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6"/>
  </p:notesMasterIdLst>
  <p:handoutMasterIdLst>
    <p:handoutMasterId r:id="rId7"/>
  </p:handoutMasterIdLst>
  <p:sldIdLst>
    <p:sldId id="511" r:id="rId5"/>
  </p:sldIdLst>
  <p:sldSz cx="6858000" cy="9906000" type="A4"/>
  <p:notesSz cx="6858000" cy="9144000"/>
  <p:defaultTextStyle>
    <a:defPPr rtl="0">
      <a:defRPr lang="ko-kr"/>
    </a:defPPr>
    <a:lvl1pPr marL="0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9AC425-37DD-4DE6-9374-2B3171A03EC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2023-07-11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823BED-889D-4675-B830-85EC3976F68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02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6B38DA-7DC6-46EF-A151-7229D6829FAC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F7FBCA-4BE8-4FB5-91BD-69C6AC6BDB5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8764" rtl="0" eaLnBrk="1" latinLnBrk="0" hangingPunct="1">
      <a:defRPr sz="707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269382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9804" y="1096264"/>
            <a:ext cx="5297805" cy="5837936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40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9804" y="6934200"/>
            <a:ext cx="5297805" cy="2443480"/>
          </a:xfrm>
        </p:spPr>
        <p:txBody>
          <a:bodyPr rtlCol="0">
            <a:normAutofit/>
          </a:bodyPr>
          <a:lstStyle>
            <a:lvl1pPr marL="0" indent="0" algn="l">
              <a:buNone/>
              <a:defRPr sz="1238" baseline="0">
                <a:solidFill>
                  <a:schemeClr val="tx1">
                    <a:lumMod val="75000"/>
                  </a:schemeClr>
                </a:solidFill>
              </a:defRPr>
            </a:lvl1pPr>
            <a:lvl2pPr marL="257178" indent="0" algn="ctr">
              <a:buNone/>
              <a:defRPr sz="1238"/>
            </a:lvl2pPr>
            <a:lvl3pPr marL="514356" indent="0" algn="ctr">
              <a:buNone/>
              <a:defRPr sz="1238"/>
            </a:lvl3pPr>
            <a:lvl4pPr marL="771535" indent="0" algn="ctr">
              <a:buNone/>
              <a:defRPr sz="1125"/>
            </a:lvl4pPr>
            <a:lvl5pPr marL="1028713" indent="0" algn="ctr">
              <a:buNone/>
              <a:defRPr sz="1125"/>
            </a:lvl5pPr>
            <a:lvl6pPr marL="1285891" indent="0" algn="ctr">
              <a:buNone/>
              <a:defRPr sz="1125"/>
            </a:lvl6pPr>
            <a:lvl7pPr marL="1543070" indent="0" algn="ctr">
              <a:buNone/>
              <a:defRPr sz="1125"/>
            </a:lvl7pPr>
            <a:lvl8pPr marL="1800248" indent="0" algn="ctr">
              <a:buNone/>
              <a:defRPr sz="1125"/>
            </a:lvl8pPr>
            <a:lvl9pPr marL="2057426" indent="0" algn="ctr">
              <a:buNone/>
              <a:defRPr sz="1125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BE52AD8-9E16-460D-9BF2-19D8EE6F5621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0822D6-6979-4B4D-B9D3-A3A2951AAA03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864895" y="550335"/>
            <a:ext cx="1393031" cy="85187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625" y="550335"/>
            <a:ext cx="4350544" cy="8518701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C813FE-CE94-4F14-92C7-F5C859F5E2EC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490E3-2B5D-4A2C-A159-D159A981B0EF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9804" y="1096264"/>
            <a:ext cx="5297805" cy="5837936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05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9804" y="6934200"/>
            <a:ext cx="5297805" cy="2443480"/>
          </a:xfrm>
        </p:spPr>
        <p:txBody>
          <a:bodyPr rtlCol="0" anchor="t">
            <a:normAutofit/>
          </a:bodyPr>
          <a:lstStyle>
            <a:lvl1pPr marL="0" indent="0">
              <a:buNone/>
              <a:defRPr sz="123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8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1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9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7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2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507609-DFF2-43AA-99F8-A045C666B51A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9804" y="2641601"/>
            <a:ext cx="2520315" cy="6285264"/>
          </a:xfrm>
        </p:spPr>
        <p:txBody>
          <a:bodyPr rtlCol="0"/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46146" y="2641601"/>
            <a:ext cx="2520315" cy="6285264"/>
          </a:xfrm>
        </p:spPr>
        <p:txBody>
          <a:bodyPr rtlCol="0"/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3BB51C-9EBD-4303-B26E-D7E156C27971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9804" y="2475280"/>
            <a:ext cx="2520315" cy="105664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125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70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9804" y="3622019"/>
            <a:ext cx="2520315" cy="5293383"/>
          </a:xfrm>
        </p:spPr>
        <p:txBody>
          <a:bodyPr rtlCol="0"/>
          <a:lstStyle>
            <a:lvl1pPr>
              <a:defRPr sz="101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46146" y="2475280"/>
            <a:ext cx="2520315" cy="1056640"/>
          </a:xfrm>
        </p:spPr>
        <p:txBody>
          <a:bodyPr rtlCol="0"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125" b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70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marL="0" lvl="0" indent="0" algn="l" defTabSz="514356" rtl="0" eaLnBrk="1" latinLnBrk="0" hangingPunct="1">
              <a:lnSpc>
                <a:spcPct val="90000"/>
              </a:lnSpc>
              <a:spcBef>
                <a:spcPts val="1125"/>
              </a:spcBef>
              <a:buFontTx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46146" y="3622019"/>
            <a:ext cx="2520315" cy="5293383"/>
          </a:xfrm>
        </p:spPr>
        <p:txBody>
          <a:bodyPr rtlCol="0"/>
          <a:lstStyle>
            <a:lvl1pPr>
              <a:defRPr sz="101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4B9598E-A598-46E7-AC70-8B368E981959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CFD3AE-0692-4D97-8E69-C3E6E41A0670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95E42-1479-45F2-B361-1BD061CF1B33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03" y="660402"/>
            <a:ext cx="1800225" cy="2311396"/>
          </a:xfrm>
        </p:spPr>
        <p:txBody>
          <a:bodyPr rtlCol="0" anchor="b">
            <a:normAutofit/>
          </a:bodyPr>
          <a:lstStyle>
            <a:lvl1pPr>
              <a:defRPr sz="1800" b="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3651" y="990600"/>
            <a:ext cx="3419475" cy="7924800"/>
          </a:xfrm>
        </p:spPr>
        <p:txBody>
          <a:bodyPr rtlCol="0"/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3203" y="3032951"/>
            <a:ext cx="1800225" cy="5503334"/>
          </a:xfrm>
        </p:spPr>
        <p:txBody>
          <a:bodyPr rtlCol="0">
            <a:normAutofit/>
          </a:bodyPr>
          <a:lstStyle>
            <a:lvl1pPr marL="0" indent="0">
              <a:lnSpc>
                <a:spcPct val="114000"/>
              </a:lnSpc>
              <a:spcBef>
                <a:spcPts val="450"/>
              </a:spcBef>
              <a:buNone/>
              <a:defRPr sz="731"/>
            </a:lvl1pPr>
            <a:lvl2pPr marL="257178" indent="0">
              <a:buNone/>
              <a:defRPr sz="675"/>
            </a:lvl2pPr>
            <a:lvl3pPr marL="514356" indent="0">
              <a:buNone/>
              <a:defRPr sz="563"/>
            </a:lvl3pPr>
            <a:lvl4pPr marL="771535" indent="0">
              <a:buNone/>
              <a:defRPr sz="506"/>
            </a:lvl4pPr>
            <a:lvl5pPr marL="1028713" indent="0">
              <a:buNone/>
              <a:defRPr sz="506"/>
            </a:lvl5pPr>
            <a:lvl6pPr marL="1285891" indent="0">
              <a:buNone/>
              <a:defRPr sz="506"/>
            </a:lvl6pPr>
            <a:lvl7pPr marL="1543070" indent="0">
              <a:buNone/>
              <a:defRPr sz="506"/>
            </a:lvl7pPr>
            <a:lvl8pPr marL="1800248" indent="0">
              <a:buNone/>
              <a:defRPr sz="506"/>
            </a:lvl8pPr>
            <a:lvl9pPr marL="2057426" indent="0">
              <a:buNone/>
              <a:defRPr sz="506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B1BCD3-03D9-4702-B3A9-ECB2F79BDABA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7374468"/>
            <a:ext cx="6352223" cy="25315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" y="7594600"/>
            <a:ext cx="5614988" cy="1320800"/>
          </a:xfrm>
        </p:spPr>
        <p:txBody>
          <a:bodyPr rtlCol="0" anchor="b">
            <a:normAutofit/>
          </a:bodyPr>
          <a:lstStyle>
            <a:lvl1pPr>
              <a:defRPr sz="1575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6352223" cy="7408444"/>
          </a:xfrm>
          <a:solidFill>
            <a:schemeClr val="accent1"/>
          </a:solidFill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8" indent="0">
              <a:buNone/>
              <a:defRPr sz="1575"/>
            </a:lvl2pPr>
            <a:lvl3pPr marL="514356" indent="0">
              <a:buNone/>
              <a:defRPr sz="1350"/>
            </a:lvl3pPr>
            <a:lvl4pPr marL="771535" indent="0">
              <a:buNone/>
              <a:defRPr sz="1125"/>
            </a:lvl4pPr>
            <a:lvl5pPr marL="1028713" indent="0">
              <a:buNone/>
              <a:defRPr sz="1125"/>
            </a:lvl5pPr>
            <a:lvl6pPr marL="1285891" indent="0">
              <a:buNone/>
              <a:defRPr sz="1125"/>
            </a:lvl6pPr>
            <a:lvl7pPr marL="1543070" indent="0">
              <a:buNone/>
              <a:defRPr sz="1125"/>
            </a:lvl7pPr>
            <a:lvl8pPr marL="1800248" indent="0">
              <a:buNone/>
              <a:defRPr sz="1125"/>
            </a:lvl8pPr>
            <a:lvl9pPr marL="2057426" indent="0">
              <a:buNone/>
              <a:defRPr sz="1125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0" y="8823520"/>
            <a:ext cx="5614988" cy="86234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731">
                <a:solidFill>
                  <a:schemeClr val="bg1">
                    <a:lumMod val="85000"/>
                  </a:schemeClr>
                </a:solidFill>
              </a:defRPr>
            </a:lvl1pPr>
            <a:lvl2pPr marL="257178" indent="0">
              <a:buNone/>
              <a:defRPr sz="675"/>
            </a:lvl2pPr>
            <a:lvl3pPr marL="514356" indent="0">
              <a:buNone/>
              <a:defRPr sz="563"/>
            </a:lvl3pPr>
            <a:lvl4pPr marL="771535" indent="0">
              <a:buNone/>
              <a:defRPr sz="506"/>
            </a:lvl4pPr>
            <a:lvl5pPr marL="1028713" indent="0">
              <a:buNone/>
              <a:defRPr sz="506"/>
            </a:lvl5pPr>
            <a:lvl6pPr marL="1285891" indent="0">
              <a:buNone/>
              <a:defRPr sz="506"/>
            </a:lvl6pPr>
            <a:lvl7pPr marL="1543070" indent="0">
              <a:buNone/>
              <a:defRPr sz="506"/>
            </a:lvl7pPr>
            <a:lvl8pPr marL="1800248" indent="0">
              <a:buNone/>
              <a:defRPr sz="506"/>
            </a:lvl8pPr>
            <a:lvl9pPr marL="2057426" indent="0">
              <a:buNone/>
              <a:defRPr sz="506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2B5352-2304-4261-BC17-8C9BF104BD09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52223" y="0"/>
            <a:ext cx="514350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09803" y="528322"/>
            <a:ext cx="5452110" cy="191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9803" y="2641601"/>
            <a:ext cx="4834890" cy="628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16200000">
            <a:off x="5233567" y="1603342"/>
            <a:ext cx="2751665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 b="0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525A20-7A93-44ED-962D-1081EEAE8987}" type="datetime1">
              <a:rPr lang="ko-KR" altLang="en-US" smtClean="0"/>
              <a:pPr/>
              <a:t>2023-07-11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16200000">
            <a:off x="4022833" y="6006010"/>
            <a:ext cx="517313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352223" y="8915402"/>
            <a:ext cx="514350" cy="85760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025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514356" rtl="0" eaLnBrk="1" latinLnBrk="1" hangingPunct="1">
        <a:lnSpc>
          <a:spcPct val="90000"/>
        </a:lnSpc>
        <a:spcBef>
          <a:spcPct val="0"/>
        </a:spcBef>
        <a:buNone/>
        <a:defRPr sz="2475" kern="1200" spc="-28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02871" indent="-102871" algn="l" defTabSz="514356" rtl="0" eaLnBrk="1" latinLnBrk="1" hangingPunct="1">
        <a:lnSpc>
          <a:spcPct val="95000"/>
        </a:lnSpc>
        <a:spcBef>
          <a:spcPts val="788"/>
        </a:spcBef>
        <a:spcAft>
          <a:spcPts val="113"/>
        </a:spcAft>
        <a:buClr>
          <a:schemeClr val="accent1"/>
        </a:buClr>
        <a:buSzPct val="80000"/>
        <a:buFont typeface="Arial" pitchFamily="34" charset="0"/>
        <a:buChar char="•"/>
        <a:defRPr sz="1013" kern="1200" spc="6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57178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9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11485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65792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20099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00011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68764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37516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406267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6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5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3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91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70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8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6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E89560-9D7E-4BC3-86B9-EE5656B3C3DD}"/>
              </a:ext>
            </a:extLst>
          </p:cNvPr>
          <p:cNvSpPr/>
          <p:nvPr/>
        </p:nvSpPr>
        <p:spPr>
          <a:xfrm>
            <a:off x="0" y="0"/>
            <a:ext cx="6858000" cy="1031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95" y="552174"/>
            <a:ext cx="1170043" cy="34043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56B315-7FE3-4E75-9262-5A832289D92F}"/>
              </a:ext>
            </a:extLst>
          </p:cNvPr>
          <p:cNvSpPr/>
          <p:nvPr/>
        </p:nvSpPr>
        <p:spPr>
          <a:xfrm>
            <a:off x="1559933" y="102669"/>
            <a:ext cx="3738134" cy="566500"/>
          </a:xfrm>
          <a:prstGeom prst="roundRect">
            <a:avLst/>
          </a:prstGeom>
          <a:ln w="127000" cmpd="sng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25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AI·SW </a:t>
            </a:r>
            <a:r>
              <a:rPr lang="ko-KR" altLang="en-US" sz="2025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졸업작품 경진대회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8DD562-B14F-4696-831B-407595072E87}"/>
              </a:ext>
            </a:extLst>
          </p:cNvPr>
          <p:cNvSpPr/>
          <p:nvPr/>
        </p:nvSpPr>
        <p:spPr>
          <a:xfrm>
            <a:off x="262158" y="2654602"/>
            <a:ext cx="6404088" cy="12018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악성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피해는 매해 꾸준히 증가하고 있으며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이는 매우 큰 피해로 발생하고 있다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이름 해결하고자 해당 프로그램을 제작하여 사용자가 웹페이지에 접속 시 자동으로 해당 웹페이지에 존재하는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을 탐지하고 악성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을 탐지할 경우 사용자에게 알림을 통해 피해를 줄이고자 하였다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5FBB31B-E4BA-4F7B-9FEB-0487E2ABBC35}"/>
              </a:ext>
            </a:extLst>
          </p:cNvPr>
          <p:cNvSpPr/>
          <p:nvPr/>
        </p:nvSpPr>
        <p:spPr>
          <a:xfrm>
            <a:off x="218034" y="4147186"/>
            <a:ext cx="6404088" cy="41185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사용자가 다른 프로그램들과 다르게 쉽게 접근을 하고 다운로드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사용을 용의하게 하기 위해 크롬 확장 프로그램을 제작</a:t>
            </a: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악성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ULR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은 두 가지 유형으로 나눌 수 있으며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이 두 가지 유형에 악성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을 탐지하기 위해 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블랙리스트 기능과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AI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를 이용한 기능을 구현</a:t>
            </a: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블랙리스트 기능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이미 알려진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을 탐지하는 기능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사용자가 접속한 웹페이지의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을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DB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에서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 비교하고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위협이 있을 경우 사용자에게 알림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새로운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도 신고 기능을 통해 신고 가능</a:t>
            </a: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AI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탐지 기능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알려지지 않은 악성 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을 탐지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- URL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텍스트의 특징을 추출하고 추출한 특징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을 토대로 학습모델에 적용시켜 악성</a:t>
            </a: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정상을</a:t>
            </a:r>
            <a:b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en-US" altLang="ko-KR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판단하여 악성이 있을 시 사용자에게 알림 </a:t>
            </a: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7393F1C-ACF8-4328-BEDF-0E503CC343C6}"/>
              </a:ext>
            </a:extLst>
          </p:cNvPr>
          <p:cNvSpPr/>
          <p:nvPr/>
        </p:nvSpPr>
        <p:spPr>
          <a:xfrm>
            <a:off x="262158" y="8580397"/>
            <a:ext cx="6404088" cy="10172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크롬 확장 프로그램으로 제작을 하여</a:t>
            </a:r>
            <a:r>
              <a:rPr lang="en-US" altLang="ko-KR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PC</a:t>
            </a:r>
            <a:r>
              <a:rPr lang="ko-KR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를 잘 다루지 못하는 사람도 간편하게 접근하여 설치와 이용이 가능</a:t>
            </a:r>
            <a:endParaRPr lang="en-US" altLang="ko-KR" sz="12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해당 프로그램을 설치하여 사용 시 악성 </a:t>
            </a:r>
            <a:r>
              <a:rPr lang="en-US" altLang="ko-KR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탐지를 통해 악성 </a:t>
            </a:r>
            <a:r>
              <a:rPr lang="en-US" altLang="ko-KR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로부터 피해를 줄일 수 있을 것으로 예상된다</a:t>
            </a:r>
            <a:r>
              <a:rPr lang="en-US" altLang="ko-KR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1372BB-D6E0-454C-997C-9917CEA48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" y="10056827"/>
            <a:ext cx="2313719" cy="2638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825B7D-AE30-4CA5-AF43-8CA447FED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095" y="9770017"/>
            <a:ext cx="471898" cy="549202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E732B3-45CA-49C2-AA71-5072DB4BFF1F}"/>
              </a:ext>
            </a:extLst>
          </p:cNvPr>
          <p:cNvSpPr/>
          <p:nvPr/>
        </p:nvSpPr>
        <p:spPr>
          <a:xfrm>
            <a:off x="262158" y="893748"/>
            <a:ext cx="6378645" cy="14379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49851" tIns="24927" rIns="49851" bIns="24927" numCol="1" anchor="ctr">
            <a:noAutofit/>
          </a:bodyPr>
          <a:lstStyle/>
          <a:p>
            <a:pPr algn="ctr" defTabSz="498396" eaLnBrk="0"/>
            <a:r>
              <a:rPr lang="ko-KR" altLang="en-US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과제명</a:t>
            </a:r>
            <a:r>
              <a:rPr lang="en-US" altLang="ko-KR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한글</a:t>
            </a:r>
            <a:r>
              <a:rPr lang="en-US" altLang="ko-KR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): </a:t>
            </a:r>
            <a:r>
              <a:rPr lang="ko-KR" altLang="en-US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악성 </a:t>
            </a:r>
            <a:r>
              <a:rPr lang="en-US" altLang="ko-KR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URL </a:t>
            </a:r>
            <a:r>
              <a:rPr lang="ko-KR" altLang="en-US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탐지 솔루션</a:t>
            </a:r>
            <a:endParaRPr lang="en-US" altLang="ko-KR" sz="1637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98396" eaLnBrk="0"/>
            <a:r>
              <a:rPr lang="ko-KR" altLang="en-US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과제명</a:t>
            </a:r>
            <a:r>
              <a:rPr lang="en-US" altLang="ko-KR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영문</a:t>
            </a:r>
            <a:r>
              <a:rPr lang="en-US" altLang="ko-KR" sz="163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 : </a:t>
            </a:r>
            <a:r>
              <a:rPr lang="en-US" altLang="ko-KR" sz="2228" dirty="0">
                <a:solidFill>
                  <a:srgbClr val="000000"/>
                </a:solidFill>
                <a:latin typeface="noto"/>
              </a:rPr>
              <a:t>Malicious URL Detection Solution</a:t>
            </a:r>
          </a:p>
          <a:p>
            <a:pPr algn="ctr" defTabSz="498396" eaLnBrk="0"/>
            <a:endParaRPr lang="en-US" altLang="ko-KR" sz="15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98396" eaLnBrk="0"/>
            <a:r>
              <a:rPr lang="ko-KR" altLang="en-US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소속전공</a:t>
            </a:r>
            <a:r>
              <a:rPr lang="en-US" altLang="ko-KR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정보보호 학과</a:t>
            </a:r>
            <a:r>
              <a:rPr lang="en-US" altLang="ko-KR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     </a:t>
            </a:r>
            <a:r>
              <a:rPr lang="ko-KR" altLang="en-US" sz="1357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팀명</a:t>
            </a:r>
            <a:r>
              <a:rPr lang="en-US" altLang="ko-KR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THREATHUNTERS </a:t>
            </a:r>
          </a:p>
          <a:p>
            <a:pPr algn="ctr" defTabSz="498396" eaLnBrk="0"/>
            <a:r>
              <a:rPr lang="ko-KR" altLang="en-US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  지도교수</a:t>
            </a:r>
            <a:r>
              <a:rPr lang="en-US" altLang="ko-KR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오수현             참여학생</a:t>
            </a:r>
            <a:r>
              <a:rPr lang="en-US" altLang="ko-KR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7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연한흠</a:t>
            </a:r>
            <a:r>
              <a:rPr lang="en-US" altLang="ko-KR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임재호</a:t>
            </a:r>
            <a:r>
              <a:rPr lang="en-US" altLang="ko-KR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357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이승훈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7422BB9F-737B-4DCE-9665-F4DDD4B064F3}"/>
              </a:ext>
            </a:extLst>
          </p:cNvPr>
          <p:cNvSpPr/>
          <p:nvPr/>
        </p:nvSpPr>
        <p:spPr>
          <a:xfrm>
            <a:off x="387694" y="2499826"/>
            <a:ext cx="1621110" cy="31075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accent5">
                    <a:lumMod val="50000"/>
                  </a:schemeClr>
                </a:solidFill>
              </a:rPr>
              <a:t>작품개요</a:t>
            </a: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FD613790-B53B-4D51-9F40-A2C421F11B5D}"/>
              </a:ext>
            </a:extLst>
          </p:cNvPr>
          <p:cNvSpPr/>
          <p:nvPr/>
        </p:nvSpPr>
        <p:spPr>
          <a:xfrm>
            <a:off x="387694" y="3967368"/>
            <a:ext cx="1621110" cy="39632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accent5">
                    <a:lumMod val="50000"/>
                  </a:schemeClr>
                </a:solidFill>
              </a:rPr>
              <a:t>설계세부내용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05A3C5-F736-479D-83C4-DC5ADEDC2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202" y="4986280"/>
            <a:ext cx="2544177" cy="2874008"/>
          </a:xfrm>
          <a:prstGeom prst="rect">
            <a:avLst/>
          </a:prstGeom>
        </p:spPr>
      </p:pic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388AC561-EA96-4AD5-9D02-2FA3581FDD22}"/>
              </a:ext>
            </a:extLst>
          </p:cNvPr>
          <p:cNvSpPr/>
          <p:nvPr/>
        </p:nvSpPr>
        <p:spPr>
          <a:xfrm>
            <a:off x="387694" y="8438090"/>
            <a:ext cx="1621110" cy="31075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accent5">
                    <a:lumMod val="50000"/>
                  </a:schemeClr>
                </a:solidFill>
              </a:rPr>
              <a:t>결과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104699229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805838_TF67347921.potx" id="{9AFBC19A-10A6-4B13-AFDD-5B0E2B5B9488}" vid="{1F0A8216-F0AF-4D8D-8BEF-BDC8151734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C17B96-44E1-4D27-8275-49488FA5EBD9}">
  <ds:schemaRefs>
    <ds:schemaRef ds:uri="http://schemas.microsoft.com/office/2006/documentManagement/types"/>
    <ds:schemaRef ds:uri="http://purl.org/dc/dcmitype/"/>
    <ds:schemaRef ds:uri="http://www.w3.org/XML/1998/namespace"/>
    <ds:schemaRef ds:uri="71af3243-3dd4-4a8d-8c0d-dd76da1f02a5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보기 디자인</Template>
  <TotalTime>0</TotalTime>
  <Words>243</Words>
  <Application>Microsoft Office PowerPoint</Application>
  <PresentationFormat>A4 용지(210x297mm)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noto</vt:lpstr>
      <vt:lpstr>맑은 고딕</vt:lpstr>
      <vt:lpstr>Aharoni</vt:lpstr>
      <vt:lpstr>Arial</vt:lpstr>
      <vt:lpstr>Arial Black</vt:lpstr>
      <vt:lpstr>Calibri</vt:lpstr>
      <vt:lpstr>Century Schoolbook</vt:lpstr>
      <vt:lpstr>Wingdings</vt:lpstr>
      <vt:lpstr>Wingdings 2</vt:lpstr>
      <vt:lpstr>보기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2020-07-02T08:38:16Z</dcterms:created>
  <dcterms:modified xsi:type="dcterms:W3CDTF">2023-07-11T12:33:26Z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