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53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1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1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81.png"/><Relationship Id="rId5" Type="http://schemas.openxmlformats.org/officeDocument/2006/relationships/image" Target="../media/image67.png"/><Relationship Id="rId10" Type="http://schemas.openxmlformats.org/officeDocument/2006/relationships/image" Target="../media/image77.png"/><Relationship Id="rId4" Type="http://schemas.openxmlformats.org/officeDocument/2006/relationships/image" Target="../media/image66.png"/><Relationship Id="rId9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1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07932" y="1107623"/>
            <a:ext cx="8833872" cy="8027781"/>
            <a:chOff x="4907932" y="1107623"/>
            <a:chExt cx="8833872" cy="80277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7932" y="1107623"/>
              <a:ext cx="8833872" cy="80277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7941" y="3386076"/>
            <a:ext cx="7018191" cy="35825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43715" y="9089687"/>
            <a:ext cx="2741167" cy="5369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07932" y="1107623"/>
            <a:ext cx="8833872" cy="8027781"/>
            <a:chOff x="4907932" y="1107623"/>
            <a:chExt cx="8833872" cy="80277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7932" y="1107623"/>
              <a:ext cx="8833872" cy="80277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4224" y="4137268"/>
            <a:ext cx="6320547" cy="17511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3809524"/>
            <a:chOff x="0" y="0"/>
            <a:chExt cx="18285714" cy="38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38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3809524"/>
            <a:ext cx="9142857" cy="6476190"/>
            <a:chOff x="0" y="3809524"/>
            <a:chExt cx="9142857" cy="64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809524"/>
              <a:ext cx="9142857" cy="64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9545" y="1138793"/>
            <a:ext cx="4620810" cy="12194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56672" y="4989650"/>
            <a:ext cx="682780" cy="682780"/>
            <a:chOff x="10556672" y="4989650"/>
            <a:chExt cx="682780" cy="68278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56672" y="4989650"/>
              <a:ext cx="682780" cy="6827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94767" y="7447496"/>
            <a:ext cx="562744" cy="688369"/>
            <a:chOff x="10594767" y="7447496"/>
            <a:chExt cx="562744" cy="68836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94767" y="7447496"/>
              <a:ext cx="562744" cy="6883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559905" y="7594925"/>
            <a:ext cx="583067" cy="583067"/>
            <a:chOff x="14559905" y="7594925"/>
            <a:chExt cx="583067" cy="58306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59905" y="7594925"/>
              <a:ext cx="583067" cy="5830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559905" y="4882507"/>
            <a:ext cx="599543" cy="647066"/>
            <a:chOff x="14559905" y="4882507"/>
            <a:chExt cx="599543" cy="64706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59905" y="4882507"/>
              <a:ext cx="599543" cy="64706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26192" y="5577678"/>
            <a:ext cx="1381250" cy="112848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26192" y="8137764"/>
            <a:ext cx="1720269" cy="112848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481811" y="5577678"/>
            <a:ext cx="1411593" cy="107880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491335" y="8137764"/>
            <a:ext cx="1166784" cy="11284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88343" y="8292526"/>
            <a:ext cx="2780952" cy="1372200"/>
            <a:chOff x="6188343" y="8292526"/>
            <a:chExt cx="2780952" cy="13722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88343" y="8292526"/>
              <a:ext cx="2780952" cy="13722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29701" y="8272514"/>
            <a:ext cx="2780952" cy="1372200"/>
            <a:chOff x="9429701" y="8272514"/>
            <a:chExt cx="2780952" cy="13722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9701" y="8272514"/>
              <a:ext cx="2780952" cy="13722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545" y="1138793"/>
            <a:ext cx="4167848" cy="1048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50971" y="3057741"/>
            <a:ext cx="2657549" cy="419326"/>
            <a:chOff x="1150971" y="3057741"/>
            <a:chExt cx="2657549" cy="41932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0971" y="3057741"/>
              <a:ext cx="2657549" cy="41932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58791" y="3094068"/>
            <a:ext cx="1269511" cy="40339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06144" y="3043591"/>
            <a:ext cx="10106330" cy="4726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29701" y="5142857"/>
            <a:ext cx="2780952" cy="3339242"/>
            <a:chOff x="9429701" y="5142857"/>
            <a:chExt cx="2780952" cy="33392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29701" y="5142857"/>
              <a:ext cx="2780952" cy="33392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88343" y="5071490"/>
            <a:ext cx="2780952" cy="3430621"/>
            <a:chOff x="6188343" y="5071490"/>
            <a:chExt cx="2780952" cy="34306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88343" y="5071490"/>
              <a:ext cx="2780952" cy="343062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90764" y="5192068"/>
            <a:ext cx="1283155" cy="124825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78554" y="5192068"/>
            <a:ext cx="1423374" cy="124825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81334" y="6619887"/>
            <a:ext cx="1069930" cy="45375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90315" y="6594210"/>
            <a:ext cx="1453111" cy="45375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07125" y="7119191"/>
            <a:ext cx="1521483" cy="35485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78505" y="8292526"/>
            <a:ext cx="2778712" cy="1372200"/>
            <a:chOff x="12678505" y="8292526"/>
            <a:chExt cx="2778712" cy="137220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78505" y="8292526"/>
              <a:ext cx="2778712" cy="13722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78505" y="5676127"/>
            <a:ext cx="2778712" cy="2825985"/>
            <a:chOff x="12678505" y="5676127"/>
            <a:chExt cx="2778712" cy="282598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78505" y="5676127"/>
              <a:ext cx="2778712" cy="282598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39525" y="5627249"/>
            <a:ext cx="1268555" cy="115566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773810" y="6746744"/>
            <a:ext cx="1059901" cy="45375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777620" y="7119191"/>
            <a:ext cx="1100254" cy="35485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745837" y="8292526"/>
            <a:ext cx="2780952" cy="1372200"/>
            <a:chOff x="2745837" y="8292526"/>
            <a:chExt cx="2780952" cy="137220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45837" y="8292526"/>
              <a:ext cx="2780952" cy="137220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745837" y="4252442"/>
            <a:ext cx="2780952" cy="4249669"/>
            <a:chOff x="2745837" y="4252442"/>
            <a:chExt cx="2780952" cy="424966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45837" y="4252442"/>
              <a:ext cx="2780952" cy="4249669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922954" y="4338116"/>
            <a:ext cx="1614355" cy="137517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870068" y="5845020"/>
            <a:ext cx="884673" cy="91540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873877" y="7119191"/>
            <a:ext cx="2107826" cy="403397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519239" y="7099182"/>
            <a:ext cx="943540" cy="3548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9545" y="1138793"/>
            <a:ext cx="4167848" cy="1048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50971" y="3057741"/>
            <a:ext cx="2657549" cy="419326"/>
            <a:chOff x="1150971" y="3057741"/>
            <a:chExt cx="2657549" cy="41932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971" y="3057741"/>
              <a:ext cx="2657549" cy="41932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8791" y="3094068"/>
            <a:ext cx="1667644" cy="4033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0836" y="3837307"/>
            <a:ext cx="6171429" cy="6171429"/>
            <a:chOff x="1860836" y="3837307"/>
            <a:chExt cx="6171429" cy="617142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860836" y="3837307"/>
              <a:ext cx="6171429" cy="6171429"/>
              <a:chOff x="1860836" y="3837307"/>
              <a:chExt cx="6171429" cy="617142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60836" y="3837307"/>
                <a:ext cx="6171429" cy="6171429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81231" y="4736479"/>
              <a:ext cx="1795678" cy="1167935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9820" y="4736479"/>
              <a:ext cx="1795678" cy="1167935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81231" y="8011490"/>
              <a:ext cx="1795678" cy="1167935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55295" y="8011490"/>
              <a:ext cx="2140859" cy="11679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91063" y="4805018"/>
            <a:ext cx="4236006" cy="4236006"/>
            <a:chOff x="10691063" y="4805018"/>
            <a:chExt cx="4236006" cy="423600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691063" y="4805018"/>
              <a:ext cx="4236006" cy="4236006"/>
              <a:chOff x="10691063" y="4805018"/>
              <a:chExt cx="4236006" cy="4236006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691063" y="4805018"/>
                <a:ext cx="4236006" cy="4236006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85563" y="5422201"/>
              <a:ext cx="1242415" cy="800015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346706" y="5422201"/>
              <a:ext cx="1242415" cy="800015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85563" y="7670134"/>
              <a:ext cx="1242415" cy="80002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26896" y="7670134"/>
              <a:ext cx="1480634" cy="8000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80470" y="4484269"/>
            <a:ext cx="12074137" cy="3506615"/>
            <a:chOff x="5903818" y="330692"/>
            <a:chExt cx="12074137" cy="350661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03818" y="330692"/>
              <a:ext cx="12074137" cy="350661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026" y="1127533"/>
            <a:ext cx="3687619" cy="1048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50971" y="3057741"/>
            <a:ext cx="2657549" cy="419326"/>
            <a:chOff x="1150971" y="3057741"/>
            <a:chExt cx="2657549" cy="41932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971" y="3057741"/>
              <a:ext cx="2657549" cy="41932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8791" y="3094068"/>
            <a:ext cx="1077920" cy="4033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06144" y="3062639"/>
            <a:ext cx="8195710" cy="4726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51484" y="3989412"/>
            <a:ext cx="12291608" cy="2396967"/>
            <a:chOff x="2051484" y="3989412"/>
            <a:chExt cx="12291608" cy="23969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1484" y="3989412"/>
              <a:ext cx="12291608" cy="23969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51484" y="6735429"/>
            <a:ext cx="12291608" cy="3206865"/>
            <a:chOff x="2051484" y="6735429"/>
            <a:chExt cx="12291608" cy="32068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51484" y="6735429"/>
              <a:ext cx="12291608" cy="32068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890841"/>
            <a:ext cx="18285714" cy="7394873"/>
            <a:chOff x="0" y="2890841"/>
            <a:chExt cx="18285714" cy="7394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0841"/>
              <a:ext cx="18285714" cy="739487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4301" y="1403394"/>
            <a:ext cx="4297532" cy="12247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60483" y="3549133"/>
            <a:ext cx="14968256" cy="485550"/>
            <a:chOff x="1360483" y="3549133"/>
            <a:chExt cx="14968256" cy="48555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60483" y="3549133"/>
              <a:ext cx="4745349" cy="485550"/>
              <a:chOff x="1360483" y="3549133"/>
              <a:chExt cx="4745349" cy="48555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360483" y="3549133"/>
                <a:ext cx="4745349" cy="485550"/>
                <a:chOff x="1360483" y="3549133"/>
                <a:chExt cx="4745349" cy="485550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360483" y="3549133"/>
                  <a:ext cx="4745349" cy="485550"/>
                </a:xfrm>
                <a:prstGeom prst="rect">
                  <a:avLst/>
                </a:prstGeom>
              </p:spPr>
            </p:pic>
          </p:grpSp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598104" y="3622336"/>
                <a:ext cx="1728489" cy="37367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471943" y="3549133"/>
              <a:ext cx="4745349" cy="485550"/>
              <a:chOff x="6471943" y="3549133"/>
              <a:chExt cx="4745349" cy="485550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6471943" y="3549133"/>
                <a:ext cx="4745349" cy="485550"/>
                <a:chOff x="6471943" y="3549133"/>
                <a:chExt cx="4745349" cy="485550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471943" y="3549133"/>
                  <a:ext cx="4745349" cy="485550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11961" y="3622336"/>
                <a:ext cx="1819099" cy="37367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583390" y="3549133"/>
              <a:ext cx="4745349" cy="485550"/>
              <a:chOff x="11583390" y="3549133"/>
              <a:chExt cx="4745349" cy="485550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1583390" y="3549133"/>
                <a:ext cx="4745349" cy="485550"/>
                <a:chOff x="11583390" y="3549133"/>
                <a:chExt cx="4745349" cy="485550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583390" y="3549133"/>
                  <a:ext cx="4745349" cy="485550"/>
                </a:xfrm>
                <a:prstGeom prst="rect">
                  <a:avLst/>
                </a:prstGeom>
              </p:spPr>
            </p:pic>
          </p:grpSp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848742" y="3617513"/>
                <a:ext cx="2162860" cy="383194"/>
              </a:xfrm>
              <a:prstGeom prst="rect">
                <a:avLst/>
              </a:prstGeom>
            </p:spPr>
          </p:pic>
        </p:grpSp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012192" y="2320901"/>
            <a:ext cx="9490697" cy="894581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99268" y="2320901"/>
            <a:ext cx="9490697" cy="894581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10715" y="3435081"/>
            <a:ext cx="9490697" cy="44890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70832" y="0"/>
            <a:ext cx="12614882" cy="10285714"/>
            <a:chOff x="5670832" y="0"/>
            <a:chExt cx="12614882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0832" y="0"/>
              <a:ext cx="12614882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545" y="1138793"/>
            <a:ext cx="2755419" cy="1741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86103" y="3885783"/>
            <a:ext cx="2514147" cy="2514147"/>
            <a:chOff x="5986103" y="3885783"/>
            <a:chExt cx="2514147" cy="251414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986103" y="3885783"/>
              <a:ext cx="2514147" cy="2514147"/>
              <a:chOff x="5986103" y="3885783"/>
              <a:chExt cx="2514147" cy="25141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986103" y="3885783"/>
                <a:ext cx="2514147" cy="251414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131028" y="4030708"/>
              <a:ext cx="2224298" cy="2224298"/>
              <a:chOff x="6131028" y="4030708"/>
              <a:chExt cx="2224298" cy="222429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131028" y="4030708"/>
                <a:ext cx="2224298" cy="2224298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5986103" y="7118174"/>
            <a:ext cx="2514147" cy="2514147"/>
            <a:chOff x="5986103" y="7118174"/>
            <a:chExt cx="2514147" cy="251414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986103" y="7118174"/>
              <a:ext cx="2514147" cy="2514147"/>
              <a:chOff x="5986103" y="7118174"/>
              <a:chExt cx="2514147" cy="251414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986103" y="7118174"/>
                <a:ext cx="2514147" cy="251414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131028" y="7263099"/>
              <a:ext cx="2224298" cy="2224298"/>
              <a:chOff x="6131028" y="7263099"/>
              <a:chExt cx="2224298" cy="222429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131028" y="7263099"/>
                <a:ext cx="2224298" cy="2224298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5986103" y="719554"/>
            <a:ext cx="2514147" cy="2514147"/>
            <a:chOff x="5986103" y="719554"/>
            <a:chExt cx="2514147" cy="251414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986103" y="719554"/>
              <a:ext cx="2514147" cy="2514147"/>
              <a:chOff x="5986103" y="719554"/>
              <a:chExt cx="2514147" cy="251414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986103" y="719554"/>
                <a:ext cx="2514147" cy="251414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131028" y="864478"/>
              <a:ext cx="2224298" cy="2224298"/>
              <a:chOff x="6131028" y="864478"/>
              <a:chExt cx="2224298" cy="222429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131028" y="864478"/>
                <a:ext cx="2224298" cy="2224298"/>
              </a:xfrm>
              <a:prstGeom prst="rect">
                <a:avLst/>
              </a:prstGeom>
            </p:spPr>
          </p:pic>
        </p:grpSp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72744" y="1743791"/>
            <a:ext cx="7280806" cy="122204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53697" y="662412"/>
            <a:ext cx="1538737" cy="76640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14287" y="4821668"/>
            <a:ext cx="7300339" cy="157110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95240" y="3828640"/>
            <a:ext cx="2181975" cy="66360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272744" y="8054058"/>
            <a:ext cx="7363320" cy="157110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53697" y="7061030"/>
            <a:ext cx="1021137" cy="76640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40318" y="9737590"/>
            <a:ext cx="2033008" cy="21326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77462" y="616868"/>
            <a:ext cx="4695458" cy="104842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0" y="6354448"/>
            <a:ext cx="5670832" cy="3931266"/>
            <a:chOff x="0" y="6354448"/>
            <a:chExt cx="5670832" cy="393126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6354448"/>
              <a:ext cx="5670832" cy="39312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70832" y="0"/>
            <a:ext cx="12614882" cy="10285714"/>
            <a:chOff x="5670832" y="0"/>
            <a:chExt cx="12614882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0832" y="0"/>
              <a:ext cx="12614882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545" y="1138793"/>
            <a:ext cx="2755419" cy="1741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86103" y="3885783"/>
            <a:ext cx="2514147" cy="2514147"/>
            <a:chOff x="5986103" y="3885783"/>
            <a:chExt cx="2514147" cy="251414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986103" y="3885783"/>
              <a:ext cx="2514147" cy="2514147"/>
              <a:chOff x="5986103" y="3885783"/>
              <a:chExt cx="2514147" cy="25141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986103" y="3885783"/>
                <a:ext cx="2514147" cy="251414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131028" y="4030708"/>
              <a:ext cx="2224298" cy="2224298"/>
              <a:chOff x="6131028" y="4030708"/>
              <a:chExt cx="2224298" cy="222429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131028" y="4030708"/>
                <a:ext cx="2224298" cy="2224298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5986103" y="7118174"/>
            <a:ext cx="2514147" cy="2514147"/>
            <a:chOff x="5986103" y="7118174"/>
            <a:chExt cx="2514147" cy="251414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986103" y="7118174"/>
              <a:ext cx="2514147" cy="2514147"/>
              <a:chOff x="5986103" y="7118174"/>
              <a:chExt cx="2514147" cy="251414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986103" y="7118174"/>
                <a:ext cx="2514147" cy="251414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131028" y="7263099"/>
              <a:ext cx="2224298" cy="2224298"/>
              <a:chOff x="6131028" y="7263099"/>
              <a:chExt cx="2224298" cy="222429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131028" y="7263099"/>
                <a:ext cx="2224298" cy="2224298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5986103" y="719554"/>
            <a:ext cx="2514147" cy="2514147"/>
            <a:chOff x="5986103" y="719554"/>
            <a:chExt cx="2514147" cy="251414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986103" y="719554"/>
              <a:ext cx="2514147" cy="2514147"/>
              <a:chOff x="5986103" y="719554"/>
              <a:chExt cx="2514147" cy="251414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986103" y="719554"/>
                <a:ext cx="2514147" cy="251414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131028" y="864478"/>
              <a:ext cx="2224298" cy="2224298"/>
              <a:chOff x="6131028" y="864478"/>
              <a:chExt cx="2224298" cy="222429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131028" y="864478"/>
                <a:ext cx="2224298" cy="2224298"/>
              </a:xfrm>
              <a:prstGeom prst="rect">
                <a:avLst/>
              </a:prstGeom>
            </p:spPr>
          </p:pic>
        </p:grpSp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35511" y="680024"/>
            <a:ext cx="6954262" cy="955951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0318" y="9737590"/>
            <a:ext cx="2033008" cy="21326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5012" y="707201"/>
            <a:ext cx="4695458" cy="177991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0" y="6354448"/>
            <a:ext cx="5670832" cy="3931266"/>
            <a:chOff x="0" y="6354448"/>
            <a:chExt cx="5670832" cy="393126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6354448"/>
              <a:ext cx="5670832" cy="39312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3100695"/>
            <a:chOff x="0" y="0"/>
            <a:chExt cx="18285714" cy="31006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31006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4307" y="1123555"/>
            <a:ext cx="3528437" cy="12247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66166" y="4753214"/>
            <a:ext cx="2307633" cy="527361"/>
            <a:chOff x="1966166" y="4753214"/>
            <a:chExt cx="2307633" cy="52736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21320" y="4998060"/>
              <a:ext cx="527361" cy="37669"/>
              <a:chOff x="1721320" y="4998060"/>
              <a:chExt cx="527361" cy="3766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5400000">
                <a:off x="1721320" y="4998060"/>
                <a:ext cx="527361" cy="376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91284" y="4998060"/>
              <a:ext cx="527361" cy="37669"/>
              <a:chOff x="3991284" y="4998060"/>
              <a:chExt cx="527361" cy="3766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5400000">
                <a:off x="3991284" y="4998060"/>
                <a:ext cx="527361" cy="37669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4958" y="4758805"/>
            <a:ext cx="2930595" cy="5289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419895" y="4132145"/>
            <a:ext cx="1769499" cy="1769499"/>
            <a:chOff x="5419895" y="4132145"/>
            <a:chExt cx="1769499" cy="176949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19895" y="4132145"/>
              <a:ext cx="1769499" cy="17694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00706" y="4131180"/>
            <a:ext cx="1771429" cy="1771429"/>
            <a:chOff x="8500706" y="4131180"/>
            <a:chExt cx="1771429" cy="177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00706" y="4131180"/>
              <a:ext cx="1771429" cy="17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583448" y="4131180"/>
            <a:ext cx="1771429" cy="1771429"/>
            <a:chOff x="11583448" y="4131180"/>
            <a:chExt cx="1771429" cy="177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83448" y="4131180"/>
              <a:ext cx="1771429" cy="17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666190" y="4132145"/>
            <a:ext cx="1769499" cy="1769499"/>
            <a:chOff x="14666190" y="4132145"/>
            <a:chExt cx="1769499" cy="176949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66190" y="4132145"/>
              <a:ext cx="1769499" cy="17694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451268" y="4900578"/>
            <a:ext cx="938888" cy="232633"/>
            <a:chOff x="10451268" y="4900578"/>
            <a:chExt cx="938888" cy="23263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51268" y="4900578"/>
              <a:ext cx="938888" cy="2326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77289" y="4900578"/>
            <a:ext cx="938888" cy="232633"/>
            <a:chOff x="7377289" y="4900578"/>
            <a:chExt cx="938888" cy="23263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77289" y="4900578"/>
              <a:ext cx="938888" cy="23263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82624" y="4558548"/>
            <a:ext cx="1489492" cy="92381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93939" y="4558548"/>
            <a:ext cx="1612949" cy="92381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29416" y="4722738"/>
            <a:ext cx="1469083" cy="63934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53192" y="4722739"/>
            <a:ext cx="1519387" cy="63933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3525247" y="4900578"/>
            <a:ext cx="938888" cy="232633"/>
            <a:chOff x="13525247" y="4900578"/>
            <a:chExt cx="938888" cy="23263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25247" y="4900578"/>
              <a:ext cx="938888" cy="2326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30671" y="7038777"/>
            <a:ext cx="15005015" cy="1771429"/>
            <a:chOff x="1430671" y="7038777"/>
            <a:chExt cx="15005015" cy="177142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966164" y="7660811"/>
              <a:ext cx="2307633" cy="527361"/>
              <a:chOff x="1966164" y="7660811"/>
              <a:chExt cx="2307633" cy="527361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1721317" y="7905657"/>
                <a:ext cx="527361" cy="37669"/>
                <a:chOff x="1721317" y="7905657"/>
                <a:chExt cx="527361" cy="37669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5400000">
                  <a:off x="1721317" y="7905657"/>
                  <a:ext cx="527361" cy="37669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3991281" y="7905657"/>
                <a:ext cx="527361" cy="37669"/>
                <a:chOff x="3991281" y="7905657"/>
                <a:chExt cx="527361" cy="37669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5400000">
                  <a:off x="3991281" y="7905657"/>
                  <a:ext cx="527361" cy="37669"/>
                </a:xfrm>
                <a:prstGeom prst="rect">
                  <a:avLst/>
                </a:prstGeom>
              </p:spPr>
            </p:pic>
          </p:grpSp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4958" y="7666406"/>
              <a:ext cx="2973691" cy="528976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5419892" y="7039742"/>
              <a:ext cx="1769499" cy="1769499"/>
              <a:chOff x="5419892" y="7039742"/>
              <a:chExt cx="1769499" cy="1769499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419892" y="7039742"/>
                <a:ext cx="1769499" cy="1769499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8500704" y="7038777"/>
              <a:ext cx="1771429" cy="1771429"/>
              <a:chOff x="8500704" y="7038777"/>
              <a:chExt cx="1771429" cy="1771429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500704" y="7038777"/>
                <a:ext cx="1771429" cy="1771429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1583445" y="7038777"/>
              <a:ext cx="1771429" cy="1771429"/>
              <a:chOff x="11583445" y="7038777"/>
              <a:chExt cx="1771429" cy="177142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583445" y="7038777"/>
                <a:ext cx="1771429" cy="1771429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4666187" y="7039742"/>
              <a:ext cx="1769499" cy="1769499"/>
              <a:chOff x="14666187" y="7039742"/>
              <a:chExt cx="1769499" cy="1769499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666187" y="7039742"/>
                <a:ext cx="1769499" cy="1769499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0451265" y="7808175"/>
              <a:ext cx="938888" cy="232633"/>
              <a:chOff x="10451265" y="7808175"/>
              <a:chExt cx="938888" cy="232633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451265" y="7808175"/>
                <a:ext cx="938888" cy="232633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7377286" y="7808175"/>
              <a:ext cx="938888" cy="232633"/>
              <a:chOff x="7377286" y="7808175"/>
              <a:chExt cx="938888" cy="232633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377286" y="7808175"/>
                <a:ext cx="938888" cy="232633"/>
              </a:xfrm>
              <a:prstGeom prst="rect">
                <a:avLst/>
              </a:prstGeom>
            </p:spPr>
          </p:pic>
        </p:grpSp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93936" y="7466145"/>
              <a:ext cx="1612949" cy="923816"/>
            </a:xfrm>
            <a:prstGeom prst="rect">
              <a:avLst/>
            </a:prstGeom>
          </p:spPr>
        </p:pic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06891" y="7753271"/>
              <a:ext cx="1499016" cy="354854"/>
            </a:xfrm>
            <a:prstGeom prst="rect">
              <a:avLst/>
            </a:prstGeom>
          </p:spPr>
        </p:pic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753192" y="7606895"/>
              <a:ext cx="1583025" cy="639339"/>
            </a:xfrm>
            <a:prstGeom prst="rect">
              <a:avLst/>
            </a:prstGeom>
          </p:spPr>
        </p:pic>
        <p:grpSp>
          <p:nvGrpSpPr>
            <p:cNvPr id="1023" name="그룹 1023"/>
            <p:cNvGrpSpPr/>
            <p:nvPr/>
          </p:nvGrpSpPr>
          <p:grpSpPr>
            <a:xfrm>
              <a:off x="13525244" y="7808175"/>
              <a:ext cx="938888" cy="232633"/>
              <a:chOff x="13525244" y="7808175"/>
              <a:chExt cx="938888" cy="232633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525244" y="7808175"/>
                <a:ext cx="938888" cy="232633"/>
              </a:xfrm>
              <a:prstGeom prst="rect">
                <a:avLst/>
              </a:prstGeom>
            </p:spPr>
          </p:pic>
        </p:grpSp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88672" y="7466147"/>
              <a:ext cx="1653092" cy="9428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yfa</cp:lastModifiedBy>
  <cp:revision>2</cp:revision>
  <dcterms:created xsi:type="dcterms:W3CDTF">2023-03-28T19:09:19Z</dcterms:created>
  <dcterms:modified xsi:type="dcterms:W3CDTF">2023-03-28T10:10:20Z</dcterms:modified>
</cp:coreProperties>
</file>