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51.png"/><Relationship Id="rId7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53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5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53.png"/><Relationship Id="rId10" Type="http://schemas.openxmlformats.org/officeDocument/2006/relationships/image" Target="../media/image90.png"/><Relationship Id="rId4" Type="http://schemas.openxmlformats.org/officeDocument/2006/relationships/image" Target="../media/image85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1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5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1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53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52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07932" y="1107623"/>
            <a:ext cx="8833872" cy="8027781"/>
            <a:chOff x="4907932" y="1107623"/>
            <a:chExt cx="8833872" cy="80277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7932" y="1107623"/>
              <a:ext cx="8833872" cy="80277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7941" y="3386076"/>
            <a:ext cx="7018191" cy="35825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43715" y="9089687"/>
            <a:ext cx="2741167" cy="5369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890841"/>
            <a:ext cx="18285714" cy="7394873"/>
            <a:chOff x="0" y="2890841"/>
            <a:chExt cx="18285714" cy="7394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0841"/>
              <a:ext cx="18285714" cy="739487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301" y="1403393"/>
            <a:ext cx="2417646" cy="12152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4458" y="3436695"/>
            <a:ext cx="4745349" cy="485550"/>
            <a:chOff x="1304458" y="3436695"/>
            <a:chExt cx="4745349" cy="4855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458" y="3436695"/>
              <a:ext cx="4745349" cy="48555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13483" y="3497869"/>
            <a:ext cx="2576508" cy="37173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32961" y="3461196"/>
            <a:ext cx="9542501" cy="51273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472376" y="2357612"/>
            <a:ext cx="12342857" cy="91398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96911" y="2357612"/>
            <a:ext cx="12342857" cy="91398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890841"/>
            <a:ext cx="18285714" cy="7394873"/>
            <a:chOff x="0" y="2890841"/>
            <a:chExt cx="18285714" cy="7394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0841"/>
              <a:ext cx="18285714" cy="739487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301" y="1403393"/>
            <a:ext cx="1686789" cy="12247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4458" y="3541457"/>
            <a:ext cx="4745349" cy="485550"/>
            <a:chOff x="1304458" y="3541457"/>
            <a:chExt cx="4745349" cy="4855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458" y="3541457"/>
              <a:ext cx="4745349" cy="48555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30542" y="3602628"/>
            <a:ext cx="2047327" cy="37173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66811" y="3210745"/>
            <a:ext cx="10046358" cy="12231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04458" y="4925538"/>
            <a:ext cx="4745349" cy="485550"/>
            <a:chOff x="1304458" y="4925538"/>
            <a:chExt cx="4745349" cy="4855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458" y="4925538"/>
              <a:ext cx="4745349" cy="48555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30542" y="4986704"/>
            <a:ext cx="2149832" cy="37173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57287" y="4569370"/>
            <a:ext cx="10043729" cy="11518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04458" y="5978893"/>
            <a:ext cx="4745349" cy="485550"/>
            <a:chOff x="1304458" y="5978893"/>
            <a:chExt cx="4745349" cy="48555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458" y="5978893"/>
              <a:ext cx="4745349" cy="48555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10743" y="6060648"/>
            <a:ext cx="2353146" cy="37173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46220" y="5839763"/>
            <a:ext cx="10202167" cy="79630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353425" y="6701251"/>
            <a:ext cx="2590312" cy="1386364"/>
            <a:chOff x="6353425" y="6701251"/>
            <a:chExt cx="2590312" cy="138636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53425" y="6701251"/>
              <a:ext cx="2590312" cy="13863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04458" y="8648745"/>
            <a:ext cx="4745349" cy="485550"/>
            <a:chOff x="1304458" y="8648745"/>
            <a:chExt cx="4745349" cy="48555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458" y="8648745"/>
              <a:ext cx="4745349" cy="48555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10742" y="8730504"/>
            <a:ext cx="2066061" cy="37173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84439" y="8143001"/>
            <a:ext cx="10752605" cy="15732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184" y="0"/>
            <a:ext cx="18285714" cy="3100695"/>
            <a:chOff x="41184" y="0"/>
            <a:chExt cx="18285714" cy="31006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84" y="0"/>
              <a:ext cx="18285714" cy="31006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4307" y="1123555"/>
            <a:ext cx="4833827" cy="12247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723" y="3575345"/>
            <a:ext cx="15201392" cy="52049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07932" y="1107623"/>
            <a:ext cx="8833872" cy="8027781"/>
            <a:chOff x="4907932" y="1107623"/>
            <a:chExt cx="8833872" cy="80277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7932" y="1107623"/>
              <a:ext cx="8833872" cy="80277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4224" y="4137268"/>
            <a:ext cx="6320547" cy="17511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3809524"/>
            <a:chOff x="0" y="0"/>
            <a:chExt cx="18285714" cy="38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3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3809524"/>
            <a:ext cx="9142857" cy="6476190"/>
            <a:chOff x="0" y="3809524"/>
            <a:chExt cx="9142857" cy="64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809524"/>
              <a:ext cx="9142857" cy="64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9545" y="1138793"/>
            <a:ext cx="4620810" cy="12194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56672" y="4989650"/>
            <a:ext cx="682780" cy="682780"/>
            <a:chOff x="10556672" y="4989650"/>
            <a:chExt cx="682780" cy="6827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56672" y="4989650"/>
              <a:ext cx="682780" cy="6827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4767" y="7447496"/>
            <a:ext cx="562744" cy="688369"/>
            <a:chOff x="10594767" y="7447496"/>
            <a:chExt cx="562744" cy="6883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94767" y="7447496"/>
              <a:ext cx="562744" cy="6883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59905" y="7594925"/>
            <a:ext cx="583067" cy="583067"/>
            <a:chOff x="14559905" y="7594925"/>
            <a:chExt cx="583067" cy="5830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59905" y="7594925"/>
              <a:ext cx="583067" cy="5830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559905" y="4882507"/>
            <a:ext cx="599543" cy="647066"/>
            <a:chOff x="14559905" y="4882507"/>
            <a:chExt cx="599543" cy="64706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59905" y="4882507"/>
              <a:ext cx="599543" cy="64706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26192" y="5577678"/>
            <a:ext cx="997412" cy="113309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26192" y="8137764"/>
            <a:ext cx="1720383" cy="113309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491335" y="5577678"/>
            <a:ext cx="2059507" cy="113309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491335" y="8137764"/>
            <a:ext cx="1211698" cy="1133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9545" y="1138793"/>
            <a:ext cx="2504734" cy="1048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50971" y="3057741"/>
            <a:ext cx="2657549" cy="419326"/>
            <a:chOff x="1150971" y="3057741"/>
            <a:chExt cx="2657549" cy="41932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971" y="3057741"/>
              <a:ext cx="2657549" cy="41932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9268" y="3094068"/>
            <a:ext cx="857453" cy="3426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6144" y="3043592"/>
            <a:ext cx="10838672" cy="5127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96432" y="4063940"/>
            <a:ext cx="7849593" cy="1240322"/>
            <a:chOff x="7896432" y="4063940"/>
            <a:chExt cx="7849593" cy="1240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6432" y="4063940"/>
              <a:ext cx="7849593" cy="1240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42309" y="5587694"/>
            <a:ext cx="8280294" cy="1395742"/>
            <a:chOff x="8042309" y="5587694"/>
            <a:chExt cx="8280294" cy="13957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42309" y="5587694"/>
              <a:ext cx="8280294" cy="13957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42309" y="7302612"/>
            <a:ext cx="8280294" cy="1238069"/>
            <a:chOff x="8042309" y="7302612"/>
            <a:chExt cx="8280294" cy="12380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42309" y="7302612"/>
              <a:ext cx="8280294" cy="12380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8524" y="4063940"/>
            <a:ext cx="6171429" cy="5224534"/>
            <a:chOff x="858524" y="4063940"/>
            <a:chExt cx="6171429" cy="52245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8524" y="4063940"/>
              <a:ext cx="6171429" cy="52245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021" y="1127536"/>
            <a:ext cx="4049676" cy="1048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50971" y="3057741"/>
            <a:ext cx="2657549" cy="419326"/>
            <a:chOff x="1150971" y="3057741"/>
            <a:chExt cx="2657549" cy="41932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971" y="3057741"/>
              <a:ext cx="2657549" cy="41932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8791" y="3094068"/>
            <a:ext cx="1077920" cy="4033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95849" y="2874096"/>
            <a:ext cx="11594786" cy="8628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51484" y="3989412"/>
            <a:ext cx="12291608" cy="2396967"/>
            <a:chOff x="2051484" y="3989412"/>
            <a:chExt cx="12291608" cy="23969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1484" y="3989412"/>
              <a:ext cx="12291608" cy="23969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51484" y="6735429"/>
            <a:ext cx="12291608" cy="3206865"/>
            <a:chOff x="2051484" y="6735429"/>
            <a:chExt cx="12291608" cy="32068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1484" y="6735429"/>
              <a:ext cx="12291608" cy="32068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9545" y="1138793"/>
            <a:ext cx="1897295" cy="1048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50971" y="3057741"/>
            <a:ext cx="2657549" cy="419326"/>
            <a:chOff x="1150971" y="3057741"/>
            <a:chExt cx="2657549" cy="41932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971" y="3057741"/>
              <a:ext cx="2657549" cy="41932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9268" y="3094068"/>
            <a:ext cx="1052148" cy="3426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6144" y="3043592"/>
            <a:ext cx="7624701" cy="5127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0971" y="4488397"/>
            <a:ext cx="11166467" cy="4172147"/>
            <a:chOff x="1150971" y="4488397"/>
            <a:chExt cx="11166467" cy="41721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0971" y="4488397"/>
              <a:ext cx="11166467" cy="41721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54090" y="3679943"/>
            <a:ext cx="6741851" cy="6317483"/>
            <a:chOff x="10354090" y="3679943"/>
            <a:chExt cx="6741851" cy="63174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54090" y="3679943"/>
              <a:ext cx="6741851" cy="631748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9545" y="1138793"/>
            <a:ext cx="4695172" cy="1048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50971" y="3057741"/>
            <a:ext cx="2657549" cy="419326"/>
            <a:chOff x="1150971" y="3057741"/>
            <a:chExt cx="2657549" cy="41932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971" y="3057741"/>
              <a:ext cx="2657549" cy="41932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8791" y="3094068"/>
            <a:ext cx="1667644" cy="4033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0971" y="5142857"/>
            <a:ext cx="14630906" cy="4249161"/>
            <a:chOff x="1150971" y="5142857"/>
            <a:chExt cx="14630906" cy="42491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971" y="5142857"/>
              <a:ext cx="14630906" cy="4249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0671" y="3886731"/>
            <a:ext cx="3747994" cy="1533877"/>
            <a:chOff x="11800671" y="3886731"/>
            <a:chExt cx="3747994" cy="15338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00671" y="3886731"/>
              <a:ext cx="3747994" cy="15338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26722" y="7668741"/>
            <a:ext cx="8081477" cy="596927"/>
            <a:chOff x="2026722" y="7668741"/>
            <a:chExt cx="8081477" cy="59692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6722" y="7668741"/>
              <a:ext cx="8081477" cy="5969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56527" y="7267438"/>
            <a:ext cx="3342607" cy="1447468"/>
            <a:chOff x="11656527" y="7267438"/>
            <a:chExt cx="3342607" cy="144746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56527" y="7267438"/>
              <a:ext cx="3342607" cy="144746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06144" y="2874096"/>
            <a:ext cx="10054634" cy="7963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70832" y="0"/>
            <a:ext cx="12614882" cy="10285714"/>
            <a:chOff x="5670832" y="0"/>
            <a:chExt cx="12614882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0832" y="0"/>
              <a:ext cx="12614882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545" y="1138793"/>
            <a:ext cx="2755419" cy="1741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86103" y="3885783"/>
            <a:ext cx="2514147" cy="2514147"/>
            <a:chOff x="5986103" y="3885783"/>
            <a:chExt cx="2514147" cy="251414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986103" y="3885783"/>
              <a:ext cx="2514147" cy="2514147"/>
              <a:chOff x="5986103" y="3885783"/>
              <a:chExt cx="2514147" cy="25141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86103" y="3885783"/>
                <a:ext cx="2514147" cy="251414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131028" y="4030708"/>
              <a:ext cx="2224298" cy="2224298"/>
              <a:chOff x="6131028" y="4030708"/>
              <a:chExt cx="2224298" cy="222429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131028" y="4030708"/>
                <a:ext cx="2224298" cy="222429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5986103" y="7118174"/>
            <a:ext cx="2514147" cy="2514147"/>
            <a:chOff x="5986103" y="7118174"/>
            <a:chExt cx="2514147" cy="251414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986103" y="7118174"/>
              <a:ext cx="2514147" cy="2514147"/>
              <a:chOff x="5986103" y="7118174"/>
              <a:chExt cx="2514147" cy="251414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86103" y="7118174"/>
                <a:ext cx="2514147" cy="251414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131028" y="7263099"/>
              <a:ext cx="2224298" cy="2224298"/>
              <a:chOff x="6131028" y="7263099"/>
              <a:chExt cx="2224298" cy="222429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131028" y="7263099"/>
                <a:ext cx="2224298" cy="2224298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5986103" y="719554"/>
            <a:ext cx="2514147" cy="2514147"/>
            <a:chOff x="5986103" y="719554"/>
            <a:chExt cx="2514147" cy="251414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986103" y="719554"/>
              <a:ext cx="2514147" cy="2514147"/>
              <a:chOff x="5986103" y="719554"/>
              <a:chExt cx="2514147" cy="251414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86103" y="719554"/>
                <a:ext cx="2514147" cy="251414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131028" y="864478"/>
              <a:ext cx="2224298" cy="2224298"/>
              <a:chOff x="6131028" y="864478"/>
              <a:chExt cx="2224298" cy="222429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131028" y="864478"/>
                <a:ext cx="2224298" cy="2224298"/>
              </a:xfrm>
              <a:prstGeom prst="rect">
                <a:avLst/>
              </a:prstGeom>
            </p:spPr>
          </p:pic>
        </p:grpSp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57789" y="444448"/>
            <a:ext cx="7382259" cy="941315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0318" y="9737590"/>
            <a:ext cx="2033008" cy="21326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5012" y="707201"/>
            <a:ext cx="4097391" cy="177977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0" y="6354448"/>
            <a:ext cx="5670832" cy="3931266"/>
            <a:chOff x="0" y="6354448"/>
            <a:chExt cx="5670832" cy="393126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6354448"/>
              <a:ext cx="5670832" cy="39312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890841"/>
            <a:ext cx="18285714" cy="7394873"/>
            <a:chOff x="0" y="2890841"/>
            <a:chExt cx="18285714" cy="7394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0841"/>
              <a:ext cx="18285714" cy="739487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301" y="1403393"/>
            <a:ext cx="10294799" cy="13009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16298" y="3339444"/>
            <a:ext cx="4745349" cy="485550"/>
            <a:chOff x="2516298" y="3339444"/>
            <a:chExt cx="4745349" cy="48555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516298" y="3339444"/>
              <a:ext cx="4745349" cy="485550"/>
              <a:chOff x="2516298" y="3339444"/>
              <a:chExt cx="4745349" cy="48555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16298" y="3339444"/>
                <a:ext cx="4745349" cy="485550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3923" y="3412647"/>
              <a:ext cx="1616337" cy="3717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20849" y="3339444"/>
            <a:ext cx="4745349" cy="485550"/>
            <a:chOff x="10220849" y="3339444"/>
            <a:chExt cx="4745349" cy="48555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220849" y="3339444"/>
              <a:ext cx="4745349" cy="485550"/>
              <a:chOff x="10220849" y="3339444"/>
              <a:chExt cx="4745349" cy="48555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220849" y="3339444"/>
                <a:ext cx="4745349" cy="485550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60837" y="3412647"/>
              <a:ext cx="1800061" cy="3717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16298" y="6901441"/>
            <a:ext cx="4745349" cy="485550"/>
            <a:chOff x="2516298" y="6901441"/>
            <a:chExt cx="4745349" cy="48555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516298" y="6901441"/>
              <a:ext cx="4745349" cy="485550"/>
              <a:chOff x="2516298" y="6901441"/>
              <a:chExt cx="4745349" cy="48555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16298" y="6901441"/>
                <a:ext cx="4745349" cy="485550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81647" y="6969818"/>
              <a:ext cx="1375518" cy="3717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20849" y="6901441"/>
            <a:ext cx="4745349" cy="485550"/>
            <a:chOff x="10220849" y="6901441"/>
            <a:chExt cx="4745349" cy="48555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20849" y="6901441"/>
              <a:ext cx="4745349" cy="48555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28639" y="6972914"/>
            <a:ext cx="2536994" cy="37173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6620" y="3889477"/>
            <a:ext cx="5628491" cy="60664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18255" y="7434468"/>
            <a:ext cx="4835843" cy="61616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12326" y="7434468"/>
            <a:ext cx="5640833" cy="60664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58071" y="3889474"/>
            <a:ext cx="5130024" cy="60664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0844" y="3447385"/>
            <a:ext cx="9387737" cy="399944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73915" y="3448157"/>
            <a:ext cx="9387737" cy="395825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0844" y="6984517"/>
            <a:ext cx="9387737" cy="399944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73915" y="6984517"/>
            <a:ext cx="9387737" cy="3999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890841"/>
            <a:ext cx="18285714" cy="7394873"/>
            <a:chOff x="0" y="2890841"/>
            <a:chExt cx="18285714" cy="7394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0841"/>
              <a:ext cx="18285714" cy="739487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301" y="1403393"/>
            <a:ext cx="10294799" cy="13009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02012" y="3177540"/>
            <a:ext cx="4745349" cy="485550"/>
            <a:chOff x="2602012" y="3177540"/>
            <a:chExt cx="4745349" cy="4855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2012" y="3177540"/>
              <a:ext cx="4745349" cy="48555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11035" y="3238717"/>
            <a:ext cx="2948823" cy="3717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06564" y="3177540"/>
            <a:ext cx="4745349" cy="485550"/>
            <a:chOff x="10306564" y="3177540"/>
            <a:chExt cx="4745349" cy="485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06564" y="3177540"/>
              <a:ext cx="4745349" cy="48555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42872" y="3250742"/>
            <a:ext cx="3195546" cy="37173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602012" y="6920489"/>
            <a:ext cx="4745349" cy="485550"/>
            <a:chOff x="2602012" y="6920489"/>
            <a:chExt cx="4745349" cy="48555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602012" y="6920489"/>
              <a:ext cx="4745349" cy="485550"/>
              <a:chOff x="2602012" y="6920489"/>
              <a:chExt cx="4745349" cy="48555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602012" y="6920489"/>
                <a:ext cx="4745349" cy="485550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7361" y="6988866"/>
              <a:ext cx="1793794" cy="3717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06564" y="6920489"/>
            <a:ext cx="4745349" cy="485550"/>
            <a:chOff x="10306564" y="6920489"/>
            <a:chExt cx="4745349" cy="4855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06564" y="6920489"/>
              <a:ext cx="4745349" cy="48555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14361" y="6991961"/>
            <a:ext cx="2118480" cy="37173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09471" y="7387875"/>
            <a:ext cx="5806500" cy="60664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26001" y="3669658"/>
            <a:ext cx="6659462" cy="61616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34190" y="3669654"/>
            <a:ext cx="5643281" cy="6066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57049" y="7341544"/>
            <a:ext cx="4838900" cy="61616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5078" y="3289341"/>
            <a:ext cx="9387737" cy="395825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59629" y="3248157"/>
            <a:ext cx="9387737" cy="395825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5078" y="6968297"/>
            <a:ext cx="9387737" cy="395825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85369" y="6968297"/>
            <a:ext cx="9387737" cy="395825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258135" y="7918631"/>
            <a:ext cx="2548157" cy="66141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258135" y="4239679"/>
            <a:ext cx="2548157" cy="6614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연 한흠</cp:lastModifiedBy>
  <cp:revision>2</cp:revision>
  <dcterms:created xsi:type="dcterms:W3CDTF">2023-05-16T19:45:52Z</dcterms:created>
  <dcterms:modified xsi:type="dcterms:W3CDTF">2023-05-16T10:52:34Z</dcterms:modified>
</cp:coreProperties>
</file>