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289" r:id="rId5"/>
    <p:sldId id="293" r:id="rId6"/>
    <p:sldId id="290" r:id="rId7"/>
    <p:sldId id="291" r:id="rId8"/>
    <p:sldId id="288" r:id="rId9"/>
    <p:sldId id="294" r:id="rId10"/>
    <p:sldId id="296" r:id="rId11"/>
    <p:sldId id="295" r:id="rId12"/>
    <p:sldId id="258" r:id="rId13"/>
    <p:sldId id="263" r:id="rId14"/>
    <p:sldId id="262" r:id="rId15"/>
    <p:sldId id="261" r:id="rId16"/>
    <p:sldId id="264" r:id="rId17"/>
    <p:sldId id="259" r:id="rId18"/>
    <p:sldId id="265" r:id="rId19"/>
    <p:sldId id="279" r:id="rId20"/>
    <p:sldId id="298" r:id="rId21"/>
    <p:sldId id="286" r:id="rId22"/>
    <p:sldId id="26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81" r:id="rId38"/>
    <p:sldId id="284" r:id="rId39"/>
    <p:sldId id="283" r:id="rId40"/>
    <p:sldId id="285" r:id="rId41"/>
    <p:sldId id="297" r:id="rId4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ט"ז/אדר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(programming_language)#U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aulgraham.com/pypa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Introduction to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Yoav </a:t>
            </a:r>
            <a:r>
              <a:rPr lang="en-US" dirty="0" smtClean="0"/>
              <a:t>Ram</a:t>
            </a:r>
          </a:p>
          <a:p>
            <a:pPr rtl="0"/>
            <a:r>
              <a:rPr lang="en-US" dirty="0" smtClean="0"/>
              <a:t>25 Feb 2016</a:t>
            </a:r>
          </a:p>
          <a:p>
            <a:pPr rtl="0"/>
            <a:r>
              <a:rPr lang="en-US" dirty="0" smtClean="0"/>
              <a:t>http://python.yoavram.com</a:t>
            </a:r>
            <a:endParaRPr lang="en-US" dirty="0" smtClean="0"/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14045"/>
            <a:ext cx="1451429" cy="5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Python </a:t>
            </a:r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from 2005 until 2012</a:t>
            </a:r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Python…</a:t>
            </a:r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85" y="18864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Gratis: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$2605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9797" y="6309320"/>
            <a:ext cx="701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http://www.mathworks.com/pricing-licensing/index.html?prodCode=ML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GB" dirty="0" smtClean="0"/>
              <a:t>MATLAB source code is closed and proprietary:</a:t>
            </a:r>
          </a:p>
          <a:p>
            <a:pPr lvl="1" algn="l" rtl="0"/>
            <a:r>
              <a:rPr lang="en-US" dirty="0" smtClean="0"/>
              <a:t>You can 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source code is open and free</a:t>
            </a:r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/>
              <a:t>contribute</a:t>
            </a:r>
            <a:r>
              <a:rPr lang="en-GB" dirty="0" smtClean="0"/>
              <a:t> 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peer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for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computing</a:t>
            </a:r>
          </a:p>
          <a:p>
            <a:pPr algn="l" rtl="0"/>
            <a:r>
              <a:rPr lang="en-US" dirty="0" smtClean="0"/>
              <a:t>enterprise software</a:t>
            </a:r>
          </a:p>
          <a:p>
            <a:pPr algn="l" rtl="0"/>
            <a:r>
              <a:rPr lang="en-US" dirty="0" smtClean="0"/>
              <a:t>web design</a:t>
            </a:r>
          </a:p>
          <a:p>
            <a:pPr algn="l" rtl="0"/>
            <a:r>
              <a:rPr lang="en-US" dirty="0" smtClean="0"/>
              <a:t>back end</a:t>
            </a:r>
          </a:p>
          <a:p>
            <a:pPr algn="l" rtl="0"/>
            <a:r>
              <a:rPr lang="en-US" dirty="0" smtClean="0"/>
              <a:t>front end</a:t>
            </a:r>
          </a:p>
          <a:p>
            <a:pPr algn="l" rtl="0"/>
            <a:r>
              <a:rPr lang="en-US" dirty="0" smtClean="0"/>
              <a:t>everything 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</a:t>
            </a:r>
            <a:r>
              <a:rPr lang="en-US" sz="6400" dirty="0" err="1" smtClean="0"/>
              <a:t>rackspace</a:t>
            </a:r>
            <a:r>
              <a:rPr lang="en-US" sz="6400" dirty="0" smtClean="0"/>
              <a:t>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Rian Hunter,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all the different error cases they experienced on the wide variety of platforms they support.</a:t>
            </a:r>
          </a:p>
          <a:p>
            <a:pPr algn="l" rtl="0"/>
            <a:r>
              <a:rPr lang="en-US" sz="2000" dirty="0" smtClean="0"/>
              <a:t>Use C for inner loops - optimizing CPU is easy</a:t>
            </a:r>
          </a:p>
          <a:p>
            <a:pPr algn="l" rtl="0"/>
            <a:r>
              <a:rPr lang="en-US" sz="2000" dirty="0" smtClean="0"/>
              <a:t>Custom memory allocator - optimizing memory is hard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</a:t>
            </a:r>
            <a:r>
              <a:rPr lang="en-US" dirty="0" smtClean="0"/>
              <a:t>idely 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requires less supporting code – less boilerplate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speeds the development cycle – no compilation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Moving the system from OS/2 to Linux requires 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or less same code runs on Windows, Linux, OSX and 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Graham </a:t>
            </a:r>
            <a:r>
              <a:rPr lang="en-US" dirty="0" smtClean="0"/>
              <a:t>mentions a friend who uses Python because “</a:t>
            </a:r>
            <a:r>
              <a:rPr lang="en-US" b="1" dirty="0" smtClean="0"/>
              <a:t>he likes the way source code looks.</a:t>
            </a:r>
            <a:r>
              <a:rPr lang="en-US" dirty="0" smtClean="0"/>
              <a:t>” </a:t>
            </a:r>
          </a:p>
          <a:p>
            <a:pPr marL="0" indent="0" algn="l" rtl="0">
              <a:buNone/>
            </a:pPr>
            <a:r>
              <a:rPr lang="en-US" dirty="0" smtClean="0"/>
              <a:t>Graham explains further: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i="1" dirty="0" smtClean="0"/>
              <a:t>…when you program, you spend more time reading code than writing it. You push blobs of source code around the way a sculptor does blobs of clay. So a language that makes source code ugly is maddening to an exacting programmer, as clay full of lumps would be to a sculptor.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49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http://paulgraham.com/pypar.html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object 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more. </a:t>
            </a:r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information.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http://stackoverflow.com/questions/101268/hidden-features-of-python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0232" y="6309320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https://xkcd.com/353/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(&amp; some Fortran),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Easily 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Design philosophy emphasizes code readability</a:t>
            </a:r>
          </a:p>
          <a:p>
            <a:pPr algn="l" rtl="0"/>
            <a:r>
              <a:rPr lang="en-US" dirty="0" smtClean="0"/>
              <a:t>Syntax allows to express concepts in few lines (compared to C++ or Java)</a:t>
            </a:r>
          </a:p>
          <a:p>
            <a:pPr algn="l" rtl="0"/>
            <a:r>
              <a:rPr lang="en-US" dirty="0" smtClean="0"/>
              <a:t>Provides constructs clear programs, both a small and large scale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http://stackoverflow.com/tags</a:t>
            </a:r>
            <a:r>
              <a:rPr lang="en-US" sz="2400" dirty="0" smtClean="0"/>
              <a:t>, 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Very active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178732"/>
            <a:ext cx="81369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over 1500 new packages released every month or </a:t>
            </a:r>
            <a:r>
              <a:rPr lang="en-US" sz="2400" dirty="0" err="1" smtClean="0"/>
              <a:t>PyPI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3"/>
              </a:rPr>
              <a:t>http://pypi.python.org/</a:t>
            </a:r>
            <a:r>
              <a:rPr lang="en-US" sz="2400" dirty="0" smtClean="0"/>
              <a:t>). </a:t>
            </a:r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smtClean="0">
                <a:hlinkClick r:id="rId4"/>
              </a:rPr>
              <a:t>http://pygarden.com/stats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Python can do nearly everything MATLAB can do for signal processing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libraries: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http://www.codingdojo.com/blog/9-most-in-demand-programming-languages-of-2016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67045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http://cacm.acm.org/blogs/blog-cacm/176450-python-is-now-the-most-popular-introductory-teaching-language-at-top-us-universities/fulltext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supports multiple programming paradigms:</a:t>
            </a:r>
          </a:p>
          <a:p>
            <a:pPr algn="l" rtl="0"/>
            <a:r>
              <a:rPr lang="en-US" dirty="0" smtClean="0"/>
              <a:t>object-oriented programming </a:t>
            </a:r>
          </a:p>
          <a:p>
            <a:pPr algn="l" rtl="0"/>
            <a:r>
              <a:rPr lang="en-US" dirty="0" smtClean="0"/>
              <a:t>Imperative programming </a:t>
            </a:r>
          </a:p>
          <a:p>
            <a:pPr algn="l" rtl="0"/>
            <a:r>
              <a:rPr lang="en-US" dirty="0" smtClean="0"/>
              <a:t>functional programming</a:t>
            </a:r>
          </a:p>
          <a:p>
            <a:pPr algn="l" rtl="0"/>
            <a:r>
              <a:rPr lang="en-US" dirty="0" smtClean="0"/>
              <a:t>procedural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Monty Python's Flying Circus sketches and thought </a:t>
            </a:r>
            <a:r>
              <a:rPr lang="en-GB" i="1" dirty="0" smtClean="0"/>
              <a:t>Python</a:t>
            </a:r>
            <a:r>
              <a:rPr lang="en-GB" dirty="0" smtClean="0"/>
              <a:t> would be a cool name.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Dynamic type system </a:t>
            </a:r>
          </a:p>
          <a:p>
            <a:pPr algn="l" rtl="0"/>
            <a:r>
              <a:rPr lang="en-US" dirty="0" smtClean="0"/>
              <a:t>Automatic memory management </a:t>
            </a:r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Interpreters available for many operating systems</a:t>
            </a:r>
          </a:p>
          <a:p>
            <a:pPr algn="l" rtl="0"/>
            <a:r>
              <a:rPr lang="en-US" dirty="0" smtClean="0"/>
              <a:t>Code can be executed on a wide variety of systems</a:t>
            </a:r>
          </a:p>
          <a:p>
            <a:pPr algn="l" rtl="0"/>
            <a:r>
              <a:rPr lang="en-US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i="1" dirty="0" err="1" smtClean="0"/>
              <a:t>CPython</a:t>
            </a:r>
            <a:r>
              <a:rPr lang="en-US" i="1" dirty="0" smtClean="0"/>
              <a:t> </a:t>
            </a:r>
            <a:r>
              <a:rPr lang="en-US" dirty="0" smtClean="0"/>
              <a:t>is the reference implementation of Python</a:t>
            </a:r>
          </a:p>
          <a:p>
            <a:pPr algn="l" rtl="0"/>
            <a:r>
              <a:rPr lang="en-US" dirty="0" smtClean="0"/>
              <a:t>Free and open-source software </a:t>
            </a:r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Foundation.</a:t>
            </a:r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systems</a:t>
            </a:r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https://www.python.org/about/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9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or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Development started late 1989 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10/2000</a:t>
            </a:r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Unicode</a:t>
            </a:r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12/2008</a:t>
            </a:r>
          </a:p>
          <a:p>
            <a:pPr lvl="1" algn="l" rtl="0"/>
            <a:r>
              <a:rPr lang="en-US" dirty="0" smtClean="0"/>
              <a:t>major </a:t>
            </a:r>
            <a:r>
              <a:rPr lang="en-US" i="1" dirty="0" smtClean="0"/>
              <a:t>backwards-incompatible </a:t>
            </a:r>
            <a:r>
              <a:rPr lang="en-US" dirty="0" smtClean="0"/>
              <a:t>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9/2015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1360</Words>
  <Application>Microsoft Office PowerPoint</Application>
  <PresentationFormat>On-screen Show 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History or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 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Very active community</vt:lpstr>
      <vt:lpstr>Python has great libraries</vt:lpstr>
      <vt:lpstr>Many new libraries released every month</vt:lpstr>
      <vt:lpstr>Python can do nearly everything MATLAB can do for signal processing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30</cp:revision>
  <dcterms:created xsi:type="dcterms:W3CDTF">2016-02-24T14:12:50Z</dcterms:created>
  <dcterms:modified xsi:type="dcterms:W3CDTF">2016-02-24T22:37:15Z</dcterms:modified>
</cp:coreProperties>
</file>