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20"/>
  </p:notesMasterIdLst>
  <p:sldIdLst>
    <p:sldId id="256" r:id="rId2"/>
    <p:sldId id="260" r:id="rId3"/>
    <p:sldId id="261" r:id="rId4"/>
    <p:sldId id="265" r:id="rId5"/>
    <p:sldId id="266" r:id="rId6"/>
    <p:sldId id="267" r:id="rId7"/>
    <p:sldId id="258" r:id="rId8"/>
    <p:sldId id="270" r:id="rId9"/>
    <p:sldId id="268" r:id="rId10"/>
    <p:sldId id="271" r:id="rId11"/>
    <p:sldId id="269" r:id="rId12"/>
    <p:sldId id="257" r:id="rId13"/>
    <p:sldId id="262" r:id="rId14"/>
    <p:sldId id="273" r:id="rId15"/>
    <p:sldId id="274" r:id="rId16"/>
    <p:sldId id="272" r:id="rId17"/>
    <p:sldId id="264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109" d="100"/>
          <a:sy n="109" d="100"/>
        </p:scale>
        <p:origin x="68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Grading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1280601664"/>
        <c:axId val="-1280599888"/>
        <c:axId val="0"/>
      </c:bar3DChart>
      <c:catAx>
        <c:axId val="-12806016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280599888"/>
        <c:crosses val="autoZero"/>
        <c:auto val="1"/>
        <c:lblAlgn val="ctr"/>
        <c:lblOffset val="100"/>
        <c:noMultiLvlLbl val="0"/>
      </c:catAx>
      <c:valAx>
        <c:axId val="-1280599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8060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E4EEA-F73D-F342-95DC-3BCB495CF51A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D8F9F-F5A5-8445-9565-BE678614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83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C9B-3888-7D48-855E-7D776510D10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CFB1E8F-F11E-174A-B00B-5C735714825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C9B-3888-7D48-855E-7D776510D10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1E8F-F11E-174A-B00B-5C735714825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C9B-3888-7D48-855E-7D776510D10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1E8F-F11E-174A-B00B-5C735714825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C9B-3888-7D48-855E-7D776510D10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1E8F-F11E-174A-B00B-5C735714825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2383C9B-3888-7D48-855E-7D776510D10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CFB1E8F-F11E-174A-B00B-5C735714825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C9B-3888-7D48-855E-7D776510D10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1E8F-F11E-174A-B00B-5C735714825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C9B-3888-7D48-855E-7D776510D10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1E8F-F11E-174A-B00B-5C73571482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C9B-3888-7D48-855E-7D776510D10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1E8F-F11E-174A-B00B-5C735714825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C9B-3888-7D48-855E-7D776510D10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1E8F-F11E-174A-B00B-5C735714825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C9B-3888-7D48-855E-7D776510D10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1E8F-F11E-174A-B00B-5C735714825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C9B-3888-7D48-855E-7D776510D101}" type="datetimeFigureOut">
              <a:rPr lang="en-US" smtClean="0"/>
              <a:t>12/13/19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1E8F-F11E-174A-B00B-5C735714825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2383C9B-3888-7D48-855E-7D776510D10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CFB1E8F-F11E-174A-B00B-5C735714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1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Grading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CS591 P1</a:t>
            </a:r>
          </a:p>
          <a:p>
            <a:r>
              <a:rPr lang="en-US" dirty="0" err="1" smtClean="0"/>
              <a:t>Xinyun</a:t>
            </a:r>
            <a:r>
              <a:rPr lang="en-US" dirty="0" smtClean="0"/>
              <a:t> Cao, </a:t>
            </a:r>
            <a:r>
              <a:rPr lang="en-US" dirty="0" err="1" smtClean="0"/>
              <a:t>Qichao</a:t>
            </a:r>
            <a:r>
              <a:rPr lang="en-US" dirty="0" smtClean="0"/>
              <a:t> Hong, </a:t>
            </a:r>
            <a:r>
              <a:rPr lang="en-US" dirty="0" err="1" smtClean="0"/>
              <a:t>Yuang</a:t>
            </a:r>
            <a:r>
              <a:rPr lang="en-US" dirty="0" smtClean="0"/>
              <a:t> Liu, </a:t>
            </a:r>
            <a:r>
              <a:rPr lang="en-US" dirty="0" err="1" smtClean="0"/>
              <a:t>Zhitong</a:t>
            </a:r>
            <a:r>
              <a:rPr lang="en-US" dirty="0" smtClean="0"/>
              <a:t>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4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Highlighted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71448"/>
            <a:ext cx="10058400" cy="1502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Clicking the students’ name under the ‘Students’ tab will redirect to the detail score distribution for that </a:t>
            </a:r>
            <a:r>
              <a:rPr lang="en-US" sz="3200" smtClean="0"/>
              <a:t>student.</a:t>
            </a:r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00" y="3644899"/>
            <a:ext cx="8832096" cy="195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4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Highlighted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276" y="1376856"/>
            <a:ext cx="9976524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Creating courses based on a template.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248" y="2154622"/>
            <a:ext cx="7467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662" y="2513128"/>
            <a:ext cx="7233324" cy="1609344"/>
          </a:xfrm>
        </p:spPr>
        <p:txBody>
          <a:bodyPr>
            <a:noAutofit/>
          </a:bodyPr>
          <a:lstStyle/>
          <a:p>
            <a:pPr algn="ctr"/>
            <a:r>
              <a:rPr lang="en-US" sz="11500" smtClean="0"/>
              <a:t>Demo Time !!!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24867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4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Improvements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60382"/>
            <a:ext cx="10058400" cy="1018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Connect with current web-based grading system such as Grade Scope or Black Board.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0955"/>
          <a:stretch/>
        </p:blipFill>
        <p:spPr>
          <a:xfrm>
            <a:off x="1847850" y="2751503"/>
            <a:ext cx="2841380" cy="374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988" y="2967403"/>
            <a:ext cx="26035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34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4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Improvements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60382"/>
            <a:ext cx="10058400" cy="631833"/>
          </a:xfrm>
        </p:spPr>
        <p:txBody>
          <a:bodyPr>
            <a:normAutofit/>
          </a:bodyPr>
          <a:lstStyle/>
          <a:p>
            <a:r>
              <a:rPr lang="en-US" sz="3200" smtClean="0"/>
              <a:t>Visualize </a:t>
            </a:r>
            <a:r>
              <a:rPr lang="en-US" sz="3200" dirty="0" smtClean="0"/>
              <a:t>the statistical data.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169754937"/>
              </p:ext>
            </p:extLst>
          </p:nvPr>
        </p:nvGraphicFramePr>
        <p:xfrm>
          <a:off x="1069847" y="2192215"/>
          <a:ext cx="9914675" cy="4086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0669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4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Improvements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60382"/>
            <a:ext cx="10058400" cy="63183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 other UI framework to beautify the UI.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48" y="2044211"/>
            <a:ext cx="9118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86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4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Improvements and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60382"/>
            <a:ext cx="10058400" cy="209721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Expand the row under grading and shrink other instead of highlight.</a:t>
            </a:r>
          </a:p>
          <a:p>
            <a:r>
              <a:rPr lang="en-US" sz="3200" dirty="0" smtClean="0"/>
              <a:t>Much </a:t>
            </a:r>
            <a:r>
              <a:rPr lang="en-US" sz="3200" smtClean="0"/>
              <a:t>more kinds </a:t>
            </a:r>
            <a:r>
              <a:rPr lang="en-US" sz="3200" dirty="0" smtClean="0"/>
              <a:t>of grade such as letter based grade </a:t>
            </a:r>
            <a:r>
              <a:rPr lang="en-US" sz="3200" smtClean="0"/>
              <a:t>for assignments or other kind of grade.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824915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662" y="2513128"/>
            <a:ext cx="7233324" cy="1609344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/>
              <a:t>Thank you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481613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662" y="2513128"/>
            <a:ext cx="7233324" cy="1609344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/>
              <a:t>Q&amp;A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87262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4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70538"/>
            <a:ext cx="10869904" cy="29849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Introduction	  				</a:t>
            </a:r>
            <a:r>
              <a:rPr lang="en-US" sz="3200" dirty="0"/>
              <a:t>	</a:t>
            </a:r>
            <a:r>
              <a:rPr lang="en-US" sz="3200" dirty="0" smtClean="0"/>
              <a:t>--  	</a:t>
            </a:r>
            <a:r>
              <a:rPr lang="en-US" sz="3200" dirty="0" err="1" smtClean="0"/>
              <a:t>Qichao</a:t>
            </a:r>
            <a:r>
              <a:rPr lang="en-US" sz="3200" dirty="0" smtClean="0"/>
              <a:t> Hong</a:t>
            </a:r>
          </a:p>
          <a:p>
            <a:r>
              <a:rPr lang="en-US" sz="3200" dirty="0" smtClean="0"/>
              <a:t>Highlighted features		   		-- 	</a:t>
            </a:r>
            <a:r>
              <a:rPr lang="en-US" sz="3200" dirty="0" err="1" smtClean="0"/>
              <a:t>Xinyun</a:t>
            </a:r>
            <a:r>
              <a:rPr lang="en-US" sz="3200" dirty="0" smtClean="0"/>
              <a:t> Cao</a:t>
            </a:r>
          </a:p>
          <a:p>
            <a:r>
              <a:rPr lang="en-US" sz="3200" dirty="0" smtClean="0"/>
              <a:t>Demo time			   			--  	 </a:t>
            </a:r>
            <a:r>
              <a:rPr lang="en-US" sz="3200" dirty="0" err="1" smtClean="0"/>
              <a:t>Yuang</a:t>
            </a:r>
            <a:r>
              <a:rPr lang="en-US" sz="3200" dirty="0" smtClean="0"/>
              <a:t> Liu</a:t>
            </a:r>
          </a:p>
          <a:p>
            <a:r>
              <a:rPr lang="en-US" sz="3200" dirty="0" smtClean="0"/>
              <a:t>Future works and conclusion	         --   	</a:t>
            </a:r>
            <a:r>
              <a:rPr lang="en-US" sz="3200" dirty="0" err="1" smtClean="0"/>
              <a:t>Zhitong</a:t>
            </a:r>
            <a:r>
              <a:rPr lang="en-US" sz="3200" dirty="0" smtClean="0"/>
              <a:t> Wu</a:t>
            </a:r>
          </a:p>
          <a:p>
            <a:r>
              <a:rPr lang="en-US" sz="3200" dirty="0" smtClean="0"/>
              <a:t>Q&amp;A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337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4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39310"/>
            <a:ext cx="10058400" cy="4332890"/>
          </a:xfrm>
        </p:spPr>
        <p:txBody>
          <a:bodyPr>
            <a:noAutofit/>
          </a:bodyPr>
          <a:lstStyle/>
          <a:p>
            <a:r>
              <a:rPr lang="en-US" sz="2800" dirty="0" smtClean="0"/>
              <a:t>A grading system that allow you:</a:t>
            </a:r>
          </a:p>
          <a:p>
            <a:pPr lvl="1"/>
            <a:r>
              <a:rPr lang="en-US" sz="2400" dirty="0" smtClean="0"/>
              <a:t>Create course</a:t>
            </a:r>
          </a:p>
          <a:p>
            <a:pPr lvl="1"/>
            <a:r>
              <a:rPr lang="en-US" sz="2400" dirty="0" smtClean="0"/>
              <a:t>Manage criteria of that course</a:t>
            </a:r>
          </a:p>
          <a:p>
            <a:pPr lvl="1"/>
            <a:r>
              <a:rPr lang="en-US" sz="2400" dirty="0" smtClean="0"/>
              <a:t>Add and modify students</a:t>
            </a:r>
          </a:p>
          <a:p>
            <a:pPr lvl="1"/>
            <a:r>
              <a:rPr lang="en-US" sz="2400" dirty="0" smtClean="0"/>
              <a:t>Assign and modify assignments with single parts or multi parts</a:t>
            </a:r>
          </a:p>
          <a:p>
            <a:pPr lvl="1"/>
            <a:r>
              <a:rPr lang="en-US" sz="2400" dirty="0" smtClean="0"/>
              <a:t>Give grade to assignments</a:t>
            </a:r>
          </a:p>
          <a:p>
            <a:pPr lvl="1"/>
            <a:r>
              <a:rPr lang="en-US" sz="2400" dirty="0" smtClean="0"/>
              <a:t>Get statistical number</a:t>
            </a:r>
          </a:p>
          <a:p>
            <a:pPr lvl="1"/>
            <a:r>
              <a:rPr lang="en-US" sz="2400" dirty="0" smtClean="0"/>
              <a:t>Give final grade and export csv file</a:t>
            </a:r>
          </a:p>
          <a:p>
            <a:pPr lvl="1"/>
            <a:r>
              <a:rPr lang="en-US" sz="2400" dirty="0" smtClean="0"/>
              <a:t>Archive a course but still can view and modify the grade.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992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4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Highlighted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60939"/>
            <a:ext cx="9766318" cy="106154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Highlight the student row when give grade to that </a:t>
            </a:r>
            <a:r>
              <a:rPr lang="en-US" sz="3200" smtClean="0"/>
              <a:t>student.</a:t>
            </a:r>
            <a:endParaRPr lang="en-US" sz="3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495550"/>
            <a:ext cx="6400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4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Highlighted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66345"/>
            <a:ext cx="9955504" cy="100899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/>
              <a:t>deselect students who are not account for the statistical </a:t>
            </a:r>
            <a:r>
              <a:rPr lang="en-US" sz="3200"/>
              <a:t>number</a:t>
            </a:r>
            <a:r>
              <a:rPr lang="en-US" sz="3200" smtClean="0"/>
              <a:t>.</a:t>
            </a:r>
            <a:endParaRPr lang="en-US" sz="3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38" y="2375337"/>
            <a:ext cx="8285078" cy="448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1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4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Highlighted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76856"/>
            <a:ext cx="9892442" cy="977461"/>
          </a:xfrm>
        </p:spPr>
        <p:txBody>
          <a:bodyPr>
            <a:normAutofit/>
          </a:bodyPr>
          <a:lstStyle/>
          <a:p>
            <a:r>
              <a:rPr lang="en-US" sz="3200" smtClean="0"/>
              <a:t>Easy </a:t>
            </a:r>
            <a:r>
              <a:rPr lang="en-US" sz="3200" dirty="0"/>
              <a:t>way to give both percentage kind or credits kind grade in one table</a:t>
            </a:r>
            <a:r>
              <a:rPr lang="en-US" sz="320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0" y="2692400"/>
            <a:ext cx="65405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8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4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Highlighted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29407"/>
            <a:ext cx="10058400" cy="109307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Clicking the assignment name under the ‘Assignment’ tab will redirect to the grading </a:t>
            </a:r>
            <a:r>
              <a:rPr lang="en-US" sz="3200" smtClean="0"/>
              <a:t>page.</a:t>
            </a:r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98" y="2743200"/>
            <a:ext cx="10401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4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Highlighted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29407"/>
            <a:ext cx="10058400" cy="109307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Clicking the assignment name under the ‘Assignment’ tab will redirect to the grading </a:t>
            </a:r>
            <a:r>
              <a:rPr lang="en-US" sz="3200" smtClean="0"/>
              <a:t>page.</a:t>
            </a:r>
            <a:endParaRPr lang="en-US" sz="32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722" y="2901963"/>
            <a:ext cx="9136399" cy="228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9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4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Highlighted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71448"/>
            <a:ext cx="10058400" cy="1502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Clicking the students’ name under the ‘Students’ tab will redirect to the detail score distribution for that </a:t>
            </a:r>
            <a:r>
              <a:rPr lang="en-US" sz="3200" smtClean="0"/>
              <a:t>student.</a:t>
            </a:r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101" y="3237185"/>
            <a:ext cx="8802992" cy="251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35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212</TotalTime>
  <Words>292</Words>
  <Application>Microsoft Macintosh PowerPoint</Application>
  <PresentationFormat>Widescreen</PresentationFormat>
  <Paragraphs>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Rockwell</vt:lpstr>
      <vt:lpstr>Rockwell Condensed</vt:lpstr>
      <vt:lpstr>Rockwell Extra Bold</vt:lpstr>
      <vt:lpstr>Wingdings</vt:lpstr>
      <vt:lpstr>Wood Type</vt:lpstr>
      <vt:lpstr>Grading System</vt:lpstr>
      <vt:lpstr>Outline </vt:lpstr>
      <vt:lpstr>Introduction</vt:lpstr>
      <vt:lpstr>Highlighted features</vt:lpstr>
      <vt:lpstr>Highlighted features</vt:lpstr>
      <vt:lpstr>Highlighted features</vt:lpstr>
      <vt:lpstr>Highlighted features</vt:lpstr>
      <vt:lpstr>Highlighted features</vt:lpstr>
      <vt:lpstr>Highlighted features</vt:lpstr>
      <vt:lpstr>Highlighted features</vt:lpstr>
      <vt:lpstr>Highlighted features</vt:lpstr>
      <vt:lpstr>Demo Time !!!</vt:lpstr>
      <vt:lpstr>Future Improvements and conclusion</vt:lpstr>
      <vt:lpstr>Future Improvements and conclusion</vt:lpstr>
      <vt:lpstr>Future Improvements and conclusion</vt:lpstr>
      <vt:lpstr>Future Improvements and conclusion</vt:lpstr>
      <vt:lpstr>Thank you</vt:lpstr>
      <vt:lpstr>Q&amp;A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50</cp:revision>
  <dcterms:created xsi:type="dcterms:W3CDTF">2019-12-13T16:22:25Z</dcterms:created>
  <dcterms:modified xsi:type="dcterms:W3CDTF">2019-12-13T19:54:43Z</dcterms:modified>
</cp:coreProperties>
</file>