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84F0-8AC0-8C42-8052-7E70D29F5B8D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84DE-5849-3646-BAD5-EABC0AE5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673100"/>
            <a:ext cx="4165600" cy="581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68834" y="1040368"/>
            <a:ext cx="110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pic>
        <p:nvPicPr>
          <p:cNvPr id="8" name="Picture 7" descr="usps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6100" y="1638300"/>
            <a:ext cx="1460500" cy="1460500"/>
          </a:xfrm>
          <a:prstGeom prst="rect">
            <a:avLst/>
          </a:prstGeom>
        </p:spPr>
      </p:pic>
      <p:pic>
        <p:nvPicPr>
          <p:cNvPr id="9" name="Picture 8" descr="macy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1866900"/>
            <a:ext cx="920750" cy="1104900"/>
          </a:xfrm>
          <a:prstGeom prst="rect">
            <a:avLst/>
          </a:prstGeom>
        </p:spPr>
      </p:pic>
      <p:pic>
        <p:nvPicPr>
          <p:cNvPr id="10" name="Picture 9" descr="ups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213100"/>
            <a:ext cx="979948" cy="1168400"/>
          </a:xfrm>
          <a:prstGeom prst="rect">
            <a:avLst/>
          </a:prstGeom>
        </p:spPr>
      </p:pic>
      <p:pic>
        <p:nvPicPr>
          <p:cNvPr id="11" name="Picture 10" descr="hertz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21" y="3213100"/>
            <a:ext cx="2170461" cy="1155700"/>
          </a:xfrm>
          <a:prstGeom prst="rect">
            <a:avLst/>
          </a:prstGeom>
        </p:spPr>
      </p:pic>
      <p:pic>
        <p:nvPicPr>
          <p:cNvPr id="12" name="Picture 11" descr="she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533900"/>
            <a:ext cx="1689100" cy="1689100"/>
          </a:xfrm>
          <a:prstGeom prst="rect">
            <a:avLst/>
          </a:prstGeom>
        </p:spPr>
      </p:pic>
      <p:pic>
        <p:nvPicPr>
          <p:cNvPr id="13" name="Picture 12" descr="domin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4648200"/>
            <a:ext cx="1574800" cy="157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5600" y="1143000"/>
            <a:ext cx="2717800" cy="266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Please type: Name or Category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5600" y="654566"/>
            <a:ext cx="2187752" cy="3291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3352" y="654566"/>
            <a:ext cx="1977848" cy="3291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Search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300" y="215900"/>
            <a:ext cx="81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8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100568"/>
            <a:ext cx="217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Advanced is clicked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5600" y="673100"/>
            <a:ext cx="4165600" cy="581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6100" y="1035050"/>
            <a:ext cx="2717800" cy="266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Please type: Name or Category</a:t>
            </a:r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5034" y="983734"/>
            <a:ext cx="110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pic>
        <p:nvPicPr>
          <p:cNvPr id="6" name="Picture 5" descr="usps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1126" y="2108200"/>
            <a:ext cx="1244599" cy="1244599"/>
          </a:xfrm>
          <a:prstGeom prst="rect">
            <a:avLst/>
          </a:prstGeom>
        </p:spPr>
      </p:pic>
      <p:pic>
        <p:nvPicPr>
          <p:cNvPr id="7" name="Picture 6" descr="macy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2108200"/>
            <a:ext cx="920750" cy="1104900"/>
          </a:xfrm>
          <a:prstGeom prst="rect">
            <a:avLst/>
          </a:prstGeom>
        </p:spPr>
      </p:pic>
      <p:pic>
        <p:nvPicPr>
          <p:cNvPr id="8" name="Picture 7" descr="ups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479800"/>
            <a:ext cx="979948" cy="1168400"/>
          </a:xfrm>
          <a:prstGeom prst="rect">
            <a:avLst/>
          </a:prstGeom>
        </p:spPr>
      </p:pic>
      <p:pic>
        <p:nvPicPr>
          <p:cNvPr id="9" name="Picture 8" descr="hertz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21" y="3479800"/>
            <a:ext cx="2170461" cy="1155700"/>
          </a:xfrm>
          <a:prstGeom prst="rect">
            <a:avLst/>
          </a:prstGeom>
        </p:spPr>
      </p:pic>
      <p:pic>
        <p:nvPicPr>
          <p:cNvPr id="10" name="Picture 9" descr="she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800600"/>
            <a:ext cx="1689100" cy="1689100"/>
          </a:xfrm>
          <a:prstGeom prst="rect">
            <a:avLst/>
          </a:prstGeom>
        </p:spPr>
      </p:pic>
      <p:pic>
        <p:nvPicPr>
          <p:cNvPr id="11" name="Picture 10" descr="domin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4800600"/>
            <a:ext cx="1574800" cy="157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6100" y="1409700"/>
            <a:ext cx="6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93426" y="1498600"/>
            <a:ext cx="518523" cy="2804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67160" y="1402834"/>
            <a:ext cx="41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76625" y="1498600"/>
            <a:ext cx="520700" cy="2735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73525" y="1409700"/>
            <a:ext cx="108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Open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61233" y="1568450"/>
            <a:ext cx="160067" cy="139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7578" y="1867932"/>
            <a:ext cx="81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Within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93426" y="1956832"/>
            <a:ext cx="518523" cy="2804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15725" y="18689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25600" y="654566"/>
            <a:ext cx="2187752" cy="3291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3352" y="654566"/>
            <a:ext cx="1977848" cy="3291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Search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5600" y="673100"/>
            <a:ext cx="4165600" cy="581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5600" y="654566"/>
            <a:ext cx="2187752" cy="3291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Category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3352" y="654566"/>
            <a:ext cx="1977848" cy="3291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Search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25600" y="983734"/>
            <a:ext cx="2187752" cy="20134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1100" y="983734"/>
            <a:ext cx="2070100" cy="20134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2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VMTurbo,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Enlin Xu</dc:creator>
  <cp:lastModifiedBy>Enlin Xu</cp:lastModifiedBy>
  <cp:revision>4</cp:revision>
  <dcterms:created xsi:type="dcterms:W3CDTF">2013-05-09T23:20:11Z</dcterms:created>
  <dcterms:modified xsi:type="dcterms:W3CDTF">2013-05-10T00:38:28Z</dcterms:modified>
</cp:coreProperties>
</file>