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4" d="100"/>
          <a:sy n="94" d="100"/>
        </p:scale>
        <p:origin x="494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6299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1255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038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698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896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399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4423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4237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741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83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74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84A9B-A203-4C8E-8D5F-3150DE1A65C6}" type="datetimeFigureOut">
              <a:rPr lang="zh-CN" altLang="en-US" smtClean="0"/>
              <a:t>2020/9/29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B3591-32FC-4253-8FC5-B9D81836CC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931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423" y="621102"/>
            <a:ext cx="3364302" cy="563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98921" y="621102"/>
            <a:ext cx="3364302" cy="563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38868" y="802257"/>
            <a:ext cx="2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服务端（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93011" y="954657"/>
            <a:ext cx="2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客户端（浏览器）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58356" y="1519355"/>
            <a:ext cx="2702943" cy="26478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9148" y="1501679"/>
            <a:ext cx="186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（程序）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86439" y="1771189"/>
            <a:ext cx="209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资源文件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/>
              <a:t>、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zh-CN" altLang="en-US" dirty="0" smtClean="0"/>
              <a:t>图片、媒体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Php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258356" y="5141343"/>
            <a:ext cx="2702943" cy="8474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81536" y="5241886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解析器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 smtClean="0"/>
              <a:t>运行环境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933730" y="3502325"/>
            <a:ext cx="0" cy="16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0386204" y="4066687"/>
            <a:ext cx="0" cy="10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86045" y="1888687"/>
            <a:ext cx="41723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86046" y="2536166"/>
            <a:ext cx="41723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086045" y="3774113"/>
            <a:ext cx="56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383102" y="1515346"/>
            <a:ext cx="2702943" cy="31342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28841" y="1533207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地址请求访问页面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373376" y="4329999"/>
            <a:ext cx="11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648646" y="4267778"/>
            <a:ext cx="1391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mtClean="0"/>
              <a:t>html</a:t>
            </a:r>
            <a:r>
              <a:rPr lang="zh-CN" altLang="en-US" smtClean="0"/>
              <a:t>文件</a:t>
            </a:r>
            <a:endParaRPr lang="en-US" altLang="zh-CN" smtClean="0"/>
          </a:p>
          <a:p>
            <a:r>
              <a:rPr lang="zh-CN" altLang="en-US" smtClean="0"/>
              <a:t>（</a:t>
            </a:r>
            <a:r>
              <a:rPr lang="zh-CN" altLang="en-US" smtClean="0"/>
              <a:t>静态页面</a:t>
            </a:r>
            <a:r>
              <a:rPr lang="zh-CN" altLang="en-US" smtClean="0"/>
              <a:t>）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66118" y="2213000"/>
            <a:ext cx="263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文件（还有样式、特效、媒体等资源文件）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086045" y="3333130"/>
            <a:ext cx="4308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98775" y="3017550"/>
            <a:ext cx="18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表单提交数据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732034" y="3333130"/>
            <a:ext cx="1078302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845614" y="3356058"/>
            <a:ext cx="9560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静</a:t>
            </a:r>
            <a:endParaRPr lang="en-US" altLang="zh-CN" dirty="0" smtClean="0"/>
          </a:p>
          <a:p>
            <a:r>
              <a:rPr lang="zh-CN" altLang="en-US" dirty="0" smtClean="0"/>
              <a:t>态页面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8394579" y="2940960"/>
            <a:ext cx="1078302" cy="7335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47879" y="3018223"/>
            <a:ext cx="8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预定义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255282" y="3468926"/>
            <a:ext cx="1928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的</a:t>
            </a:r>
            <a:r>
              <a:rPr lang="en-US" altLang="zh-CN" dirty="0" smtClean="0"/>
              <a:t>Html</a:t>
            </a:r>
            <a:r>
              <a:rPr lang="zh-CN" altLang="en-US" dirty="0" smtClean="0"/>
              <a:t>页面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10200" y="288351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后端渲染</a:t>
            </a:r>
            <a:endParaRPr lang="zh-CN" altLang="en-US" dirty="0"/>
          </a:p>
        </p:txBody>
      </p:sp>
      <p:sp>
        <p:nvSpPr>
          <p:cNvPr id="49" name="椭圆 48"/>
          <p:cNvSpPr/>
          <p:nvPr/>
        </p:nvSpPr>
        <p:spPr>
          <a:xfrm>
            <a:off x="2579298" y="2165031"/>
            <a:ext cx="1498833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2452253" y="2347143"/>
            <a:ext cx="17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渲染引擎解析</a:t>
            </a:r>
            <a:endParaRPr lang="en-US" altLang="zh-CN" dirty="0" smtClean="0"/>
          </a:p>
        </p:txBody>
      </p:sp>
      <p:sp>
        <p:nvSpPr>
          <p:cNvPr id="53" name="椭圆 52"/>
          <p:cNvSpPr/>
          <p:nvPr/>
        </p:nvSpPr>
        <p:spPr>
          <a:xfrm>
            <a:off x="2584862" y="3401830"/>
            <a:ext cx="1498833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53"/>
          <p:cNvSpPr txBox="1"/>
          <p:nvPr/>
        </p:nvSpPr>
        <p:spPr>
          <a:xfrm>
            <a:off x="2457817" y="3583942"/>
            <a:ext cx="17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渲染引擎解析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16538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052423" y="621102"/>
            <a:ext cx="3364302" cy="563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898921" y="621102"/>
            <a:ext cx="3364302" cy="56330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338868" y="802257"/>
            <a:ext cx="2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服务端（</a:t>
            </a:r>
            <a:r>
              <a:rPr lang="en-US" altLang="zh-CN" dirty="0" smtClean="0"/>
              <a:t>Apache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593011" y="954657"/>
            <a:ext cx="2622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客户端（浏览器）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8258356" y="1519355"/>
            <a:ext cx="2702943" cy="2647878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8719148" y="1501679"/>
            <a:ext cx="18618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Apache</a:t>
            </a:r>
            <a:r>
              <a:rPr lang="zh-CN" altLang="en-US" dirty="0" smtClean="0"/>
              <a:t>（程序）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8686439" y="1771189"/>
            <a:ext cx="209118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资源文件</a:t>
            </a:r>
            <a:endParaRPr lang="en-US" altLang="zh-CN" dirty="0" smtClean="0"/>
          </a:p>
          <a:p>
            <a:r>
              <a:rPr lang="en-US" altLang="zh-CN" dirty="0" smtClean="0"/>
              <a:t>Html</a:t>
            </a:r>
            <a:r>
              <a:rPr lang="zh-CN" altLang="en-US" dirty="0" smtClean="0"/>
              <a:t>、</a:t>
            </a:r>
            <a:r>
              <a:rPr lang="en-US" altLang="zh-CN" dirty="0" err="1" smtClean="0"/>
              <a:t>Css</a:t>
            </a:r>
            <a:r>
              <a:rPr lang="zh-CN" altLang="en-US" dirty="0"/>
              <a:t>、</a:t>
            </a:r>
            <a:r>
              <a:rPr lang="en-US" altLang="zh-CN" dirty="0" err="1" smtClean="0"/>
              <a:t>Js</a:t>
            </a:r>
            <a:endParaRPr lang="en-US" altLang="zh-CN" dirty="0" smtClean="0"/>
          </a:p>
          <a:p>
            <a:r>
              <a:rPr lang="zh-CN" altLang="en-US" dirty="0" smtClean="0"/>
              <a:t>图片、媒体</a:t>
            </a:r>
            <a:r>
              <a:rPr lang="en-US" altLang="zh-CN" dirty="0" smtClean="0"/>
              <a:t>……</a:t>
            </a:r>
          </a:p>
          <a:p>
            <a:r>
              <a:rPr lang="en-US" altLang="zh-CN" dirty="0" err="1" smtClean="0"/>
              <a:t>Php</a:t>
            </a:r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258356" y="5141343"/>
            <a:ext cx="2702943" cy="847419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81536" y="5241886"/>
            <a:ext cx="16217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Php</a:t>
            </a:r>
            <a:r>
              <a:rPr lang="en-US" altLang="zh-CN" dirty="0" smtClean="0"/>
              <a:t> </a:t>
            </a:r>
            <a:r>
              <a:rPr lang="zh-CN" altLang="en-US" dirty="0" smtClean="0"/>
              <a:t>解析器</a:t>
            </a:r>
            <a:endParaRPr lang="en-US" altLang="zh-CN" dirty="0" smtClean="0"/>
          </a:p>
          <a:p>
            <a:r>
              <a:rPr lang="zh-CN" altLang="en-US" dirty="0" smtClean="0"/>
              <a:t>（</a:t>
            </a:r>
            <a:r>
              <a:rPr lang="zh-CN" altLang="en-US" dirty="0" smtClean="0"/>
              <a:t>运行环境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cxnSp>
        <p:nvCxnSpPr>
          <p:cNvPr id="15" name="直接箭头连接符 14"/>
          <p:cNvCxnSpPr/>
          <p:nvPr/>
        </p:nvCxnSpPr>
        <p:spPr>
          <a:xfrm>
            <a:off x="8933730" y="3502325"/>
            <a:ext cx="0" cy="16390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 flipV="1">
            <a:off x="10386204" y="4066687"/>
            <a:ext cx="0" cy="10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/>
        </p:nvCxnSpPr>
        <p:spPr>
          <a:xfrm>
            <a:off x="4086045" y="1888687"/>
            <a:ext cx="381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4086045" y="2536166"/>
            <a:ext cx="381287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/>
          <p:nvPr/>
        </p:nvCxnSpPr>
        <p:spPr>
          <a:xfrm flipH="1">
            <a:off x="4086045" y="3774113"/>
            <a:ext cx="564598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5" name="圆角矩形 24"/>
          <p:cNvSpPr/>
          <p:nvPr/>
        </p:nvSpPr>
        <p:spPr>
          <a:xfrm>
            <a:off x="1383102" y="1515346"/>
            <a:ext cx="2702943" cy="3134292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5028841" y="1533207"/>
            <a:ext cx="26396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url</a:t>
            </a:r>
            <a:r>
              <a:rPr lang="zh-CN" altLang="en-US" dirty="0" smtClean="0"/>
              <a:t>地址请求访问页面</a:t>
            </a:r>
            <a:endParaRPr lang="zh-CN" altLang="en-US" dirty="0"/>
          </a:p>
        </p:txBody>
      </p:sp>
      <p:sp>
        <p:nvSpPr>
          <p:cNvPr id="30" name="文本框 29"/>
          <p:cNvSpPr txBox="1"/>
          <p:nvPr/>
        </p:nvSpPr>
        <p:spPr>
          <a:xfrm>
            <a:off x="8373376" y="4329999"/>
            <a:ext cx="1181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.</a:t>
            </a:r>
            <a:r>
              <a:rPr lang="en-US" altLang="zh-CN" dirty="0" err="1" smtClean="0"/>
              <a:t>php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31" name="文本框 30"/>
          <p:cNvSpPr txBox="1"/>
          <p:nvPr/>
        </p:nvSpPr>
        <p:spPr>
          <a:xfrm>
            <a:off x="9845614" y="4366339"/>
            <a:ext cx="1115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后台接口</a:t>
            </a:r>
            <a:endParaRPr lang="zh-CN" altLang="en-US" dirty="0"/>
          </a:p>
        </p:txBody>
      </p:sp>
      <p:sp>
        <p:nvSpPr>
          <p:cNvPr id="32" name="文本框 31"/>
          <p:cNvSpPr txBox="1"/>
          <p:nvPr/>
        </p:nvSpPr>
        <p:spPr>
          <a:xfrm>
            <a:off x="4966118" y="2213000"/>
            <a:ext cx="2630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Html</a:t>
            </a:r>
            <a:r>
              <a:rPr lang="zh-CN" altLang="en-US" dirty="0" smtClean="0"/>
              <a:t>文件（还有样式、特效、媒体等资源文件）</a:t>
            </a:r>
            <a:endParaRPr lang="zh-CN" altLang="en-US" dirty="0"/>
          </a:p>
        </p:txBody>
      </p:sp>
      <p:cxnSp>
        <p:nvCxnSpPr>
          <p:cNvPr id="33" name="直接箭头连接符 32"/>
          <p:cNvCxnSpPr/>
          <p:nvPr/>
        </p:nvCxnSpPr>
        <p:spPr>
          <a:xfrm>
            <a:off x="4086045" y="3333130"/>
            <a:ext cx="430853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5298775" y="3017550"/>
            <a:ext cx="182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表单提交数据</a:t>
            </a:r>
            <a:endParaRPr lang="zh-CN" altLang="en-US" dirty="0"/>
          </a:p>
        </p:txBody>
      </p:sp>
      <p:sp>
        <p:nvSpPr>
          <p:cNvPr id="37" name="椭圆 36"/>
          <p:cNvSpPr/>
          <p:nvPr/>
        </p:nvSpPr>
        <p:spPr>
          <a:xfrm>
            <a:off x="9732034" y="3333130"/>
            <a:ext cx="1078302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9606230" y="3351351"/>
            <a:ext cx="13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（字符串）</a:t>
            </a:r>
            <a:endParaRPr lang="zh-CN" altLang="en-US" dirty="0"/>
          </a:p>
        </p:txBody>
      </p:sp>
      <p:sp>
        <p:nvSpPr>
          <p:cNvPr id="44" name="椭圆 43"/>
          <p:cNvSpPr/>
          <p:nvPr/>
        </p:nvSpPr>
        <p:spPr>
          <a:xfrm>
            <a:off x="8394579" y="2940960"/>
            <a:ext cx="1078302" cy="73355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文本框 44"/>
          <p:cNvSpPr txBox="1"/>
          <p:nvPr/>
        </p:nvSpPr>
        <p:spPr>
          <a:xfrm>
            <a:off x="8547879" y="3018223"/>
            <a:ext cx="882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预定义</a:t>
            </a:r>
            <a:endParaRPr lang="en-US" altLang="zh-CN" dirty="0" smtClean="0"/>
          </a:p>
          <a:p>
            <a:r>
              <a:rPr lang="zh-CN" altLang="en-US" dirty="0" smtClean="0"/>
              <a:t>变量</a:t>
            </a:r>
            <a:endParaRPr lang="zh-CN" altLang="en-US" dirty="0"/>
          </a:p>
        </p:txBody>
      </p:sp>
      <p:sp>
        <p:nvSpPr>
          <p:cNvPr id="47" name="文本框 46"/>
          <p:cNvSpPr txBox="1"/>
          <p:nvPr/>
        </p:nvSpPr>
        <p:spPr>
          <a:xfrm>
            <a:off x="5164345" y="3471628"/>
            <a:ext cx="25041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接口数据（字符串）</a:t>
            </a:r>
            <a:endParaRPr lang="zh-CN" altLang="en-US" dirty="0"/>
          </a:p>
        </p:txBody>
      </p:sp>
      <p:sp>
        <p:nvSpPr>
          <p:cNvPr id="48" name="文本框 47"/>
          <p:cNvSpPr txBox="1"/>
          <p:nvPr/>
        </p:nvSpPr>
        <p:spPr>
          <a:xfrm>
            <a:off x="5410200" y="288351"/>
            <a:ext cx="1164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前端渲染</a:t>
            </a:r>
            <a:endParaRPr lang="zh-CN" altLang="en-US" dirty="0"/>
          </a:p>
        </p:txBody>
      </p:sp>
      <p:sp>
        <p:nvSpPr>
          <p:cNvPr id="35" name="椭圆 34"/>
          <p:cNvSpPr/>
          <p:nvPr/>
        </p:nvSpPr>
        <p:spPr>
          <a:xfrm>
            <a:off x="2999829" y="3420232"/>
            <a:ext cx="1078302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2868287" y="3510731"/>
            <a:ext cx="13471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处理整合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数据</a:t>
            </a:r>
            <a:endParaRPr lang="en-US" altLang="zh-CN" dirty="0" smtClean="0"/>
          </a:p>
        </p:txBody>
      </p:sp>
      <p:sp>
        <p:nvSpPr>
          <p:cNvPr id="42" name="椭圆 41"/>
          <p:cNvSpPr/>
          <p:nvPr/>
        </p:nvSpPr>
        <p:spPr>
          <a:xfrm>
            <a:off x="2579298" y="2161242"/>
            <a:ext cx="1498833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文本框 42"/>
          <p:cNvSpPr txBox="1"/>
          <p:nvPr/>
        </p:nvSpPr>
        <p:spPr>
          <a:xfrm>
            <a:off x="2452253" y="2343354"/>
            <a:ext cx="1754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渲染引擎解析</a:t>
            </a:r>
            <a:endParaRPr lang="en-US" altLang="zh-CN" dirty="0" smtClean="0"/>
          </a:p>
        </p:txBody>
      </p:sp>
      <p:sp>
        <p:nvSpPr>
          <p:cNvPr id="46" name="椭圆 45"/>
          <p:cNvSpPr/>
          <p:nvPr/>
        </p:nvSpPr>
        <p:spPr>
          <a:xfrm>
            <a:off x="1479788" y="3422264"/>
            <a:ext cx="1117839" cy="733557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1217044" y="3517255"/>
            <a:ext cx="16228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 smtClean="0"/>
              <a:t>渲染引擎</a:t>
            </a:r>
            <a:endParaRPr lang="en-US" altLang="zh-CN" dirty="0" smtClean="0"/>
          </a:p>
          <a:p>
            <a:pPr algn="ctr"/>
            <a:r>
              <a:rPr lang="zh-CN" altLang="en-US" dirty="0" smtClean="0"/>
              <a:t>解析</a:t>
            </a:r>
            <a:endParaRPr lang="en-US" altLang="zh-CN" dirty="0" smtClean="0"/>
          </a:p>
        </p:txBody>
      </p:sp>
      <p:cxnSp>
        <p:nvCxnSpPr>
          <p:cNvPr id="3" name="直接箭头连接符 2"/>
          <p:cNvCxnSpPr/>
          <p:nvPr/>
        </p:nvCxnSpPr>
        <p:spPr>
          <a:xfrm flipH="1">
            <a:off x="2597627" y="3774113"/>
            <a:ext cx="4022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7708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165</Words>
  <Application>Microsoft Office PowerPoint</Application>
  <PresentationFormat>宽屏</PresentationFormat>
  <Paragraphs>48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 JH</dc:creator>
  <cp:lastModifiedBy>T JH</cp:lastModifiedBy>
  <cp:revision>12</cp:revision>
  <dcterms:created xsi:type="dcterms:W3CDTF">2020-09-29T03:42:21Z</dcterms:created>
  <dcterms:modified xsi:type="dcterms:W3CDTF">2020-09-29T04:40:24Z</dcterms:modified>
</cp:coreProperties>
</file>