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206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9757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92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86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73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7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2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68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408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277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CED2A-5A4A-4EB6-ADEA-9CD835C16B4D}" type="datetimeFigureOut">
              <a:rPr lang="zh-CN" altLang="en-US" smtClean="0"/>
              <a:t>2021/2/28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F0C98E-C65B-4ADB-897F-0E98055718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334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724619" y="405443"/>
            <a:ext cx="3347049" cy="18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65737" y="405443"/>
            <a:ext cx="48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P1</a:t>
            </a:r>
            <a:endParaRPr lang="zh-CN" altLang="en-US" dirty="0"/>
          </a:p>
        </p:txBody>
      </p:sp>
      <p:sp>
        <p:nvSpPr>
          <p:cNvPr id="6" name="圆角矩形 5"/>
          <p:cNvSpPr/>
          <p:nvPr/>
        </p:nvSpPr>
        <p:spPr>
          <a:xfrm>
            <a:off x="724619" y="2653896"/>
            <a:ext cx="3347049" cy="18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96245" y="2619813"/>
            <a:ext cx="249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 = P1.then( 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24619" y="4842296"/>
            <a:ext cx="3347049" cy="1802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92551" y="4822180"/>
            <a:ext cx="29588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P3 </a:t>
            </a:r>
            <a:r>
              <a:rPr lang="en-US" altLang="zh-CN" dirty="0" smtClean="0"/>
              <a:t>= P2.then( )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2448" y="989384"/>
            <a:ext cx="953220" cy="1088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10163" y="1068071"/>
            <a:ext cx="139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P1</a:t>
            </a:r>
            <a:r>
              <a:rPr lang="zh-CN" altLang="en-US" sz="1400" dirty="0" smtClean="0"/>
              <a:t>的回调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返回</a:t>
            </a:r>
            <a:r>
              <a:rPr lang="en-US" altLang="zh-CN" sz="1400" dirty="0" smtClean="0"/>
              <a:t>P2`</a:t>
            </a:r>
            <a:endParaRPr lang="zh-CN" altLang="en-US" sz="1400" dirty="0"/>
          </a:p>
        </p:txBody>
      </p:sp>
      <p:sp>
        <p:nvSpPr>
          <p:cNvPr id="12" name="矩形 11"/>
          <p:cNvSpPr/>
          <p:nvPr/>
        </p:nvSpPr>
        <p:spPr>
          <a:xfrm>
            <a:off x="832448" y="3247844"/>
            <a:ext cx="953220" cy="1088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770441" y="3284877"/>
            <a:ext cx="139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P2</a:t>
            </a:r>
            <a:r>
              <a:rPr lang="zh-CN" altLang="en-US" sz="1400" dirty="0" smtClean="0"/>
              <a:t>的回调</a:t>
            </a:r>
            <a:endParaRPr lang="en-US" altLang="zh-CN" sz="1400" dirty="0" smtClean="0"/>
          </a:p>
          <a:p>
            <a:endParaRPr lang="en-US" altLang="zh-CN" sz="1400" dirty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返回</a:t>
            </a:r>
            <a:r>
              <a:rPr lang="zh-CN" altLang="en-US" sz="14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400" dirty="0" smtClean="0">
                <a:solidFill>
                  <a:srgbClr val="FF0000"/>
                </a:solidFill>
              </a:rPr>
              <a:t>2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2448" y="5403233"/>
            <a:ext cx="979641" cy="10885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770441" y="5429552"/>
            <a:ext cx="13974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P3</a:t>
            </a:r>
            <a:r>
              <a:rPr lang="zh-CN" altLang="en-US" sz="1400" dirty="0" smtClean="0"/>
              <a:t>没有回调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结束</a:t>
            </a:r>
            <a:endParaRPr lang="zh-CN" altLang="en-US" sz="1400" dirty="0"/>
          </a:p>
        </p:txBody>
      </p:sp>
      <p:sp>
        <p:nvSpPr>
          <p:cNvPr id="16" name="矩形 15"/>
          <p:cNvSpPr/>
          <p:nvPr/>
        </p:nvSpPr>
        <p:spPr>
          <a:xfrm>
            <a:off x="2766204" y="1583016"/>
            <a:ext cx="1121433" cy="459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2800352" y="1668202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P2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sp>
        <p:nvSpPr>
          <p:cNvPr id="19" name="圆角矩形 18"/>
          <p:cNvSpPr/>
          <p:nvPr/>
        </p:nvSpPr>
        <p:spPr>
          <a:xfrm>
            <a:off x="7439533" y="1154890"/>
            <a:ext cx="3347049" cy="2192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625031" y="1188079"/>
            <a:ext cx="178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P2`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7551705" y="1649654"/>
            <a:ext cx="1152348" cy="156794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7551705" y="1812916"/>
            <a:ext cx="218967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P2`</a:t>
            </a:r>
            <a:r>
              <a:rPr lang="zh-CN" altLang="en-US" sz="1400" dirty="0" smtClean="0"/>
              <a:t>的回调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en-US" altLang="zh-CN" sz="1400" dirty="0" smtClean="0"/>
              <a:t>P2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en-US" altLang="zh-CN" sz="1400" dirty="0"/>
          </a:p>
        </p:txBody>
      </p:sp>
      <p:sp>
        <p:nvSpPr>
          <p:cNvPr id="23" name="矩形 22"/>
          <p:cNvSpPr/>
          <p:nvPr/>
        </p:nvSpPr>
        <p:spPr>
          <a:xfrm>
            <a:off x="2820481" y="477183"/>
            <a:ext cx="1121433" cy="42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1539094" y="1822090"/>
            <a:ext cx="1173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530468" y="1545124"/>
            <a:ext cx="157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bg1"/>
                </a:solidFill>
              </a:rPr>
              <a:t>作为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chemeClr val="bg1"/>
                </a:solidFill>
              </a:rPr>
              <a:t>/</a:t>
            </a:r>
            <a:r>
              <a:rPr lang="zh-CN" altLang="en-US" sz="1200" dirty="0" smtClean="0">
                <a:solidFill>
                  <a:schemeClr val="bg1"/>
                </a:solidFill>
              </a:rPr>
              <a:t>参数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rot="21315874">
            <a:off x="3953629" y="1732328"/>
            <a:ext cx="3426123" cy="38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 rot="123259">
            <a:off x="4853878" y="1688509"/>
            <a:ext cx="217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把自己</a:t>
            </a:r>
            <a:r>
              <a:rPr lang="en-US" altLang="zh-CN" sz="1200" dirty="0" smtClean="0"/>
              <a:t>(P2)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resolve</a:t>
            </a:r>
            <a:r>
              <a:rPr lang="zh-CN" altLang="en-US" sz="1200" dirty="0" smtClean="0"/>
              <a:t>交给</a:t>
            </a:r>
            <a:r>
              <a:rPr lang="en-US" altLang="zh-CN" sz="1200" dirty="0" smtClean="0"/>
              <a:t>P2`</a:t>
            </a:r>
            <a:endParaRPr lang="zh-CN" altLang="en-US" sz="1200" dirty="0"/>
          </a:p>
        </p:txBody>
      </p:sp>
      <p:sp>
        <p:nvSpPr>
          <p:cNvPr id="44" name="文本框 43"/>
          <p:cNvSpPr txBox="1"/>
          <p:nvPr/>
        </p:nvSpPr>
        <p:spPr>
          <a:xfrm rot="123259">
            <a:off x="4853879" y="1954477"/>
            <a:ext cx="2172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作为</a:t>
            </a:r>
            <a:r>
              <a:rPr lang="en-US" altLang="zh-CN" sz="1200" dirty="0" smtClean="0"/>
              <a:t>P2`</a:t>
            </a:r>
            <a:r>
              <a:rPr lang="zh-CN" altLang="en-US" sz="1200" dirty="0" smtClean="0"/>
              <a:t>的回调</a:t>
            </a:r>
            <a:endParaRPr lang="zh-CN" altLang="en-US" sz="1200" dirty="0"/>
          </a:p>
        </p:txBody>
      </p:sp>
      <p:sp>
        <p:nvSpPr>
          <p:cNvPr id="47" name="文本框 46"/>
          <p:cNvSpPr txBox="1"/>
          <p:nvPr/>
        </p:nvSpPr>
        <p:spPr>
          <a:xfrm>
            <a:off x="2832521" y="513618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P1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sp>
        <p:nvSpPr>
          <p:cNvPr id="48" name="矩形 47"/>
          <p:cNvSpPr/>
          <p:nvPr/>
        </p:nvSpPr>
        <p:spPr>
          <a:xfrm>
            <a:off x="2781478" y="2855638"/>
            <a:ext cx="1121433" cy="45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2815626" y="2940824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P2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cxnSp>
        <p:nvCxnSpPr>
          <p:cNvPr id="51" name="直接箭头连接符 50"/>
          <p:cNvCxnSpPr/>
          <p:nvPr/>
        </p:nvCxnSpPr>
        <p:spPr>
          <a:xfrm flipH="1">
            <a:off x="3952516" y="2932524"/>
            <a:ext cx="3426123" cy="23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 rot="21349217">
            <a:off x="4341904" y="2780915"/>
            <a:ext cx="3039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P2`</a:t>
            </a:r>
            <a:r>
              <a:rPr lang="zh-CN" altLang="en-US" sz="1200" dirty="0" smtClean="0"/>
              <a:t>成功，把</a:t>
            </a:r>
            <a:r>
              <a:rPr lang="en-US" altLang="zh-CN" sz="1200" dirty="0" smtClean="0"/>
              <a:t>P2`</a:t>
            </a:r>
            <a:r>
              <a:rPr lang="zh-CN" altLang="en-US" sz="1200" dirty="0" smtClean="0"/>
              <a:t>的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r>
              <a:rPr lang="zh-CN" altLang="en-US" sz="1200" dirty="0" smtClean="0"/>
              <a:t>传递给</a:t>
            </a:r>
            <a:r>
              <a:rPr lang="en-US" altLang="zh-CN" sz="1200" dirty="0" smtClean="0"/>
              <a:t>P2</a:t>
            </a:r>
            <a:r>
              <a:rPr lang="zh-CN" altLang="en-US" sz="1200" dirty="0" smtClean="0"/>
              <a:t>的</a:t>
            </a:r>
            <a:r>
              <a:rPr lang="en-US" altLang="zh-CN" sz="1200" dirty="0" smtClean="0"/>
              <a:t>resolve</a:t>
            </a:r>
            <a:endParaRPr lang="zh-CN" altLang="en-US" sz="1200" dirty="0"/>
          </a:p>
        </p:txBody>
      </p:sp>
      <p:cxnSp>
        <p:nvCxnSpPr>
          <p:cNvPr id="56" name="直接箭头连接符 55"/>
          <p:cNvCxnSpPr/>
          <p:nvPr/>
        </p:nvCxnSpPr>
        <p:spPr>
          <a:xfrm flipH="1">
            <a:off x="1673525" y="646981"/>
            <a:ext cx="1092679" cy="50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 rot="20122155">
            <a:off x="1758016" y="637514"/>
            <a:ext cx="87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P1 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1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58" name="直接箭头连接符 57"/>
          <p:cNvCxnSpPr>
            <a:stCxn id="49" idx="1"/>
          </p:cNvCxnSpPr>
          <p:nvPr/>
        </p:nvCxnSpPr>
        <p:spPr>
          <a:xfrm flipH="1">
            <a:off x="1712207" y="3094713"/>
            <a:ext cx="1103419" cy="354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 rot="20726885">
            <a:off x="1832800" y="3030628"/>
            <a:ext cx="87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P2` 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9464714" y="1233498"/>
            <a:ext cx="1121433" cy="42794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9476754" y="1269933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P2`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cxnSp>
        <p:nvCxnSpPr>
          <p:cNvPr id="69" name="直接箭头连接符 68"/>
          <p:cNvCxnSpPr>
            <a:stCxn id="68" idx="1"/>
          </p:cNvCxnSpPr>
          <p:nvPr/>
        </p:nvCxnSpPr>
        <p:spPr>
          <a:xfrm flipH="1">
            <a:off x="8541430" y="1423822"/>
            <a:ext cx="935324" cy="485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 rot="20122155">
            <a:off x="8559193" y="1393445"/>
            <a:ext cx="87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>
                <a:solidFill>
                  <a:schemeClr val="bg1"/>
                </a:solidFill>
              </a:rPr>
              <a:t>P2` </a:t>
            </a:r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2745714" y="3851945"/>
            <a:ext cx="1121433" cy="459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/>
        </p:nvSpPr>
        <p:spPr>
          <a:xfrm>
            <a:off x="2779862" y="3937131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P3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1785668" y="4088505"/>
            <a:ext cx="924544" cy="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1938647" y="3829427"/>
            <a:ext cx="15700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2744457" y="4933438"/>
            <a:ext cx="1121433" cy="4598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文本框 78"/>
          <p:cNvSpPr txBox="1"/>
          <p:nvPr/>
        </p:nvSpPr>
        <p:spPr>
          <a:xfrm>
            <a:off x="2778605" y="5018624"/>
            <a:ext cx="1300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P3</a:t>
            </a:r>
            <a:r>
              <a:rPr lang="zh-CN" altLang="en-US" sz="1400" dirty="0" smtClean="0"/>
              <a:t>的</a:t>
            </a:r>
            <a:r>
              <a:rPr lang="en-US" altLang="zh-CN" sz="1400" dirty="0" smtClean="0"/>
              <a:t>resolve</a:t>
            </a:r>
            <a:endParaRPr lang="zh-CN" altLang="en-US" sz="1400" dirty="0"/>
          </a:p>
        </p:txBody>
      </p:sp>
      <p:cxnSp>
        <p:nvCxnSpPr>
          <p:cNvPr id="81" name="直接箭头连接符 80"/>
          <p:cNvCxnSpPr/>
          <p:nvPr/>
        </p:nvCxnSpPr>
        <p:spPr>
          <a:xfrm>
            <a:off x="3300522" y="4336376"/>
            <a:ext cx="0" cy="59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 flipH="1">
            <a:off x="1829482" y="5292239"/>
            <a:ext cx="914975" cy="312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文本框 82"/>
          <p:cNvSpPr txBox="1"/>
          <p:nvPr/>
        </p:nvSpPr>
        <p:spPr>
          <a:xfrm rot="20530483">
            <a:off x="2000462" y="5110516"/>
            <a:ext cx="878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rgbClr val="FF0000"/>
                </a:solidFill>
              </a:rPr>
              <a:t>结果</a:t>
            </a:r>
            <a:r>
              <a:rPr lang="en-US" altLang="zh-CN" sz="1200" dirty="0" smtClean="0">
                <a:solidFill>
                  <a:srgbClr val="FF0000"/>
                </a:solidFill>
              </a:rPr>
              <a:t>2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cxnSp>
        <p:nvCxnSpPr>
          <p:cNvPr id="88" name="直接箭头连接符 87"/>
          <p:cNvCxnSpPr/>
          <p:nvPr/>
        </p:nvCxnSpPr>
        <p:spPr>
          <a:xfrm flipH="1" flipV="1">
            <a:off x="1469181" y="2092976"/>
            <a:ext cx="778759" cy="71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 flipV="1">
            <a:off x="1493222" y="4340766"/>
            <a:ext cx="778759" cy="7115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54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109</Words>
  <Application>Microsoft Office PowerPoint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JH</dc:creator>
  <cp:lastModifiedBy>T JH</cp:lastModifiedBy>
  <cp:revision>9</cp:revision>
  <dcterms:created xsi:type="dcterms:W3CDTF">2021-02-28T12:47:23Z</dcterms:created>
  <dcterms:modified xsi:type="dcterms:W3CDTF">2021-02-28T13:23:34Z</dcterms:modified>
</cp:coreProperties>
</file>