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4" d="100"/>
          <a:sy n="94" d="100"/>
        </p:scale>
        <p:origin x="49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5F92-6C8F-411B-AB9B-7EDE024A7B59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8D92-33D7-491C-BFC2-E9A66BFE90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67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5F92-6C8F-411B-AB9B-7EDE024A7B59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8D92-33D7-491C-BFC2-E9A66BFE90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422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5F92-6C8F-411B-AB9B-7EDE024A7B59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8D92-33D7-491C-BFC2-E9A66BFE90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67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5F92-6C8F-411B-AB9B-7EDE024A7B59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8D92-33D7-491C-BFC2-E9A66BFE90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360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5F92-6C8F-411B-AB9B-7EDE024A7B59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8D92-33D7-491C-BFC2-E9A66BFE90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8847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5F92-6C8F-411B-AB9B-7EDE024A7B59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8D92-33D7-491C-BFC2-E9A66BFE90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050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5F92-6C8F-411B-AB9B-7EDE024A7B59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8D92-33D7-491C-BFC2-E9A66BFE90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771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5F92-6C8F-411B-AB9B-7EDE024A7B59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8D92-33D7-491C-BFC2-E9A66BFE90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6930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5F92-6C8F-411B-AB9B-7EDE024A7B59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8D92-33D7-491C-BFC2-E9A66BFE90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072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5F92-6C8F-411B-AB9B-7EDE024A7B59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8D92-33D7-491C-BFC2-E9A66BFE90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613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15F92-6C8F-411B-AB9B-7EDE024A7B59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8D92-33D7-491C-BFC2-E9A66BFE90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443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15F92-6C8F-411B-AB9B-7EDE024A7B59}" type="datetimeFigureOut">
              <a:rPr lang="zh-CN" altLang="en-US" smtClean="0"/>
              <a:t>2020/10/24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58D92-33D7-491C-BFC2-E9A66BFE90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11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431984" y="1121435"/>
                <a:ext cx="10256808" cy="4601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altLang="zh-CN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UI</a:t>
                </a:r>
                <a:r>
                  <a:rPr lang="zh-CN" altLang="zh-CN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稿件的宽度和具体设备屏幕的宽度有如下比例关系</a:t>
                </a:r>
                <a:r>
                  <a:rPr lang="zh-CN" altLang="zh-CN" kern="100" dirty="0" smtClean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：</a:t>
                </a:r>
                <a:endParaRPr lang="en-US" altLang="zh-CN" kern="100" dirty="0" smtClean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endParaRPr lang="zh-CN" altLang="zh-CN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𝑈𝐼</m:t>
                          </m:r>
                          <m:r>
                            <a:rPr lang="zh-CN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稿件宽度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𝑝𝑥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𝑈𝐼</m:t>
                          </m:r>
                          <m:r>
                            <a:rPr lang="zh-CN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稿件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𝑟𝑒𝑚</m:t>
                          </m:r>
                          <m:r>
                            <a:rPr lang="zh-CN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的宽度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𝑝𝑥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= </m:t>
                      </m:r>
                      <m:f>
                        <m:f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zh-CN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屏幕的宽度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𝑝𝑥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CN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屏幕的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𝑟𝑒𝑚</m:t>
                          </m:r>
                          <m:r>
                            <a:rPr lang="zh-CN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宽度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𝑝𝑥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= 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zh-CN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（份）</m:t>
                      </m:r>
                    </m:oMath>
                  </m:oMathPara>
                </a14:m>
                <a:endParaRPr lang="zh-CN" altLang="zh-CN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endParaRPr lang="en-US" altLang="zh-CN" kern="100" dirty="0" smtClean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zh-CN" altLang="zh-CN" kern="100" dirty="0" smtClean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通过</a:t>
                </a:r>
                <a:r>
                  <a:rPr lang="zh-CN" altLang="zh-CN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媒体查询，对某确定宽度的设备，将其</a:t>
                </a:r>
                <a:r>
                  <a:rPr lang="en-US" altLang="zh-CN" kern="100" dirty="0">
                    <a:solidFill>
                      <a:srgbClr val="FF0000"/>
                    </a:solidFill>
                    <a:latin typeface="等线" panose="02010600030101010101" pitchFamily="2" charset="-122"/>
                    <a:cs typeface="Times New Roman" panose="02020603050405020304" pitchFamily="18" charset="0"/>
                  </a:rPr>
                  <a:t>html</a:t>
                </a:r>
                <a:r>
                  <a:rPr lang="zh-CN" altLang="zh-CN" kern="100" dirty="0">
                    <a:solidFill>
                      <a:srgbClr val="FF0000"/>
                    </a:solidFill>
                    <a:latin typeface="等线" panose="02010600030101010101" pitchFamily="2" charset="-122"/>
                    <a:cs typeface="Times New Roman" panose="02020603050405020304" pitchFamily="18" charset="0"/>
                  </a:rPr>
                  <a:t>标签字号</a:t>
                </a:r>
                <a:r>
                  <a:rPr lang="en-US" altLang="zh-CN" kern="100" dirty="0">
                    <a:solidFill>
                      <a:srgbClr val="FF0000"/>
                    </a:solidFill>
                    <a:latin typeface="等线" panose="02010600030101010101" pitchFamily="2" charset="-122"/>
                    <a:cs typeface="Times New Roman" panose="02020603050405020304" pitchFamily="18" charset="0"/>
                  </a:rPr>
                  <a:t>font-size</a:t>
                </a:r>
                <a:r>
                  <a:rPr lang="zh-CN" altLang="zh-CN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（可以为小数）设置为</a:t>
                </a:r>
                <a:r>
                  <a:rPr lang="zh-CN" altLang="zh-CN" kern="100" dirty="0" smtClean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：</a:t>
                </a:r>
                <a:endParaRPr lang="en-US" altLang="zh-CN" kern="100" dirty="0" smtClean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endParaRPr lang="zh-CN" altLang="zh-CN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fontsize</m:t>
                      </m:r>
                      <m:r>
                        <a:rPr lang="en-US" altLang="zh-CN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zh-CN" altLang="zh-CN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具体屏幕</m:t>
                      </m:r>
                      <m:r>
                        <a:rPr lang="en-US" altLang="zh-CN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m:rPr>
                          <m:sty m:val="p"/>
                        </m:rPr>
                        <a:rPr lang="en-US" altLang="zh-CN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rem</m:t>
                      </m:r>
                      <m:r>
                        <a:rPr lang="zh-CN" altLang="zh-CN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宽度</m:t>
                      </m:r>
                      <m:d>
                        <m:d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px</m:t>
                          </m:r>
                        </m:e>
                      </m:d>
                      <m:r>
                        <a:rPr lang="en-US" altLang="zh-CN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zh-CN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屏幕的宽度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𝑝𝑥</m:t>
                          </m:r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i="1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zh-CN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zh-CN" altLang="zh-CN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endParaRPr lang="en-US" altLang="zh-CN" kern="100" dirty="0" smtClean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zh-CN" altLang="zh-CN" kern="100" dirty="0" smtClean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当</a:t>
                </a:r>
                <a:r>
                  <a:rPr lang="zh-CN" altLang="zh-CN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为页面中的元素设置宽度、高度、内外边距等尺寸时，进行如下换算</a:t>
                </a:r>
                <a:r>
                  <a:rPr lang="zh-CN" altLang="zh-CN" kern="100" dirty="0" smtClean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：</a:t>
                </a:r>
                <a:endParaRPr lang="en-US" altLang="zh-CN" kern="100" dirty="0" smtClean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endParaRPr lang="zh-CN" altLang="zh-CN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zh-CN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页面元素的尺寸值</m:t>
                      </m:r>
                      <m:d>
                        <m:dPr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kern="1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rem</m:t>
                          </m:r>
                        </m:e>
                      </m:d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zh-CN" altLang="zh-CN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𝑈𝐼</m:t>
                          </m:r>
                          <m:r>
                            <a:rPr lang="zh-CN" altLang="zh-CN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稿件中此元素的尺寸</m:t>
                          </m:r>
                          <m:d>
                            <m:dPr>
                              <m:ctrlPr>
                                <a:rPr lang="zh-CN" altLang="zh-CN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𝑝𝑥</m:t>
                              </m:r>
                            </m:e>
                          </m:d>
                        </m:num>
                        <m:den>
                          <m:r>
                            <a:rPr lang="en-US" altLang="zh-CN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𝑈𝐼</m:t>
                          </m:r>
                          <m:r>
                            <a:rPr lang="zh-CN" altLang="zh-CN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稿件</m:t>
                          </m:r>
                          <m:r>
                            <a:rPr lang="en-US" altLang="zh-CN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US" altLang="zh-CN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𝑟𝑒𝑚</m:t>
                          </m:r>
                          <m:r>
                            <a:rPr lang="zh-CN" altLang="zh-CN" i="1" kern="1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的宽度</m:t>
                          </m:r>
                          <m:d>
                            <m:dPr>
                              <m:ctrlPr>
                                <a:rPr lang="zh-CN" altLang="zh-CN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 kern="1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𝑝𝑥</m:t>
                              </m:r>
                            </m:e>
                          </m:d>
                        </m:den>
                      </m:f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i="1" kern="1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𝑟𝑒𝑚</m:t>
                      </m:r>
                    </m:oMath>
                  </m:oMathPara>
                </a14:m>
                <a:endParaRPr lang="zh-CN" altLang="zh-CN" kern="100" dirty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endParaRPr lang="en-US" altLang="zh-CN" kern="100" dirty="0" smtClean="0">
                  <a:latin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zh-CN" altLang="zh-CN" kern="100" dirty="0" smtClean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得到</a:t>
                </a:r>
                <a:r>
                  <a:rPr lang="zh-CN" altLang="zh-CN" kern="100" dirty="0">
                    <a:solidFill>
                      <a:srgbClr val="FF0000"/>
                    </a:solidFill>
                    <a:latin typeface="等线" panose="02010600030101010101" pitchFamily="2" charset="-122"/>
                    <a:cs typeface="Times New Roman" panose="02020603050405020304" pitchFamily="18" charset="0"/>
                  </a:rPr>
                  <a:t>此元素占多少个</a:t>
                </a:r>
                <a:r>
                  <a:rPr lang="en-US" altLang="zh-CN" kern="100" dirty="0">
                    <a:solidFill>
                      <a:srgbClr val="FF0000"/>
                    </a:solidFill>
                    <a:latin typeface="等线" panose="02010600030101010101" pitchFamily="2" charset="-122"/>
                    <a:cs typeface="Times New Roman" panose="02020603050405020304" pitchFamily="18" charset="0"/>
                  </a:rPr>
                  <a:t>rem</a:t>
                </a:r>
                <a:r>
                  <a:rPr lang="zh-CN" altLang="zh-CN" kern="100" dirty="0">
                    <a:latin typeface="等线" panose="02010600030101010101" pitchFamily="2" charset="-122"/>
                    <a:cs typeface="Times New Roman" panose="02020603050405020304" pitchFamily="18" charset="0"/>
                  </a:rPr>
                  <a:t>（可以为小数）即可。</a:t>
                </a: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984" y="1121435"/>
                <a:ext cx="10256808" cy="4601068"/>
              </a:xfrm>
              <a:prstGeom prst="rect">
                <a:avLst/>
              </a:prstGeom>
              <a:blipFill>
                <a:blip r:embed="rId2"/>
                <a:stretch>
                  <a:fillRect l="-535" t="-795" b="-10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6446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91</Words>
  <Application>Microsoft Office PowerPoint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 JH</dc:creator>
  <cp:lastModifiedBy>T JH</cp:lastModifiedBy>
  <cp:revision>1</cp:revision>
  <dcterms:created xsi:type="dcterms:W3CDTF">2020-10-24T07:24:41Z</dcterms:created>
  <dcterms:modified xsi:type="dcterms:W3CDTF">2020-10-24T07:30:01Z</dcterms:modified>
</cp:coreProperties>
</file>