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9f232b1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9f232b1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f232b1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f232b1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9f232b1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9f232b1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9f232b1f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9f232b1f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9f232b1f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9f232b1f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67225" y="1129950"/>
            <a:ext cx="8520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Amőba prezentáció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500"/>
              <a:t>A Főmenü</a:t>
            </a:r>
            <a:endParaRPr sz="4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187950" y="1174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-2756525" y="151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224500" y="318700"/>
            <a:ext cx="4178700" cy="4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/>
              <a:t>Amikor a program elindul, megjelenik a főmenü. Ez három lehetőséget kínál a felhasználónak: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500"/>
              <a:t>1.  választás</a:t>
            </a:r>
            <a:r>
              <a:rPr lang="hu" sz="1500"/>
              <a:t>: a játék azonnal elindul, és a játékosok megkezdhetik a játékot a táblán.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500"/>
              <a:t>2. választás: a téma kiválasztását teszi lehetővé, vagyis meg lehet változtatni a konzol háttér- és szövegszínét előre meghatározott stílusok alapján, a szöveg mellet balra látható a példán.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500"/>
              <a:t>3. választás: a program bezárására szolgál. A felhasználónak be kell írnia egy számot egyes és hármas között, attól függően, mit szeretne tenni.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500"/>
              <a:t>Ha a játékon belül kilépés mellet dönt a felhasználó, vagy a téma kiválasztása történik meg, akkor a menü újra megjelenik. Kilépés esetén a program bezárul.</a:t>
            </a:r>
            <a:endParaRPr sz="15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50" y="1919750"/>
            <a:ext cx="1638650" cy="141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4175" y="430800"/>
            <a:ext cx="2537400" cy="13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6625" y="2118175"/>
            <a:ext cx="2065350" cy="101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975" y="3476100"/>
            <a:ext cx="4031800" cy="12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53050" y="1657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500"/>
              <a:t>Játék</a:t>
            </a:r>
            <a:endParaRPr sz="45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53050" y="4243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661750" y="214925"/>
            <a:ext cx="4105800" cy="4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játék során a játékosok lépéseiket koordináták megadásával hajtják végre. Először a sor, majd az oszlop számát kell beírniuk. A játékot mindig az 'x' játékos kezdi, őt követi az 'o' játékos, és ez így váltakozik minden körben. Ha a játékos úgy dönt, hogy szeretne visszalépni a főmenübe, akkor egyszerűen beírja a 'q' betűt bármelyik koordináta megadásakor.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Ha a játékos olyan mezőre próbál lépni, amely már foglalt, a program figyelmezteti, hogy a választott hely már nem szabad, és új próbálkozásra kéri. Ha a megadott koordináta nem létezik a játéktáblán – vagyis kívül esik az érvényes 1–10 tartományon –, akkor szintén hibaüzenetet kap, és új értéket kell megadnia. Amennyiben a játékos nem számot (például betűt vagy más karaktert) ír be, a program jelzi, hogy számot vár, és újra bekéri az adatot.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 játék akkor ér véget, ha valamelyik játékos egymás után öt saját jelet tud elhelyezni vízszintesen, függőlegesen vagy átlósan, amelyik játékos ezt eléri, az lesz a nyertes. Ha viszont a tábla teljesen megtelik anélkül, hogy bárki nyerni tudna, akkor a játék döntetlennel zárul.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00" y="859700"/>
            <a:ext cx="4268825" cy="32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52550" y="853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4000"/>
              <a:t>Köszönjük a figyelmet!</a:t>
            </a:r>
            <a:endParaRPr sz="40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226725" y="4705613"/>
            <a:ext cx="7929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600"/>
              <a:t>goon corner:</a:t>
            </a:r>
            <a:endParaRPr sz="600"/>
          </a:p>
        </p:txBody>
      </p:sp>
      <p:pic>
        <p:nvPicPr>
          <p:cNvPr id="171" name="Google Shape;171;p18" title="mo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25" y="1767375"/>
            <a:ext cx="2055199" cy="272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 title="matemo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575" y="1889650"/>
            <a:ext cx="4701423" cy="218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 title="gyuszasigma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82450" y="4672900"/>
            <a:ext cx="279675" cy="3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