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18f40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18f40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18f40d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18f40d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18f40da6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18f40da6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18f40d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18f40d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18f40da6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18f40da6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18f40d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18f40d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Arduino Paint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Austin Thein &amp; Katie Corra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“drawing area” inside the center of a frame. Users can place a long thin object inside this area. By moving the object around, you can “paint” pixels on an LED screen.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Features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Makes use of proximity sensors in the 4 corners of a rectangle. These proximity sensors are used to triangulate the point being drawn in the drawing area.</a:t>
            </a:r>
            <a:endParaRPr/>
          </a:p>
          <a:p>
            <a:pPr indent="-342900" lvl="0" marL="457200" rtl="0" algn="l">
              <a:spcBef>
                <a:spcPts val="0"/>
              </a:spcBef>
              <a:spcAft>
                <a:spcPts val="0"/>
              </a:spcAft>
              <a:buSzPts val="1800"/>
              <a:buChar char="-"/>
            </a:pPr>
            <a:r>
              <a:rPr lang="en"/>
              <a:t>LED screen to display what the user has drawn.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We have 2 proximity sensors in each corner of the rectangle. We are using 2 per corner so that the combined angle of effect of the sensors is greater than it would be with just one.</a:t>
            </a:r>
            <a:endParaRPr/>
          </a:p>
          <a:p>
            <a:pPr indent="457200" lvl="0" marL="0" rtl="0" algn="l">
              <a:spcBef>
                <a:spcPts val="1200"/>
              </a:spcBef>
              <a:spcAft>
                <a:spcPts val="0"/>
              </a:spcAft>
              <a:buNone/>
            </a:pPr>
            <a:r>
              <a:rPr lang="en"/>
              <a:t>By pinging each sensor individually, we can take the minimum distance from each corner and create a circle for each corner, where the center is the location of the corner relative to the center and the radius is the distance returned by the proximity sensors.</a:t>
            </a:r>
            <a:endParaRPr/>
          </a:p>
          <a:p>
            <a:pPr indent="457200" lvl="0" marL="0" rtl="0" algn="l">
              <a:spcBef>
                <a:spcPts val="1200"/>
              </a:spcBef>
              <a:spcAft>
                <a:spcPts val="1200"/>
              </a:spcAft>
              <a:buNone/>
            </a:pPr>
            <a:r>
              <a:rPr lang="en"/>
              <a:t>With these 4 circles, we can calculate the point of intersection </a:t>
            </a:r>
            <a:r>
              <a:rPr lang="en"/>
              <a:t>between</a:t>
            </a:r>
            <a:r>
              <a:rPr lang="en"/>
              <a:t> all the circles, and then draw that point onto the screen.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we ran into</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sensors were a nightmare. We had to test two different models of sensors, 17 sensors in total. We had to make sure that each sensor had a accurate reading and had to measure the angle of effect each sensor had.</a:t>
            </a:r>
            <a:endParaRPr/>
          </a:p>
          <a:p>
            <a:pPr indent="0" lvl="0" marL="0" rtl="0" algn="l">
              <a:spcBef>
                <a:spcPts val="1200"/>
              </a:spcBef>
              <a:spcAft>
                <a:spcPts val="0"/>
              </a:spcAft>
              <a:buNone/>
            </a:pPr>
            <a:r>
              <a:rPr lang="en"/>
              <a:t>Each sensor was fine on its own, but after wiring everything together, they would give very </a:t>
            </a:r>
            <a:r>
              <a:rPr lang="en"/>
              <a:t>inaccurate</a:t>
            </a:r>
            <a:r>
              <a:rPr lang="en"/>
              <a:t> readings. We “fixed” it by multiplying the distance returned by some magic number, which was a very unsatisfying solution.</a:t>
            </a:r>
            <a:endParaRPr/>
          </a:p>
          <a:p>
            <a:pPr indent="0" lvl="0" marL="0" rtl="0" algn="l">
              <a:spcBef>
                <a:spcPts val="1200"/>
              </a:spcBef>
              <a:spcAft>
                <a:spcPts val="0"/>
              </a:spcAft>
              <a:buNone/>
            </a:pPr>
            <a:r>
              <a:rPr lang="en"/>
              <a:t>Because of our LED screen, we had very few pins to work with. We were forced to use pins 0 and 1, which are the pins the Uno uses for Serial output. Because of this, we were not able to print out any of the distances for each sensor when we were testing with all 8 sensors active. This made testing very annoying.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we ran into (part 2)</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decided to 3D print most of our components, as a lot of them relied on very specific angles to ensure that we could maximize the angle of effect of each corner. </a:t>
            </a:r>
            <a:endParaRPr/>
          </a:p>
          <a:p>
            <a:pPr indent="0" lvl="0" marL="0" rtl="0" algn="l">
              <a:spcBef>
                <a:spcPts val="1200"/>
              </a:spcBef>
              <a:spcAft>
                <a:spcPts val="0"/>
              </a:spcAft>
              <a:buNone/>
            </a:pPr>
            <a:r>
              <a:rPr lang="en"/>
              <a:t>However, our 3D prints changed a lot as our ideas for implementation changed. We had to go through over 5 different iterations of the models before we settled on what we now have.</a:t>
            </a:r>
            <a:endParaRPr/>
          </a:p>
          <a:p>
            <a:pPr indent="0" lvl="0" marL="0" rtl="0" algn="l">
              <a:spcBef>
                <a:spcPts val="1200"/>
              </a:spcBef>
              <a:spcAft>
                <a:spcPts val="1200"/>
              </a:spcAft>
              <a:buNone/>
            </a:pPr>
            <a:r>
              <a:rPr lang="en"/>
              <a:t>To print out just one iteration took over 3 hours, so there was a large gap between modeling and the finished print. During one of the prints, we decided midway through on a better model and had to scrap the whole print. All in all, printing everything took over 20 hours.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to add</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would have liked to add some buttons that allow you to change color/brush size, as well as a button that allows you to erase.</a:t>
            </a:r>
            <a:endParaRPr/>
          </a:p>
          <a:p>
            <a:pPr indent="-342900" lvl="0" marL="457200" rtl="0" algn="l">
              <a:spcBef>
                <a:spcPts val="0"/>
              </a:spcBef>
              <a:spcAft>
                <a:spcPts val="0"/>
              </a:spcAft>
              <a:buSzPts val="1800"/>
              <a:buChar char="-"/>
            </a:pPr>
            <a:r>
              <a:rPr lang="en"/>
              <a:t>We would have liked to have a larger area to draw on, since ours is rather small</a:t>
            </a:r>
            <a:endParaRPr/>
          </a:p>
          <a:p>
            <a:pPr indent="-342900" lvl="0" marL="457200" rtl="0" algn="l">
              <a:spcBef>
                <a:spcPts val="0"/>
              </a:spcBef>
              <a:spcAft>
                <a:spcPts val="0"/>
              </a:spcAft>
              <a:buSzPts val="1800"/>
              <a:buChar char="-"/>
            </a:pPr>
            <a:r>
              <a:rPr lang="en"/>
              <a:t>Cleaning up wires: Putting the breadboards underneath the drawing area so they’re hidden and out of the way.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