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1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7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71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02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4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98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1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5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0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5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CA6A-BBBE-4212-94C6-B80362826A95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658C-7C86-4C13-B264-FF3CF9463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0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Mobileszközök és </a:t>
            </a:r>
            <a:r>
              <a:rPr lang="hu-HU" b="1" dirty="0" smtClean="0"/>
              <a:t>alkalmazások</a:t>
            </a:r>
            <a:r>
              <a:rPr lang="en-US" b="1" dirty="0" smtClean="0"/>
              <a:t> </a:t>
            </a:r>
            <a:r>
              <a:rPr lang="en-US" b="1" dirty="0" err="1" smtClean="0"/>
              <a:t>projekt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						Fekete Csanád, GI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59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Működési elv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meglévő sql adatbázisban lévő adatokat tudunk modósitani/bevinni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7" y="2932417"/>
            <a:ext cx="941201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met</a:t>
            </a:r>
            <a:r>
              <a:rPr lang="hu-HU" dirty="0" smtClean="0"/>
              <a:t>ódusok amiket tartalmaz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Get</a:t>
            </a:r>
          </a:p>
          <a:p>
            <a:r>
              <a:rPr lang="hu-HU" dirty="0" smtClean="0"/>
              <a:t>Delete </a:t>
            </a:r>
          </a:p>
          <a:p>
            <a:r>
              <a:rPr lang="hu-HU" dirty="0" smtClean="0"/>
              <a:t>Put</a:t>
            </a:r>
          </a:p>
          <a:p>
            <a:r>
              <a:rPr lang="hu-HU" dirty="0" smtClean="0"/>
              <a:t>Post</a:t>
            </a:r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9" y="2102580"/>
            <a:ext cx="613495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1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Alkalma</a:t>
            </a:r>
            <a:r>
              <a:rPr lang="hu-HU" dirty="0" smtClean="0"/>
              <a:t>zás</a:t>
            </a:r>
            <a:endParaRPr lang="hu-HU" dirty="0"/>
          </a:p>
        </p:txBody>
      </p:sp>
      <p:pic>
        <p:nvPicPr>
          <p:cNvPr id="1028" name="Picture 4" descr="https://cdn.discordapp.com/attachments/656538301682941974/93594907744156472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50" y="1833863"/>
            <a:ext cx="21088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656538301682941974/935952046333505627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16" y="1858750"/>
            <a:ext cx="2042436" cy="432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73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metódus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66" y="1622853"/>
            <a:ext cx="4675643" cy="31474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1540476"/>
            <a:ext cx="6139864" cy="32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6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Mobileszközök és alkalmazások projekt</vt:lpstr>
      <vt:lpstr>Működési elv</vt:lpstr>
      <vt:lpstr>Api metódusok amiket tartalmaz </vt:lpstr>
      <vt:lpstr>Alkalmazás</vt:lpstr>
      <vt:lpstr>Néhány metódus</vt:lpstr>
      <vt:lpstr> 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AKarmi Akarmi</dc:creator>
  <cp:lastModifiedBy>AKarmi Akarmi</cp:lastModifiedBy>
  <cp:revision>18</cp:revision>
  <dcterms:created xsi:type="dcterms:W3CDTF">2022-01-26T16:03:49Z</dcterms:created>
  <dcterms:modified xsi:type="dcterms:W3CDTF">2022-01-26T17:41:27Z</dcterms:modified>
</cp:coreProperties>
</file>