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2" r:id="rId4"/>
    <p:sldId id="261" r:id="rId5"/>
    <p:sldId id="258" r:id="rId6"/>
    <p:sldId id="263" r:id="rId7"/>
    <p:sldId id="265" r:id="rId8"/>
    <p:sldId id="264" r:id="rId9"/>
    <p:sldId id="267" r:id="rId10"/>
    <p:sldId id="269" r:id="rId11"/>
    <p:sldId id="268" r:id="rId12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28C74-2DD9-4CFD-934B-3DF3C1DDE5FC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F517D8-72C6-4C72-9062-09CA35D1D6EA}" type="datetime1">
              <a:rPr lang="hu-HU" smtClean="0"/>
              <a:t>2022. 10. 25.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6F676-C664-4C85-930F-9B6130AE0859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A9AE65-3357-474A-9E41-D5D48A22CB46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DEE93C-3C2D-4E26-B2EB-AA9505384E6D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0F59D-97DE-494E-8C3C-171907D39773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" sz="800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0696A8-D711-4B65-A653-8621AA7D08B1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A05328-906A-4574-A2A4-9142E7EEB0D7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Kép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Kép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Cím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A40F4B-C8A7-474B-9E07-0763335F9A9B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886BA4-B095-4091-9B3B-1AE5660185AF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4D693-9A33-46B5-8483-A655726D1E81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931A8-8288-4238-AF14-026187036AFD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65F545-0511-4EE3-B36D-0AAF15A22616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C899-C8BD-4743-9041-F9570303B9CC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Kép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135D0D-8851-4427-86DA-5BF8C4C38E92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72C471-15B7-4E03-99B1-DD7965475934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BA12DA-C477-4DEC-8CD5-0CC7AA2A7F95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6B7B2-B32F-4DDF-9894-2FACA14133E2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Kép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D6D66-4270-491C-9F23-0511DE91B152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92444B4-EEAE-4DD5-A105-FC425BF0ADF0}" type="datetime1">
              <a:rPr lang="hu-HU" smtClean="0"/>
              <a:t>2022. 10. 25.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358" y="1380734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hu" sz="7200" b="1" dirty="0"/>
              <a:t>Alkoholt </a:t>
            </a:r>
            <a:r>
              <a:rPr lang="hu" sz="7200" b="1" dirty="0" smtClean="0"/>
              <a:t>árusító </a:t>
            </a:r>
            <a:r>
              <a:rPr lang="hu" sz="7200" b="1" dirty="0"/>
              <a:t>webshop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PHP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A php segítségével kértük be az adatokat az adatbázisból és jelenítettük meg az oldalon.</a:t>
            </a:r>
          </a:p>
          <a:p>
            <a:pPr marL="36900" indent="0">
              <a:buNone/>
            </a:pPr>
            <a:endParaRPr lang="hu-HU" sz="3200" dirty="0" smtClean="0"/>
          </a:p>
          <a:p>
            <a:pPr marL="36900" indent="0">
              <a:buNone/>
            </a:pPr>
            <a:endParaRPr lang="hu-HU" sz="3200" dirty="0"/>
          </a:p>
          <a:p>
            <a:pPr marL="36900" indent="0">
              <a:buNone/>
            </a:pPr>
            <a:endParaRPr lang="hu-HU" sz="32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hu-HU" sz="3200" dirty="0"/>
          </a:p>
          <a:p>
            <a:pPr marL="36900" indent="0">
              <a:buNone/>
            </a:pP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177808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85058" y="380999"/>
            <a:ext cx="2621885" cy="1257300"/>
          </a:xfrm>
        </p:spPr>
        <p:txBody>
          <a:bodyPr/>
          <a:lstStyle/>
          <a:p>
            <a:r>
              <a:rPr lang="hu-HU" sz="6000" b="1" dirty="0" smtClean="0"/>
              <a:t>Célja</a:t>
            </a:r>
            <a:endParaRPr lang="hu-HU" sz="60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hu-HU" sz="4000" dirty="0" smtClean="0"/>
              <a:t>A megrendelők igényeit, életüket, rendelésüket le egyszerűsíteni  és kényelmesebbé tenni.</a:t>
            </a:r>
          </a:p>
          <a:p>
            <a:pPr marL="36900" indent="0">
              <a:buNone/>
            </a:pPr>
            <a:r>
              <a:rPr lang="hu-HU" sz="4000" dirty="0" smtClean="0"/>
              <a:t>Prémium, külföldi termékeket eljuttathatunk a vásárlók felé </a:t>
            </a:r>
          </a:p>
          <a:p>
            <a:pPr marL="36900" indent="0">
              <a:buNone/>
            </a:pPr>
            <a:endParaRPr lang="hu-HU" sz="4000" dirty="0" smtClean="0"/>
          </a:p>
          <a:p>
            <a:pPr marL="36900" indent="0">
              <a:buNone/>
            </a:pPr>
            <a:endParaRPr lang="hu-HU" sz="4000" dirty="0" smtClean="0"/>
          </a:p>
          <a:p>
            <a:pPr marL="36900" indent="0">
              <a:buNone/>
            </a:pPr>
            <a:endParaRPr lang="hu-HU" sz="28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Használt programnyelvek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HTML	</a:t>
            </a:r>
          </a:p>
          <a:p>
            <a:pPr marL="36900" indent="0">
              <a:buNone/>
            </a:pPr>
            <a:r>
              <a:rPr lang="hu-HU" sz="3200" dirty="0" smtClean="0"/>
              <a:t>CSS</a:t>
            </a:r>
          </a:p>
          <a:p>
            <a:pPr marL="36900" indent="0">
              <a:buNone/>
            </a:pPr>
            <a:r>
              <a:rPr lang="hu-HU" sz="3200" dirty="0" smtClean="0"/>
              <a:t>SQL</a:t>
            </a:r>
          </a:p>
          <a:p>
            <a:pPr marL="36900" indent="0">
              <a:buNone/>
            </a:pPr>
            <a:r>
              <a:rPr lang="hu-HU" sz="3200" dirty="0" smtClean="0"/>
              <a:t>PHP</a:t>
            </a:r>
          </a:p>
          <a:p>
            <a:pPr marL="36900" indent="0">
              <a:buNone/>
            </a:pPr>
            <a:r>
              <a:rPr lang="hu-HU" sz="3200" dirty="0" smtClean="0"/>
              <a:t>JavaScript</a:t>
            </a:r>
          </a:p>
          <a:p>
            <a:pPr marL="36900" indent="0">
              <a:buNone/>
            </a:pPr>
            <a:endParaRPr lang="hu-HU" sz="32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2022. 10. 25.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6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Az oldal sajátosságai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4000" dirty="0" smtClean="0"/>
              <a:t>Egyedi képek </a:t>
            </a:r>
          </a:p>
          <a:p>
            <a:pPr marL="36900" indent="0">
              <a:buNone/>
            </a:pPr>
            <a:r>
              <a:rPr lang="hu-HU" sz="4000" dirty="0" smtClean="0"/>
              <a:t>Életkor ellenőrzése </a:t>
            </a:r>
          </a:p>
          <a:p>
            <a:pPr marL="36900" indent="0">
              <a:buNone/>
            </a:pPr>
            <a:endParaRPr lang="hu-HU" sz="40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9448800" y="6484710"/>
            <a:ext cx="2743200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8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négyzet látható&#10;&#10;Automatikusan generált leírás">
            <a:extLst>
              <a:ext uri="{FF2B5EF4-FFF2-40B4-BE49-F238E27FC236}">
                <a16:creationId xmlns:a16="http://schemas.microsoft.com/office/drawing/2014/main" id="{A552D5D9-74D6-AFBB-0C46-ED7F2B41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09" y="551329"/>
            <a:ext cx="8087246" cy="57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Megvalósítás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A fő HTML oldal elkészítését nem csak fejben, hanem vizuálisan is megalkottuk.</a:t>
            </a:r>
          </a:p>
          <a:p>
            <a:pPr marL="36900" indent="0">
              <a:buNone/>
            </a:pPr>
            <a:r>
              <a:rPr lang="hu-HU" sz="3200" dirty="0" smtClean="0"/>
              <a:t>A színek, képek még csak helykitöltőként (</a:t>
            </a:r>
            <a:r>
              <a:rPr lang="hu-HU" sz="3200" dirty="0" err="1" smtClean="0"/>
              <a:t>placeholder</a:t>
            </a:r>
            <a:r>
              <a:rPr lang="hu-HU" sz="3200" dirty="0" smtClean="0"/>
              <a:t>) vannak jelen.</a:t>
            </a:r>
          </a:p>
          <a:p>
            <a:pPr marL="36900" indent="0">
              <a:buNone/>
            </a:pPr>
            <a:endParaRPr lang="hu-HU" sz="32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2022. 10. 25.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1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Navigációs mező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A kialakítását próbáltuk úgy alakítani, hogy a vásárlók részéről minél átláthatóbb, könnyebb használatot biztosítson.</a:t>
            </a:r>
            <a:endParaRPr lang="hu-HU" sz="3200" dirty="0"/>
          </a:p>
          <a:p>
            <a:pPr marL="36900" indent="0">
              <a:buNone/>
            </a:pPr>
            <a:r>
              <a:rPr lang="hu-HU" sz="3200" dirty="0" smtClean="0"/>
              <a:t>Design-ja minimalista, de annál inkább felhasználó centrikusabb.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2022. 10. 25.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Logó elkészítése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A Keresztapa című filmsorozatból merítettünk ötletet a logó elkészítéséhez.</a:t>
            </a:r>
          </a:p>
          <a:p>
            <a:pPr marL="36900" indent="0">
              <a:buNone/>
            </a:pPr>
            <a:r>
              <a:rPr lang="hu-HU" sz="3200" dirty="0" smtClean="0"/>
              <a:t>Az oldalon való színhasználat, a logó színvilágához próbáltuk igazítani, még csak félkész állapotban lehet megtekinteni.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2022. 10. 25.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/>
              <a:t>Az adatbázis feltöltése folyamatban van és frissül megújuló termékeinkkel</a:t>
            </a:r>
            <a:r>
              <a:rPr lang="hu-HU" sz="3200" dirty="0" smtClean="0"/>
              <a:t>.</a:t>
            </a:r>
          </a:p>
          <a:p>
            <a:pPr marL="36900" indent="0">
              <a:buNone/>
            </a:pPr>
            <a:r>
              <a:rPr lang="hu-HU" sz="3200" dirty="0" smtClean="0"/>
              <a:t>Minden termékcsalád külön-külön, kategorizálva találhatóak meg.</a:t>
            </a:r>
          </a:p>
          <a:p>
            <a:pPr marL="36900" indent="0">
              <a:buNone/>
            </a:pPr>
            <a:endParaRPr lang="hu-HU" sz="3200" dirty="0" smtClean="0"/>
          </a:p>
          <a:p>
            <a:pPr marL="36900" indent="0">
              <a:buNone/>
            </a:pPr>
            <a:endParaRPr lang="hu-HU" sz="3200" dirty="0"/>
          </a:p>
          <a:p>
            <a:pPr marL="36900" indent="0">
              <a:buNone/>
            </a:pPr>
            <a:endParaRPr lang="hu-HU" sz="32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3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6_TF12214701" id="{84250671-AACF-4C08-B8EC-8205E81493F8}" vid="{D694F355-53BF-4155-82DB-4DED3BFAA78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{3B0EC4E7-9862-4877-BCA0-FE0ECEA5933E}tf12214701_win32</Template>
  <TotalTime>276</TotalTime>
  <Words>165</Words>
  <Application>Microsoft Office PowerPoint</Application>
  <PresentationFormat>Szélesvásznú</PresentationFormat>
  <Paragraphs>34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Calibri</vt:lpstr>
      <vt:lpstr>Goudy Old Style</vt:lpstr>
      <vt:lpstr>Trebuchet MS</vt:lpstr>
      <vt:lpstr>Wingdings 2</vt:lpstr>
      <vt:lpstr>SlateVTI</vt:lpstr>
      <vt:lpstr>Alkoholt árusító webshop</vt:lpstr>
      <vt:lpstr>Célja</vt:lpstr>
      <vt:lpstr>Használt programnyelvek</vt:lpstr>
      <vt:lpstr>Az oldal sajátosságai</vt:lpstr>
      <vt:lpstr>PowerPoint-bemutató</vt:lpstr>
      <vt:lpstr>Megvalósítás</vt:lpstr>
      <vt:lpstr>Navigációs mező </vt:lpstr>
      <vt:lpstr>Logó elkészítése</vt:lpstr>
      <vt:lpstr>Adatbázis</vt:lpstr>
      <vt:lpstr>PHP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Alkoholt árusíó webshop</dc:title>
  <dc:creator>Balázs István</dc:creator>
  <cp:lastModifiedBy>Tanuló</cp:lastModifiedBy>
  <cp:revision>18</cp:revision>
  <dcterms:created xsi:type="dcterms:W3CDTF">2022-09-26T18:14:47Z</dcterms:created>
  <dcterms:modified xsi:type="dcterms:W3CDTF">2022-10-25T09:05:45Z</dcterms:modified>
</cp:coreProperties>
</file>