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15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0AD6-080C-779D-C0B1-2C8ACB58D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811FF-7B40-8B03-CB67-F716616A9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CCEB4-A107-34ED-13F2-8BEEAC7F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979D8-9770-E45F-D178-E162C41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95BB1-EF0A-1A37-4F3D-504C069E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9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D586-D028-2B73-88AB-FD9082B7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873AE-76F9-B88D-4EB5-0C0A68AC9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611C3-B601-90F3-5B2A-6636B948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76341-247E-02E2-3827-915245D4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1E68B-239A-D847-D097-F42A29A8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583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C49CC-8CC2-2318-1DC3-C56E18326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8D56B-6CD7-1316-5531-3827957EA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7850A-7574-55D2-C8A3-56C2A5BB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5A6F-6E4C-CA4E-36A6-A768E0D3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1A045-7090-2BD6-FFBC-5B6ED02C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965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75AB-214F-6620-B464-5DD71CFC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09B1-5E74-825C-2E91-55DBD20D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D34C6-F5AD-FC9A-47CB-8C632578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AA70D-3DB6-5C06-5176-A49B705D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2A37-8626-682E-6B82-F180CFEC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079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A912-2D1A-5EC4-4134-26593C81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4A514-CEC7-3E7B-B11C-0B53E22CF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70E7C-90A5-0F7D-B88C-2C34CE5B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F8061-7BD0-456F-EE10-F132D187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B643-BDCD-7CB7-FF4F-CB383262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31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76A4-9144-1CB2-03E8-4751830D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429E-546B-C911-A109-818376C31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0B3A2-5588-E0CB-2176-A49B86AD7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C59FB-9DD9-D688-E0B2-1585EC0E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3E79A-6046-50DB-C438-90FBE467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5D6B8-58C1-4EBB-811B-094F392D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068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D384-FBA3-A91D-FEB9-1560AD99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F0D98-5B1B-7232-E8EE-3097BBE98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05A87-B3DF-20D6-AE9A-EEF437D45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25379-399F-0371-2BEC-2DBA0BFAC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8B003-6A91-A099-824B-7E7918F9F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E7780-DD48-68A7-8A08-95F28F1A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F3056-77CA-FC96-FA6E-8020CC43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2FF41-35FB-AC66-1177-76AF68B1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95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7947-A9F1-25CC-5766-0DC527B0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D7308-F28F-9D5E-67D0-A6A43BD5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6D542-CB34-6BB6-66FA-2B266055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D4371-BC49-63CA-C134-AF0ED296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538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A65D2-1691-AB18-A532-7ADF7E3A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9DF2-86E2-10DE-7FEF-CB647416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036C4-7C04-BF43-87D7-706A4133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001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4F19-6E63-DC38-F0F0-628B89F4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8E85-3A92-F7CB-D557-1A3B37DE1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8C365-D38E-4CC8-5D65-9A1D33AA8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60BB8-D862-A342-87B2-8FD21942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6CBC0-F3AE-B9A0-545A-8596F711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015BC-1DE6-779E-582E-90D2880E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120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D822-E0EC-C256-B9E6-5F704DC7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3FDC6-3767-E191-276F-C0A937A58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94734-5A21-81A9-8FA3-E5AB0E5C9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D1A77-69E5-C28D-65CE-C25FDFFC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8AF-5869-4E54-B6D4-5862E7AA77BC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20627-60F8-F6E1-31BD-7EC3478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4CF87-8D27-9BF9-36D2-04A395D4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77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6C8D8-0918-EB61-D028-B1B742E9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231-B42B-56DB-9B84-F04E98F38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D1B21-6C44-B46D-48DD-E14968B7E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CF48AF-5869-4E54-B6D4-5862E7AA77BC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C5EC9-9CFB-8DBE-18F0-C00243B5E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1A9DF-AA75-ABC0-6169-07159D56E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8CDB8F-CC02-45A7-A118-355F8A9523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456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732F-5AA9-B707-CE30-A9B7F8AD5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38C1-7F7E-C193-A428-FBFF40D26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127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EB6D27-91F5-B81F-6422-05605E64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94" y="268880"/>
            <a:ext cx="5670104" cy="6192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FDA27A-02D0-F5A6-35BE-DC572F02D82A}"/>
              </a:ext>
            </a:extLst>
          </p:cNvPr>
          <p:cNvSpPr txBox="1"/>
          <p:nvPr/>
        </p:nvSpPr>
        <p:spPr>
          <a:xfrm>
            <a:off x="6096000" y="268880"/>
            <a:ext cx="51511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A Program.cs állományhoz hozzá lettek adva két szolgáltatás:</a:t>
            </a:r>
          </a:p>
          <a:p>
            <a:r>
              <a:rPr lang="hu-HU" dirty="0"/>
              <a:t>•	PostDbContext</a:t>
            </a:r>
          </a:p>
          <a:p>
            <a:r>
              <a:rPr lang="hu-HU" dirty="0"/>
              <a:t>•	IPostInterface</a:t>
            </a:r>
          </a:p>
          <a:p>
            <a:r>
              <a:rPr lang="hu-HU" dirty="0"/>
              <a:t>•	PostService</a:t>
            </a:r>
          </a:p>
        </p:txBody>
      </p:sp>
    </p:spTree>
    <p:extLst>
      <p:ext uri="{BB962C8B-B14F-4D97-AF65-F5344CB8AC3E}">
        <p14:creationId xmlns:p14="http://schemas.microsoft.com/office/powerpoint/2010/main" val="10989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830F1-A557-3544-D2B1-C67B7001D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05" y="298234"/>
            <a:ext cx="4571429" cy="1628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8CB18-5BD6-0023-DFF8-343E0CD321D3}"/>
              </a:ext>
            </a:extLst>
          </p:cNvPr>
          <p:cNvSpPr txBox="1"/>
          <p:nvPr/>
        </p:nvSpPr>
        <p:spPr>
          <a:xfrm>
            <a:off x="5547360" y="2982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Az EntityFramework az Add-Migration First, majd az Update-Database parancs után létrehozta adatbázisunkat.</a:t>
            </a:r>
          </a:p>
        </p:txBody>
      </p:sp>
    </p:spTree>
    <p:extLst>
      <p:ext uri="{BB962C8B-B14F-4D97-AF65-F5344CB8AC3E}">
        <p14:creationId xmlns:p14="http://schemas.microsoft.com/office/powerpoint/2010/main" val="66230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C1866-7920-A71C-B4BB-782019D9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87" y="260262"/>
            <a:ext cx="11134327" cy="5287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A031BF-9FA4-3DAC-D230-397378F48CFF}"/>
              </a:ext>
            </a:extLst>
          </p:cNvPr>
          <p:cNvSpPr txBox="1"/>
          <p:nvPr/>
        </p:nvSpPr>
        <p:spPr>
          <a:xfrm>
            <a:off x="630086" y="5547359"/>
            <a:ext cx="11134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dirty="0"/>
              <a:t>László létrehozta a Trello táblát a feladathoz, amelyben a munkafolyamatot követni tudjuk.</a:t>
            </a:r>
          </a:p>
        </p:txBody>
      </p:sp>
    </p:spTree>
    <p:extLst>
      <p:ext uri="{BB962C8B-B14F-4D97-AF65-F5344CB8AC3E}">
        <p14:creationId xmlns:p14="http://schemas.microsoft.com/office/powerpoint/2010/main" val="407240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5427FA-7805-7035-EE1D-29233D0BBBDA}"/>
              </a:ext>
            </a:extLst>
          </p:cNvPr>
          <p:cNvSpPr txBox="1"/>
          <p:nvPr/>
        </p:nvSpPr>
        <p:spPr>
          <a:xfrm>
            <a:off x="1260441" y="211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Ezen felül a Figmában megtervezte az alkalmazás felületét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65F4E-3258-FC0C-84E5-AA11602D6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41" y="824746"/>
            <a:ext cx="9671117" cy="58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43D4D-FC30-3017-78C0-A0B3ABEF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62" y="169834"/>
            <a:ext cx="9910276" cy="5895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CD3233-2204-08B9-EEC9-8DBEFB08BC3F}"/>
              </a:ext>
            </a:extLst>
          </p:cNvPr>
          <p:cNvSpPr txBox="1"/>
          <p:nvPr/>
        </p:nvSpPr>
        <p:spPr>
          <a:xfrm>
            <a:off x="1140862" y="6065053"/>
            <a:ext cx="9910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Ez a terv végül nem lett alkalmazva a komplexitása miatt, viszont az oldal végleges kinézetét nagyban befolyásolta.</a:t>
            </a:r>
          </a:p>
        </p:txBody>
      </p:sp>
    </p:spTree>
    <p:extLst>
      <p:ext uri="{BB962C8B-B14F-4D97-AF65-F5344CB8AC3E}">
        <p14:creationId xmlns:p14="http://schemas.microsoft.com/office/powerpoint/2010/main" val="125127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4E35-A6AC-3F33-E673-C5654FBF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267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4E35-A6AC-3F33-E673-C5654FBF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210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4E35-A6AC-3F33-E673-C5654FBF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933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8163-253F-0A96-A846-BA9690BC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dirty="0"/>
              <a:t>Backend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F9925-B274-1D27-1CF1-FDBF4980D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5" y="1174249"/>
            <a:ext cx="4175125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84FECD-6780-CFB9-B40C-81A618CA3703}"/>
              </a:ext>
            </a:extLst>
          </p:cNvPr>
          <p:cNvSpPr txBox="1"/>
          <p:nvPr/>
        </p:nvSpPr>
        <p:spPr>
          <a:xfrm>
            <a:off x="4989095" y="1174249"/>
            <a:ext cx="622433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dirty="0"/>
              <a:t>Különböző mappák lettek létrehozva a jobb átláthatóság kedvéért. A mappák az alábbiak:</a:t>
            </a:r>
          </a:p>
          <a:p>
            <a:r>
              <a:rPr lang="hu-HU" sz="2000" dirty="0"/>
              <a:t>•	Controllers</a:t>
            </a:r>
          </a:p>
          <a:p>
            <a:r>
              <a:rPr lang="hu-HU" sz="2000" dirty="0"/>
              <a:t>•	Models</a:t>
            </a:r>
          </a:p>
          <a:p>
            <a:r>
              <a:rPr lang="hu-HU" sz="2000" dirty="0"/>
              <a:t>•	Dtos</a:t>
            </a:r>
          </a:p>
          <a:p>
            <a:r>
              <a:rPr lang="hu-HU" sz="2000" dirty="0"/>
              <a:t>•	Repositories</a:t>
            </a:r>
          </a:p>
          <a:p>
            <a:r>
              <a:rPr lang="hu-HU" sz="2000" dirty="0"/>
              <a:t>A létrehozott fájlok:</a:t>
            </a:r>
          </a:p>
          <a:p>
            <a:r>
              <a:rPr lang="hu-HU" sz="2000" dirty="0"/>
              <a:t>•	PostController.cs</a:t>
            </a:r>
          </a:p>
          <a:p>
            <a:r>
              <a:rPr lang="hu-HU" sz="2000" dirty="0"/>
              <a:t>•	PostsDto.cs</a:t>
            </a:r>
          </a:p>
          <a:p>
            <a:r>
              <a:rPr lang="hu-HU" sz="2000" dirty="0"/>
              <a:t>•	PostDbContext.cs</a:t>
            </a:r>
          </a:p>
          <a:p>
            <a:r>
              <a:rPr lang="hu-HU" sz="2000" dirty="0"/>
              <a:t>•	Posts.cs</a:t>
            </a:r>
          </a:p>
          <a:p>
            <a:r>
              <a:rPr lang="hu-HU" sz="2000" dirty="0"/>
              <a:t>•	IPostInterface.cs</a:t>
            </a:r>
          </a:p>
          <a:p>
            <a:r>
              <a:rPr lang="hu-HU" sz="2000" dirty="0"/>
              <a:t>•	PostService.cs</a:t>
            </a:r>
          </a:p>
          <a:p>
            <a:r>
              <a:rPr lang="hu-HU" sz="2000" dirty="0"/>
              <a:t>•	Extensions.cs</a:t>
            </a:r>
          </a:p>
          <a:p>
            <a:r>
              <a:rPr lang="hu-HU" sz="2000" dirty="0"/>
              <a:t>A program.cs a projekt létrehozásakkor automatikusan jött létre, a Migrations mappát, és tartalmát az EntityFramework hozta létre az adatbázishoz.</a:t>
            </a:r>
          </a:p>
        </p:txBody>
      </p:sp>
    </p:spTree>
    <p:extLst>
      <p:ext uri="{BB962C8B-B14F-4D97-AF65-F5344CB8AC3E}">
        <p14:creationId xmlns:p14="http://schemas.microsoft.com/office/powerpoint/2010/main" val="154109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CA558-0A43-CD96-7A02-C873C29D269D}"/>
              </a:ext>
            </a:extLst>
          </p:cNvPr>
          <p:cNvSpPr txBox="1"/>
          <p:nvPr/>
        </p:nvSpPr>
        <p:spPr>
          <a:xfrm>
            <a:off x="1439778" y="2090172"/>
            <a:ext cx="93124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/>
              <a:t>A backend Visual Studio-ban készült el, 4 bővítményt használt hozzá:</a:t>
            </a:r>
          </a:p>
          <a:p>
            <a:r>
              <a:rPr lang="hu-HU" sz="2800" dirty="0"/>
              <a:t>•	Micorsoft.EntityFrameworkCore</a:t>
            </a:r>
          </a:p>
          <a:p>
            <a:r>
              <a:rPr lang="hu-HU" sz="2800" dirty="0"/>
              <a:t>•	Micorsoft.EntityFrameworkCore.Tools</a:t>
            </a:r>
          </a:p>
          <a:p>
            <a:r>
              <a:rPr lang="hu-HU" sz="2800" dirty="0"/>
              <a:t>•	Pomelo.EntityFrameworkCore.MySql</a:t>
            </a:r>
          </a:p>
          <a:p>
            <a:r>
              <a:rPr lang="hu-HU" sz="2800" dirty="0"/>
              <a:t>•	Swashbuckle.AspNetCore</a:t>
            </a:r>
          </a:p>
        </p:txBody>
      </p:sp>
    </p:spTree>
    <p:extLst>
      <p:ext uri="{BB962C8B-B14F-4D97-AF65-F5344CB8AC3E}">
        <p14:creationId xmlns:p14="http://schemas.microsoft.com/office/powerpoint/2010/main" val="39320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759214-387D-A060-74B0-EB68514A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53" y="294970"/>
            <a:ext cx="6206132" cy="6105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4345A3-E565-091B-6E4E-DB470C59EB59}"/>
              </a:ext>
            </a:extLst>
          </p:cNvPr>
          <p:cNvSpPr txBox="1"/>
          <p:nvPr/>
        </p:nvSpPr>
        <p:spPr>
          <a:xfrm>
            <a:off x="6737684" y="294970"/>
            <a:ext cx="50020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dirty="0"/>
              <a:t>A közösségi oldalunkhoz megalakult a bejegyzéseknek a modellje. Ez egy Guid-ből, címből, szerzőből, tartalomból, képből, valamint a bejegyzés létrehozásának dátumából áll.</a:t>
            </a:r>
          </a:p>
        </p:txBody>
      </p:sp>
    </p:spTree>
    <p:extLst>
      <p:ext uri="{BB962C8B-B14F-4D97-AF65-F5344CB8AC3E}">
        <p14:creationId xmlns:p14="http://schemas.microsoft.com/office/powerpoint/2010/main" val="393621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E9373CD-F299-88B5-6B9D-D8630471E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84" y="293520"/>
            <a:ext cx="11515832" cy="285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5CABB-3ADE-0AB7-7340-8F7ACF805ED7}"/>
              </a:ext>
            </a:extLst>
          </p:cNvPr>
          <p:cNvSpPr txBox="1"/>
          <p:nvPr/>
        </p:nvSpPr>
        <p:spPr>
          <a:xfrm>
            <a:off x="338084" y="3252082"/>
            <a:ext cx="115158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400" dirty="0"/>
              <a:t>Itt létre lettek hozva a későbbi CRUD műveletekhez szükséges rekordok, amelyek segítenek a műveletekhez bekérni a megfelelő adatokat.</a:t>
            </a:r>
          </a:p>
        </p:txBody>
      </p:sp>
    </p:spTree>
    <p:extLst>
      <p:ext uri="{BB962C8B-B14F-4D97-AF65-F5344CB8AC3E}">
        <p14:creationId xmlns:p14="http://schemas.microsoft.com/office/powerpoint/2010/main" val="122811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A2CAA78-4BE7-285E-D10C-8066B7163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7" y="277479"/>
            <a:ext cx="11715706" cy="294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B1D1C-4AC8-C2CB-CDB3-B63B01094FDE}"/>
              </a:ext>
            </a:extLst>
          </p:cNvPr>
          <p:cNvSpPr txBox="1"/>
          <p:nvPr/>
        </p:nvSpPr>
        <p:spPr>
          <a:xfrm>
            <a:off x="238146" y="3429000"/>
            <a:ext cx="117157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800" dirty="0"/>
              <a:t>Az Extensions állományban elvégezzük a mappelést, hogy AutoMapper bővítményre ne legyen szükség.</a:t>
            </a:r>
          </a:p>
        </p:txBody>
      </p:sp>
    </p:spTree>
    <p:extLst>
      <p:ext uri="{BB962C8B-B14F-4D97-AF65-F5344CB8AC3E}">
        <p14:creationId xmlns:p14="http://schemas.microsoft.com/office/powerpoint/2010/main" val="93393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E319D5-1B43-241A-87A0-A4843870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84" y="28074"/>
            <a:ext cx="11421032" cy="4757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ED6AB6-4677-4FE9-F6FC-17F5FE5AE179}"/>
              </a:ext>
            </a:extLst>
          </p:cNvPr>
          <p:cNvSpPr txBox="1"/>
          <p:nvPr/>
        </p:nvSpPr>
        <p:spPr>
          <a:xfrm>
            <a:off x="385484" y="4912438"/>
            <a:ext cx="114210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800" dirty="0"/>
              <a:t>Ez az állomány elengedhetetlen, mivel ezen keresztül tudunk csatlakozni az adatbázis szerverhez, ami a mi esetünkben a MySql.</a:t>
            </a:r>
          </a:p>
        </p:txBody>
      </p:sp>
    </p:spTree>
    <p:extLst>
      <p:ext uri="{BB962C8B-B14F-4D97-AF65-F5344CB8AC3E}">
        <p14:creationId xmlns:p14="http://schemas.microsoft.com/office/powerpoint/2010/main" val="215042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567B41-0493-B393-1A48-2717084F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4" y="81280"/>
            <a:ext cx="3800345" cy="6695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280B8F-9A3B-D6DC-98D3-171EEF716C62}"/>
              </a:ext>
            </a:extLst>
          </p:cNvPr>
          <p:cNvSpPr txBox="1"/>
          <p:nvPr/>
        </p:nvSpPr>
        <p:spPr>
          <a:xfrm>
            <a:off x="3905288" y="81280"/>
            <a:ext cx="80123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dirty="0"/>
              <a:t>Ez a réteg a legfontosabb, mivel itt jön létre a logika a CRUD műveletek megvalósításához.</a:t>
            </a:r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r>
              <a:rPr lang="hu-HU" dirty="0"/>
              <a:t>Először is konstruktoron keresztül függőségi befecskendezést hajtunk végre, mely lehetővé teszi az adatbázisra való hivatkozást.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Öt különböző HTTP kérést írunk meg:</a:t>
            </a:r>
          </a:p>
          <a:p>
            <a:r>
              <a:rPr lang="hu-HU" dirty="0"/>
              <a:t>•	Delete</a:t>
            </a:r>
          </a:p>
          <a:p>
            <a:r>
              <a:rPr lang="hu-HU" dirty="0"/>
              <a:t>•	Get</a:t>
            </a:r>
          </a:p>
          <a:p>
            <a:r>
              <a:rPr lang="hu-HU" dirty="0"/>
              <a:t>•	GetById</a:t>
            </a:r>
          </a:p>
          <a:p>
            <a:r>
              <a:rPr lang="hu-HU" dirty="0"/>
              <a:t>•	Post</a:t>
            </a:r>
          </a:p>
          <a:p>
            <a:r>
              <a:rPr lang="hu-HU" dirty="0"/>
              <a:t>•	Put</a:t>
            </a:r>
          </a:p>
        </p:txBody>
      </p:sp>
    </p:spTree>
    <p:extLst>
      <p:ext uri="{BB962C8B-B14F-4D97-AF65-F5344CB8AC3E}">
        <p14:creationId xmlns:p14="http://schemas.microsoft.com/office/powerpoint/2010/main" val="263019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E9928-2C1F-753C-0E8B-AEED32783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67" y="258230"/>
            <a:ext cx="7715333" cy="3353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15A4C3-7698-CBA4-7AC8-773866FB7CBA}"/>
              </a:ext>
            </a:extLst>
          </p:cNvPr>
          <p:cNvSpPr txBox="1"/>
          <p:nvPr/>
        </p:nvSpPr>
        <p:spPr>
          <a:xfrm>
            <a:off x="2114467" y="4034135"/>
            <a:ext cx="77153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dirty="0"/>
              <a:t>A létrehozott interfész megkönnyítette a szervíz réteg létrehozását, mert így kötelező implementálnunk minden műveletet.</a:t>
            </a:r>
          </a:p>
        </p:txBody>
      </p:sp>
    </p:spTree>
    <p:extLst>
      <p:ext uri="{BB962C8B-B14F-4D97-AF65-F5344CB8AC3E}">
        <p14:creationId xmlns:p14="http://schemas.microsoft.com/office/powerpoint/2010/main" val="197919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356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Backend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Bodnár István Gábor</dc:creator>
  <cp:lastModifiedBy>Bodnár István Gábor</cp:lastModifiedBy>
  <cp:revision>6</cp:revision>
  <dcterms:created xsi:type="dcterms:W3CDTF">2024-01-08T08:21:25Z</dcterms:created>
  <dcterms:modified xsi:type="dcterms:W3CDTF">2024-01-08T08:38:08Z</dcterms:modified>
</cp:coreProperties>
</file>