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83" r:id="rId4"/>
    <p:sldId id="304" r:id="rId5"/>
    <p:sldId id="305" r:id="rId6"/>
    <p:sldId id="279" r:id="rId7"/>
  </p:sldIdLst>
  <p:sldSz cx="9144000" cy="5143500" type="screen16x9"/>
  <p:notesSz cx="6858000" cy="9144000"/>
  <p:embeddedFontLst>
    <p:embeddedFont>
      <p:font typeface="Montserrat" pitchFamily="2" charset="-18"/>
      <p:regular r:id="rId9"/>
      <p:bold r:id="rId10"/>
      <p:italic r:id="rId11"/>
      <p:boldItalic r:id="rId12"/>
    </p:embeddedFont>
    <p:embeddedFont>
      <p:font typeface="Montserrat ExtraLight" pitchFamily="2" charset="-18"/>
      <p:regular r:id="rId13"/>
      <p:bold r:id="rId14"/>
      <p:italic r:id="rId15"/>
      <p:boldItalic r:id="rId16"/>
    </p:embeddedFont>
    <p:embeddedFont>
      <p:font typeface="Montserrat ExtraBold" pitchFamily="2" charset="-18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6E2B84-7AF3-449E-89CA-D2CFC94D3ECB}">
  <a:tblStyle styleId="{086E2B84-7AF3-449E-89CA-D2CFC94D3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42" autoAdjust="0"/>
  </p:normalViewPr>
  <p:slideViewPr>
    <p:cSldViewPr snapToGrid="0">
      <p:cViewPr varScale="1">
        <p:scale>
          <a:sx n="209" d="100"/>
          <a:sy n="209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7f9262ee2f_0_2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7f9262ee2f_0_2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8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7f9262ee2f_0_26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7f9262ee2f_0_26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 idx="2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3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 idx="5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6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 idx="7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8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 idx="9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3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 idx="14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5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93850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3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Trillence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</a:t>
            </a:r>
            <a:r>
              <a:rPr lang="hu-HU" dirty="0" err="1" smtClean="0"/>
              <a:t>SubPart</a:t>
            </a:r>
            <a:r>
              <a:rPr lang="hu-HU" dirty="0" smtClean="0"/>
              <a:t> project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dirty="0" smtClean="0">
                <a:latin typeface="Montserrat" pitchFamily="2" charset="-18"/>
                <a:ea typeface="Montserrat ExtraLight"/>
                <a:cs typeface="Montserrat ExtraLight"/>
                <a:sym typeface="Montserrat ExtraLight"/>
              </a:rPr>
              <a:t>Music, </a:t>
            </a:r>
            <a:r>
              <a:rPr lang="hu-HU" sz="2200" b="0" dirty="0" err="1" smtClean="0">
                <a:latin typeface="Montserrat" pitchFamily="2" charset="-18"/>
                <a:ea typeface="Montserrat ExtraLight"/>
                <a:cs typeface="Montserrat ExtraLight"/>
                <a:sym typeface="Montserrat ExtraLight"/>
              </a:rPr>
              <a:t>your</a:t>
            </a:r>
            <a:r>
              <a:rPr lang="hu-HU" sz="2200" b="0" dirty="0" smtClean="0">
                <a:latin typeface="Montserrat" pitchFamily="2" charset="-18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hu-HU" sz="2200" b="0" dirty="0" err="1" smtClean="0">
                <a:latin typeface="Montserrat" pitchFamily="2" charset="-18"/>
                <a:ea typeface="Montserrat ExtraLight"/>
                <a:cs typeface="Montserrat ExtraLight"/>
                <a:sym typeface="Montserrat ExtraLight"/>
              </a:rPr>
              <a:t>way</a:t>
            </a:r>
            <a:r>
              <a:rPr lang="hu-HU" sz="2200" b="0" dirty="0" smtClean="0">
                <a:latin typeface="Montserrat" pitchFamily="2" charset="-18"/>
                <a:ea typeface="Montserrat ExtraLight"/>
                <a:cs typeface="Montserrat ExtraLight"/>
                <a:sym typeface="Montserrat ExtraLight"/>
              </a:rPr>
              <a:t>.</a:t>
            </a:r>
            <a:endParaRPr sz="2200" b="0" dirty="0">
              <a:latin typeface="Montserrat" pitchFamily="2" charset="-18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WHAT IS TRILLENCE?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014129"/>
            <a:ext cx="5980774" cy="808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1" dirty="0" err="1" smtClean="0"/>
              <a:t>Trillence</a:t>
            </a:r>
            <a:r>
              <a:rPr lang="hu-HU" sz="1400" dirty="0" smtClean="0"/>
              <a:t> is a </a:t>
            </a:r>
            <a:r>
              <a:rPr lang="hu-HU" sz="1400" dirty="0" err="1" smtClean="0"/>
              <a:t>music</a:t>
            </a:r>
            <a:r>
              <a:rPr lang="hu-HU" sz="1400" dirty="0" smtClean="0"/>
              <a:t> </a:t>
            </a:r>
            <a:r>
              <a:rPr lang="hu-HU" sz="1400" dirty="0" err="1" smtClean="0"/>
              <a:t>streaming</a:t>
            </a:r>
            <a:r>
              <a:rPr lang="hu-HU" sz="1400" dirty="0" smtClean="0"/>
              <a:t> service </a:t>
            </a:r>
            <a:r>
              <a:rPr lang="hu-HU" sz="1400" dirty="0" err="1" smtClean="0"/>
              <a:t>designed</a:t>
            </a:r>
            <a:r>
              <a:rPr lang="hu-HU" sz="1400" dirty="0" smtClean="0"/>
              <a:t> </a:t>
            </a:r>
            <a:r>
              <a:rPr lang="hu-HU" sz="1400" dirty="0" err="1" smtClean="0"/>
              <a:t>for</a:t>
            </a:r>
            <a:r>
              <a:rPr lang="hu-HU" sz="1400" dirty="0" smtClean="0"/>
              <a:t> </a:t>
            </a:r>
            <a:r>
              <a:rPr lang="hu-HU" sz="1400" dirty="0" err="1" smtClean="0"/>
              <a:t>home</a:t>
            </a:r>
            <a:r>
              <a:rPr lang="hu-HU" sz="1400" dirty="0" smtClean="0"/>
              <a:t> servers, </a:t>
            </a:r>
            <a:r>
              <a:rPr lang="hu-HU" sz="1400" dirty="0" err="1" smtClean="0"/>
              <a:t>allowing</a:t>
            </a:r>
            <a:r>
              <a:rPr lang="hu-HU" sz="1400" dirty="0" smtClean="0"/>
              <a:t> </a:t>
            </a:r>
            <a:r>
              <a:rPr lang="hu-HU" sz="1400" dirty="0" err="1" smtClean="0"/>
              <a:t>users</a:t>
            </a:r>
            <a:r>
              <a:rPr lang="hu-HU" sz="1400" dirty="0" smtClean="0"/>
              <a:t> </a:t>
            </a:r>
            <a:r>
              <a:rPr lang="hu-HU" sz="1400" dirty="0" err="1" smtClean="0"/>
              <a:t>to</a:t>
            </a:r>
            <a:r>
              <a:rPr lang="hu-HU" sz="1400" dirty="0" smtClean="0"/>
              <a:t> </a:t>
            </a:r>
            <a:r>
              <a:rPr lang="hu-HU" sz="1400" dirty="0" err="1" smtClean="0"/>
              <a:t>stream</a:t>
            </a:r>
            <a:r>
              <a:rPr lang="hu-HU" sz="1400" dirty="0" smtClean="0"/>
              <a:t> </a:t>
            </a:r>
            <a:r>
              <a:rPr lang="hu-HU" sz="1400" dirty="0" err="1" smtClean="0"/>
              <a:t>their</a:t>
            </a:r>
            <a:r>
              <a:rPr lang="hu-HU" sz="1400" dirty="0" smtClean="0"/>
              <a:t> </a:t>
            </a:r>
            <a:r>
              <a:rPr lang="hu-HU" sz="1400" dirty="0" err="1" smtClean="0"/>
              <a:t>own</a:t>
            </a:r>
            <a:r>
              <a:rPr lang="hu-HU" sz="1400" dirty="0" smtClean="0"/>
              <a:t> </a:t>
            </a:r>
            <a:r>
              <a:rPr lang="hu-HU" sz="1400" dirty="0" err="1" smtClean="0"/>
              <a:t>music</a:t>
            </a:r>
            <a:r>
              <a:rPr lang="hu-HU" sz="1400" dirty="0" smtClean="0"/>
              <a:t> </a:t>
            </a:r>
            <a:r>
              <a:rPr lang="hu-HU" sz="1400" dirty="0" err="1" smtClean="0"/>
              <a:t>from</a:t>
            </a:r>
            <a:r>
              <a:rPr lang="hu-HU" sz="1400" dirty="0" smtClean="0"/>
              <a:t> </a:t>
            </a:r>
            <a:r>
              <a:rPr lang="hu-HU" sz="1400" b="1" dirty="0" err="1" smtClean="0"/>
              <a:t>any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device</a:t>
            </a:r>
            <a:r>
              <a:rPr lang="hu-HU" sz="1400" dirty="0" smtClean="0"/>
              <a:t>, </a:t>
            </a:r>
            <a:r>
              <a:rPr lang="hu-HU" sz="1400" b="1" dirty="0" err="1" smtClean="0"/>
              <a:t>anywhere</a:t>
            </a:r>
            <a:r>
              <a:rPr lang="hu-HU" sz="1400" dirty="0" smtClean="0"/>
              <a:t> </a:t>
            </a:r>
            <a:r>
              <a:rPr lang="hu-HU" sz="1400" b="1" dirty="0" smtClean="0"/>
              <a:t>in </a:t>
            </a:r>
            <a:r>
              <a:rPr lang="hu-HU" sz="1400" b="1" dirty="0" err="1" smtClean="0"/>
              <a:t>the</a:t>
            </a:r>
            <a:r>
              <a:rPr lang="hu-HU" sz="1400" b="1" dirty="0" smtClean="0"/>
              <a:t> world.*</a:t>
            </a:r>
            <a:endParaRPr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Szövegdoboz 2"/>
          <p:cNvSpPr txBox="1"/>
          <p:nvPr/>
        </p:nvSpPr>
        <p:spPr>
          <a:xfrm>
            <a:off x="2274935" y="1914353"/>
            <a:ext cx="563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itchFamily="2" charset="-18"/>
              </a:rPr>
              <a:t>"We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were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searching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for</a:t>
            </a:r>
            <a:r>
              <a:rPr lang="en-US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ontserrat" pitchFamily="2" charset="-18"/>
              </a:rPr>
              <a:t>a discreet solution to stream music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from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a local </a:t>
            </a:r>
            <a:r>
              <a:rPr lang="en-US" sz="1600" dirty="0" smtClean="0">
                <a:solidFill>
                  <a:schemeClr val="bg1"/>
                </a:solidFill>
                <a:latin typeface="Montserrat" pitchFamily="2" charset="-18"/>
              </a:rPr>
              <a:t>music </a:t>
            </a:r>
            <a:r>
              <a:rPr lang="en-US" sz="1600" dirty="0">
                <a:solidFill>
                  <a:schemeClr val="bg1"/>
                </a:solidFill>
                <a:latin typeface="Montserrat" pitchFamily="2" charset="-18"/>
              </a:rPr>
              <a:t>library to our </a:t>
            </a:r>
            <a:r>
              <a:rPr lang="en-US" sz="1600" dirty="0" smtClean="0">
                <a:solidFill>
                  <a:schemeClr val="bg1"/>
                </a:solidFill>
                <a:latin typeface="Montserrat" pitchFamily="2" charset="-18"/>
              </a:rPr>
              <a:t>devices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for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free,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with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the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lightest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impact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on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storage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and we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didn’t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find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exactly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what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we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were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looking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for</a:t>
            </a:r>
            <a:r>
              <a:rPr lang="en-US" sz="1600" dirty="0" smtClean="0">
                <a:solidFill>
                  <a:schemeClr val="bg1"/>
                </a:solidFill>
                <a:latin typeface="Montserrat" pitchFamily="2" charset="-18"/>
              </a:rPr>
              <a:t>…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</a:p>
          <a:p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So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, we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created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our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  <a:latin typeface="Montserrat" pitchFamily="2" charset="-18"/>
              </a:rPr>
              <a:t>own</a:t>
            </a:r>
            <a:r>
              <a:rPr lang="hu-HU" sz="1600" dirty="0" smtClean="0">
                <a:solidFill>
                  <a:schemeClr val="bg1"/>
                </a:solidFill>
                <a:latin typeface="Montserrat" pitchFamily="2" charset="-18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Montserrat" pitchFamily="2" charset="-18"/>
              </a:rPr>
              <a:t>"</a:t>
            </a:r>
            <a:endParaRPr lang="hu-HU" sz="1600" dirty="0">
              <a:solidFill>
                <a:schemeClr val="bg1"/>
              </a:solidFill>
              <a:latin typeface="Montserrat" pitchFamily="2" charset="-18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2199042" y="1914353"/>
            <a:ext cx="0" cy="1310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oogle Shape;13989;p85"/>
          <p:cNvGrpSpPr/>
          <p:nvPr/>
        </p:nvGrpSpPr>
        <p:grpSpPr>
          <a:xfrm>
            <a:off x="938500" y="1955529"/>
            <a:ext cx="1076583" cy="1152596"/>
            <a:chOff x="7055134" y="2919170"/>
            <a:chExt cx="290321" cy="310820"/>
          </a:xfrm>
        </p:grpSpPr>
        <p:sp>
          <p:nvSpPr>
            <p:cNvPr id="20" name="Google Shape;13990;p85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91;p85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2;p85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3;p85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94;p85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95;p85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96;p85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97;p85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98;p85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99;p85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00;p85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01;p85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02;p85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03;p85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8241;p74"/>
          <p:cNvGrpSpPr/>
          <p:nvPr/>
        </p:nvGrpSpPr>
        <p:grpSpPr>
          <a:xfrm>
            <a:off x="-157133" y="3160978"/>
            <a:ext cx="3888647" cy="2374677"/>
            <a:chOff x="3597785" y="3065882"/>
            <a:chExt cx="2241344" cy="1330656"/>
          </a:xfrm>
        </p:grpSpPr>
        <p:grpSp>
          <p:nvGrpSpPr>
            <p:cNvPr id="25" name="Google Shape;8242;p74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29" name="Google Shape;8243;p74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244;p74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34" name="Google Shape;8245;p74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246;p74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" name="Google Shape;8247;p74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32" name="Google Shape;8248;p74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249;p74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" name="Google Shape;8250;p74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14" name="Google Shape;8251;p74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7" name="Google Shape;8252;p74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53;p74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" name="Google Shape;8254;p74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25" name="Google Shape;8255;p74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56;p74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257;p74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23" name="Google Shape;8258;p74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59;p74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" name="Google Shape;8260;p74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21" name="Google Shape;8261;p74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62;p74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" name="Google Shape;8263;p74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9" name="Google Shape;8264;p74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65;p74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8266;p74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86" name="Google Shape;8267;p74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8" name="Google Shape;8268;p74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269;p74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270;p74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271;p74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272;p74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273;p74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7" name="Google Shape;8274;p74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806" name="Google Shape;8275;p74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276;p74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8277;p74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804" name="Google Shape;8278;p74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279;p74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9" name="Google Shape;8280;p74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802" name="Google Shape;8281;p74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282;p74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0" name="Google Shape;8283;p74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800" name="Google Shape;8284;p74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285;p74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" name="Google Shape;8286;p74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8" name="Google Shape;8287;p74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8288;p74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" name="Google Shape;8289;p74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96" name="Google Shape;8290;p74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8291;p74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" name="Google Shape;8292;p74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94" name="Google Shape;8293;p74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8294;p74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" name="Google Shape;8295;p74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70" name="Google Shape;8296;p74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83" name="Google Shape;8297;p74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8298;p74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8299;p74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" name="Google Shape;8300;p74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81" name="Google Shape;8301;p74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8302;p74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8303;p74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9" name="Google Shape;8304;p74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8305;p74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3" name="Google Shape;8306;p74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7" name="Google Shape;8307;p74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8308;p74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" name="Google Shape;8309;p74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75" name="Google Shape;8310;p74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8311;p74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8312;p74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47" name="Google Shape;8313;p74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66" name="Google Shape;8314;p74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8315;p74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8316;p74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8317;p74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8" name="Google Shape;8318;p74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64" name="Google Shape;8319;p74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8320;p74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8321;p74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62" name="Google Shape;8322;p74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8323;p74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8324;p74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60" name="Google Shape;8325;p74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8326;p74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1" name="Google Shape;8327;p74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8" name="Google Shape;8328;p74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8329;p74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2" name="Google Shape;8330;p74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56" name="Google Shape;8331;p74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8332;p74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8333;p74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54" name="Google Shape;8334;p74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8335;p74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" name="Google Shape;8336;p74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40" name="Google Shape;8337;p74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1" name="Google Shape;8338;p74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45" name="Google Shape;8339;p74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8340;p74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8341;p74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43" name="Google Shape;8342;p74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8343;p74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" name="Google Shape;8344;p74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06" name="Google Shape;8345;p74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34" name="Google Shape;8346;p74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8347;p74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8348;p74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8349;p74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8350;p74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8351;p74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7" name="Google Shape;8352;p74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32" name="Google Shape;8353;p74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8354;p74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8355;p74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30" name="Google Shape;8356;p74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8357;p74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9" name="Google Shape;8358;p74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8" name="Google Shape;8359;p74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8360;p74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0" name="Google Shape;8361;p74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26" name="Google Shape;8362;p74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8363;p74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8364;p74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24" name="Google Shape;8365;p74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8366;p74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2" name="Google Shape;8367;p74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22" name="Google Shape;8368;p74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8369;p74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8370;p74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20" name="Google Shape;8371;p74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8372;p74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8373;p74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8" name="Google Shape;8374;p74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8375;p74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5" name="Google Shape;8376;p74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16" name="Google Shape;8377;p74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8378;p74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" name="Google Shape;8379;p74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49" name="Google Shape;8380;p74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9" name="Google Shape;8381;p74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8382;p74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8383;p74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8384;p74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8385;p74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8386;p74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8387;p74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8388;p74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8389;p74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8390;p74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8391;p74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8392;p74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8393;p74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8394;p74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8395;p74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8396;p74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8397;p74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8398;p74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7" name="Google Shape;8399;p74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8400;p74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8401;p74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85" name="Google Shape;8402;p74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8403;p74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2" name="Google Shape;8404;p74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83" name="Google Shape;8405;p74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8406;p74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8407;p74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81" name="Google Shape;8408;p74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8409;p74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4" name="Google Shape;8410;p74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9" name="Google Shape;8411;p74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8412;p74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5" name="Google Shape;8413;p74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7" name="Google Shape;8414;p74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8415;p74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6" name="Google Shape;8416;p74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75" name="Google Shape;8417;p74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8418;p74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7" name="Google Shape;8419;p74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73" name="Google Shape;8420;p74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8421;p74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8422;p74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71" name="Google Shape;8423;p74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8424;p74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8425;p74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9" name="Google Shape;8426;p74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8427;p74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0" name="Google Shape;8428;p74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7" name="Google Shape;8429;p74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8430;p74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1" name="Google Shape;8431;p74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65" name="Google Shape;8432;p74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8433;p74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2" name="Google Shape;8434;p74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63" name="Google Shape;8435;p74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8436;p74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8437;p74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29" name="Google Shape;8438;p74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8439;p74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8" name="Google Shape;8440;p74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8441;p74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50" name="Google Shape;8442;p74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51" name="Google Shape;8443;p74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8444;p74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53" name="Google Shape;8445;p74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54" name="Google Shape;8446;p74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5" name="Google Shape;8447;p74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6" name="Google Shape;8448;p74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7" name="Google Shape;8449;p74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8" name="Google Shape;8450;p74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8451;p74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8452;p74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8453;p74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62" name="Google Shape;8454;p74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63" name="Google Shape;8455;p74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4" name="Google Shape;8456;p74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5" name="Google Shape;8457;p74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6" name="Google Shape;8458;p74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7" name="Google Shape;8459;p74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8" name="Google Shape;8460;p74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" name="Google Shape;8461;p74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" name="Google Shape;8462;p74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" name="Google Shape;8463;p74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" name="Google Shape;8464;p74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" name="Google Shape;8465;p74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" name="Google Shape;8466;p74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" name="Google Shape;8467;p74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" name="Google Shape;8468;p74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77" name="Google Shape;8469;p74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8" name="Google Shape;8470;p74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9" name="Google Shape;8471;p74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0" name="Google Shape;8472;p74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1" name="Google Shape;8473;p74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8474;p74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8475;p74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8476;p74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8477;p74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8478;p74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8479;p74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8480;p74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8481;p74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8482;p74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1" name="Google Shape;8483;p74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2" name="Google Shape;8484;p74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3" name="Google Shape;8485;p74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4" name="Google Shape;8486;p74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5" name="Google Shape;8487;p74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6" name="Google Shape;8488;p74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7" name="Google Shape;8489;p74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8" name="Google Shape;8490;p74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9" name="Google Shape;8491;p74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0" name="Google Shape;8492;p74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1" name="Google Shape;8493;p74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602" name="Google Shape;8494;p74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604" name="Google Shape;8495;p74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605" name="Google Shape;8496;p74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606" name="Google Shape;8497;p74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7" name="Google Shape;8498;p74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8" name="Google Shape;8499;p74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9" name="Google Shape;8500;p74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0" name="Google Shape;8501;p74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1" name="Google Shape;8502;p74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2" name="Google Shape;8503;p74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13" name="Google Shape;8504;p74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7" name="Google Shape;8505;p74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8" name="Google Shape;8506;p74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9" name="Google Shape;8507;p74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0" name="Google Shape;8508;p74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1" name="Google Shape;8509;p74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2" name="Google Shape;8510;p7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3" name="Google Shape;8511;p74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4" name="Google Shape;8512;p74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5" name="Google Shape;8513;p7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6" name="Google Shape;8514;p74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7" name="Google Shape;8515;p74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8" name="Google Shape;8516;p74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9" name="Google Shape;8517;p74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30" name="Google Shape;8518;p74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31" name="Google Shape;8519;p74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2" name="Google Shape;8520;p74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3" name="Google Shape;8521;p74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4" name="Google Shape;8522;p74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5" name="Google Shape;8523;p74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6" name="Google Shape;8524;p74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7" name="Google Shape;8525;p74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38" name="Google Shape;8526;p74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9" name="Google Shape;8527;p74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0" name="Google Shape;8528;p74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1" name="Google Shape;8529;p74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2" name="Google Shape;8530;p74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3" name="Google Shape;8531;p74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44" name="Google Shape;8532;p7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45" name="Google Shape;8533;p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6" name="Google Shape;8534;p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7" name="Google Shape;8535;p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8" name="Google Shape;8536;p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4" name="Google Shape;8537;p74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5" name="Google Shape;8538;p74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6" name="Google Shape;8539;p74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603" name="Google Shape;8540;p74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31" name="Google Shape;8541;p74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46" name="Google Shape;8542;p74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8543;p74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8544;p74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44" name="Google Shape;8545;p74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8546;p74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8547;p74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42" name="Google Shape;8548;p74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8549;p74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" name="Google Shape;8550;p74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40" name="Google Shape;8551;p74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8552;p74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8553;p74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8" name="Google Shape;8554;p74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8555;p74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8556;p74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36" name="Google Shape;8557;p74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8558;p74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8559;p74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34" name="Google Shape;8560;p74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8561;p74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8562;p74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32" name="Google Shape;8563;p74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8564;p74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8565;p74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30" name="Google Shape;8566;p74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8567;p74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8568;p74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8" name="Google Shape;8569;p74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8570;p74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8571;p74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26" name="Google Shape;8572;p74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8573;p74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8574;p74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24" name="Google Shape;8575;p74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8576;p74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8577;p74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22" name="Google Shape;8578;p74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8579;p74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8580;p74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20" name="Google Shape;8581;p74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8582;p74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8583;p74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8" name="Google Shape;8584;p74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8585;p74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8586;p74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16" name="Google Shape;8587;p74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8588;p74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8589;p74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14" name="Google Shape;8590;p74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8591;p74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8592;p74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12" name="Google Shape;8593;p74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8594;p74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8595;p74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10" name="Google Shape;8596;p74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8597;p74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8598;p74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8" name="Google Shape;8599;p74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8600;p74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8601;p74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506" name="Google Shape;8602;p74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603;p74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8604;p74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504" name="Google Shape;8605;p74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8606;p74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8607;p74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502" name="Google Shape;8608;p74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8609;p74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8610;p74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500" name="Google Shape;8611;p74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8612;p74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8613;p74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8" name="Google Shape;8614;p74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8615;p74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8616;p74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96" name="Google Shape;8617;p74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8618;p74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8619;p74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94" name="Google Shape;8620;p74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8621;p74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8622;p74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92" name="Google Shape;8623;p74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8624;p74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8625;p74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90" name="Google Shape;8626;p74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8627;p74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8628;p74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8" name="Google Shape;8629;p74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8630;p74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8631;p74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86" name="Google Shape;8632;p74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8633;p74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8634;p74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84" name="Google Shape;8635;p74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8636;p74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8637;p74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82" name="Google Shape;8638;p74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8639;p74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" name="Google Shape;8640;p74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80" name="Google Shape;8641;p74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8642;p74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8643;p74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8" name="Google Shape;8644;p74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8645;p74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8646;p74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76" name="Google Shape;8647;p74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8648;p74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8649;p74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74" name="Google Shape;8650;p74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8651;p74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8652;p74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72" name="Google Shape;8653;p74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8654;p74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8655;p74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70" name="Google Shape;8656;p74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8657;p74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8658;p74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8" name="Google Shape;8659;p74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8660;p74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8661;p74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66" name="Google Shape;8662;p74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8663;p74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8664;p74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64" name="Google Shape;8665;p74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666;p74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8667;p74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62" name="Google Shape;8668;p74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669;p74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8670;p74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60" name="Google Shape;8671;p74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672;p74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8673;p74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8" name="Google Shape;8674;p74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675;p74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8676;p74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56" name="Google Shape;8677;p74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678;p74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8679;p74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54" name="Google Shape;8680;p74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681;p74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8682;p74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52" name="Google Shape;8683;p74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8684;p74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8685;p74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50" name="Google Shape;8686;p74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8687;p74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8688;p74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8" name="Google Shape;8689;p74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8690;p74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8691;p74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46" name="Google Shape;8692;p74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8693;p74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8694;p74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44" name="Google Shape;8695;p74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8696;p74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" name="Google Shape;8697;p74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42" name="Google Shape;8698;p74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8699;p74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8700;p74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40" name="Google Shape;8701;p74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8702;p74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8703;p74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8" name="Google Shape;8704;p74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8705;p74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" name="Google Shape;8706;p74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36" name="Google Shape;8707;p74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8708;p74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" name="Google Shape;8709;p74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34" name="Google Shape;8710;p74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8711;p74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8712;p74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32" name="Google Shape;8713;p74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8714;p74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8715;p74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30" name="Google Shape;8716;p74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8717;p74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8718;p74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8" name="Google Shape;8719;p74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8720;p74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8721;p74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26" name="Google Shape;8722;p74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8723;p74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8724;p74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24" name="Google Shape;8725;p74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8726;p74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3" name="Google Shape;8727;p74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8728;p74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8729;p74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22" name="Google Shape;8730;p74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8731;p74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8732;p74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20" name="Google Shape;8733;p74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8734;p74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8735;p74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8736;p74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8737;p74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8" name="Google Shape;8738;p74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8739;p74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" name="Google Shape;8740;p74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16" name="Google Shape;8741;p74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8742;p74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8743;p74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14" name="Google Shape;8744;p74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8745;p74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" name="Google Shape;8746;p74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12" name="Google Shape;8747;p74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8748;p74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8749;p74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10" name="Google Shape;8750;p74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8751;p74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8752;p74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8" name="Google Shape;8753;p74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8754;p74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8755;p74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406" name="Google Shape;8756;p74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8757;p74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8758;p74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404" name="Google Shape;8759;p74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8760;p74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8761;p74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402" name="Google Shape;8762;p74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8763;p74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" name="Google Shape;8764;p74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400" name="Google Shape;8765;p74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8766;p74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8767;p74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8" name="Google Shape;8768;p74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8769;p74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8770;p74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96" name="Google Shape;8771;p74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8772;p74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" name="Google Shape;8773;p74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8774;p74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3" name="Google Shape;8775;p74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94" name="Google Shape;8776;p74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8777;p74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8778;p74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92" name="Google Shape;8779;p74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8780;p74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" name="Google Shape;8781;p74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90" name="Google Shape;8782;p74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8783;p74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8784;p74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8" name="Google Shape;8785;p74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8786;p74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8787;p74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86" name="Google Shape;8788;p74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8789;p74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8790;p74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84" name="Google Shape;8791;p74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8792;p74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8793;p74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82" name="Google Shape;8794;p74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8795;p74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8796;p74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80" name="Google Shape;8797;p74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8798;p74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8799;p74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8" name="Google Shape;8800;p74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8801;p74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8802;p74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76" name="Google Shape;8803;p74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8804;p74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8805;p74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74" name="Google Shape;8806;p74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8807;p74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8808;p74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72" name="Google Shape;8809;p74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8810;p74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8811;p74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70" name="Google Shape;8812;p74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8813;p74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8814;p74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8" name="Google Shape;8815;p74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8816;p74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8817;p74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66" name="Google Shape;8818;p74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8819;p74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8820;p74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64" name="Google Shape;8821;p74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8822;p74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8823;p74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62" name="Google Shape;8824;p74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8825;p74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8826;p74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60" name="Google Shape;8827;p74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8828;p74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8829;p74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8" name="Google Shape;8830;p74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8831;p74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8832;p74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56" name="Google Shape;8833;p74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8834;p74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" name="Google Shape;8835;p74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54" name="Google Shape;8836;p74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8837;p74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8838;p74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52" name="Google Shape;8839;p74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8840;p74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8841;p74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50" name="Google Shape;8842;p74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8843;p74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8844;p74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8" name="Google Shape;8845;p74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8846;p74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" name="Google Shape;8847;p74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8848;p74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8849;p74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46" name="Google Shape;8850;p74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8851;p74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8852;p74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44" name="Google Shape;8853;p74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8854;p74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8855;p74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42" name="Google Shape;8856;p74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8857;p74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" name="Google Shape;8858;p74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35" name="Google Shape;8859;p74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73" name="Google Shape;8860;p74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8861;p74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8862;p74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8863;p74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8864;p74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8865;p74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8866;p74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8867;p74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8868;p74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8869;p74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8870;p74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8871;p74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8872;p74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8873;p74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8874;p74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8875;p74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8876;p74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8877;p74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8878;p74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879;p74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8880;p74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881;p74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8882;p74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883;p74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8884;p74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885;p74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8886;p74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887;p74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8888;p74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889;p74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8890;p74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891;p74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8892;p74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893;p74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8894;p74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8895;p74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8896;p74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8897;p74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8898;p74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8899;p74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8900;p74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8901;p74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8902;p74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8903;p74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8904;p74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8905;p74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8906;p74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8907;p74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8908;p74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8909;p74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8910;p74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8911;p74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8912;p74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8913;p74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8914;p74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8915;p74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" name="Google Shape;8916;p74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71" name="Google Shape;8917;p74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8918;p74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8919;p74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69" name="Google Shape;8920;p74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8921;p74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8922;p74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67" name="Google Shape;8923;p74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8924;p74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8925;p74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65" name="Google Shape;8926;p74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8927;p74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28;p74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63" name="Google Shape;8929;p74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8930;p74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8931;p74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61" name="Google Shape;8932;p74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8933;p74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8934;p74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59" name="Google Shape;8935;p74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8936;p74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8937;p74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57" name="Google Shape;8938;p74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939;p74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8940;p74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55" name="Google Shape;8941;p74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8942;p74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8943;p74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53" name="Google Shape;8944;p74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8945;p74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8946;p74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51" name="Google Shape;8947;p74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8948;p74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8949;p74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950;p74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8951;p74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49" name="Google Shape;8952;p74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8953;p74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8954;p74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47" name="Google Shape;8955;p74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8956;p74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8957;p74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45" name="Google Shape;8958;p74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8959;p74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8960;p74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43" name="Google Shape;8961;p74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8962;p74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8963;p74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41" name="Google Shape;8964;p74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8965;p74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8966;p74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39" name="Google Shape;8967;p74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8968;p74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8969;p74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37" name="Google Shape;8970;p74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8971;p74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8972;p74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35" name="Google Shape;8973;p74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8974;p74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8975;p74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33" name="Google Shape;8976;p74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8977;p74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8978;p74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31" name="Google Shape;8979;p74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8980;p74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8981;p74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29" name="Google Shape;8982;p74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8983;p74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8984;p74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27" name="Google Shape;8985;p74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8986;p74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987;p74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25" name="Google Shape;8988;p74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8989;p74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8990;p74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23" name="Google Shape;8991;p74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8992;p74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8993;p74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21" name="Google Shape;8994;p74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8995;p74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8996;p74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19" name="Google Shape;8997;p74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8998;p74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8999;p74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17" name="Google Shape;9000;p74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01;p74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9002;p74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15" name="Google Shape;9003;p74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9004;p74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9005;p74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13" name="Google Shape;9006;p74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9007;p74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9008;p74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11" name="Google Shape;9009;p74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9010;p74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9011;p74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09" name="Google Shape;9012;p74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9013;p74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9014;p74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07" name="Google Shape;9015;p74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9016;p74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9017;p74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05" name="Google Shape;9018;p74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9019;p74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9020;p74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03" name="Google Shape;9021;p74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9022;p74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9023;p74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01" name="Google Shape;9024;p74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9025;p74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9026;p74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99" name="Google Shape;9027;p74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9028;p74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9029;p74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97" name="Google Shape;9030;p74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031;p74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9032;p74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95" name="Google Shape;9033;p74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034;p74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9035;p74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93" name="Google Shape;9036;p74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037;p74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9038;p74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91" name="Google Shape;9039;p74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040;p74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9041;p74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89" name="Google Shape;9042;p74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43;p74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9044;p74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87" name="Google Shape;9045;p74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9046;p74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" name="Google Shape;9047;p74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85" name="Google Shape;9048;p74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9049;p74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9050;p74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83" name="Google Shape;9051;p74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9052;p74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29" name="Google Shape;2129;p6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IT’S VERSATILE</a:t>
            </a:r>
            <a:endParaRPr dirty="0"/>
          </a:p>
        </p:txBody>
      </p:sp>
      <p:sp>
        <p:nvSpPr>
          <p:cNvPr id="2130" name="Google Shape;2130;p65"/>
          <p:cNvSpPr txBox="1">
            <a:spLocks noGrp="1"/>
          </p:cNvSpPr>
          <p:nvPr>
            <p:ph type="subTitle" idx="1"/>
          </p:nvPr>
        </p:nvSpPr>
        <p:spPr>
          <a:xfrm>
            <a:off x="3637311" y="964519"/>
            <a:ext cx="4125945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Trillence</a:t>
            </a:r>
            <a:r>
              <a:rPr lang="hu-HU" dirty="0" smtClean="0"/>
              <a:t> </a:t>
            </a:r>
            <a:r>
              <a:rPr lang="hu-HU" dirty="0" err="1" smtClean="0"/>
              <a:t>scales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devices</a:t>
            </a:r>
            <a:r>
              <a:rPr lang="hu-HU" dirty="0" smtClean="0"/>
              <a:t>’ </a:t>
            </a:r>
            <a:r>
              <a:rPr lang="hu-HU" dirty="0" err="1" smtClean="0"/>
              <a:t>measurements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it </a:t>
            </a:r>
            <a:r>
              <a:rPr lang="hu-HU" dirty="0" err="1" smtClean="0"/>
              <a:t>anywhere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go!</a:t>
            </a:r>
            <a:endParaRPr dirty="0"/>
          </a:p>
        </p:txBody>
      </p:sp>
      <p:cxnSp>
        <p:nvCxnSpPr>
          <p:cNvPr id="2136" name="Google Shape;2136;p6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11" name="Google Shape;2117;p64"/>
          <p:cNvGrpSpPr/>
          <p:nvPr/>
        </p:nvGrpSpPr>
        <p:grpSpPr>
          <a:xfrm>
            <a:off x="461118" y="1049816"/>
            <a:ext cx="2630251" cy="2114613"/>
            <a:chOff x="238125" y="1973675"/>
            <a:chExt cx="2558775" cy="1951825"/>
          </a:xfrm>
        </p:grpSpPr>
        <p:sp>
          <p:nvSpPr>
            <p:cNvPr id="12" name="Google Shape;2118;p64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19;p64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0;p64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1;p64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22;p64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3;p64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4593259" y="2654558"/>
            <a:ext cx="1147532" cy="2275200"/>
            <a:chOff x="3659975" y="1671148"/>
            <a:chExt cx="731761" cy="1450855"/>
          </a:xfrm>
        </p:grpSpPr>
        <p:sp>
          <p:nvSpPr>
            <p:cNvPr id="23" name="Google Shape;2144;p66"/>
            <p:cNvSpPr/>
            <p:nvPr/>
          </p:nvSpPr>
          <p:spPr>
            <a:xfrm>
              <a:off x="3659975" y="1671148"/>
              <a:ext cx="731761" cy="1450855"/>
            </a:xfrm>
            <a:custGeom>
              <a:avLst/>
              <a:gdLst/>
              <a:ahLst/>
              <a:cxnLst/>
              <a:rect l="l" t="t" r="r" b="b"/>
              <a:pathLst>
                <a:path w="43370" h="85981" extrusionOk="0">
                  <a:moveTo>
                    <a:pt x="25827" y="3794"/>
                  </a:moveTo>
                  <a:lnTo>
                    <a:pt x="25827" y="4045"/>
                  </a:lnTo>
                  <a:lnTo>
                    <a:pt x="25845" y="4047"/>
                  </a:lnTo>
                  <a:cubicBezTo>
                    <a:pt x="25856" y="4066"/>
                    <a:pt x="25857" y="4090"/>
                    <a:pt x="25850" y="4111"/>
                  </a:cubicBezTo>
                  <a:lnTo>
                    <a:pt x="17205" y="4129"/>
                  </a:lnTo>
                  <a:lnTo>
                    <a:pt x="17193" y="4382"/>
                  </a:lnTo>
                  <a:lnTo>
                    <a:pt x="17156" y="4111"/>
                  </a:lnTo>
                  <a:cubicBezTo>
                    <a:pt x="17147" y="4092"/>
                    <a:pt x="17148" y="4068"/>
                    <a:pt x="17159" y="4048"/>
                  </a:cubicBezTo>
                  <a:lnTo>
                    <a:pt x="17226" y="4048"/>
                  </a:lnTo>
                  <a:lnTo>
                    <a:pt x="25807" y="4047"/>
                  </a:lnTo>
                  <a:lnTo>
                    <a:pt x="25827" y="3794"/>
                  </a:lnTo>
                  <a:close/>
                  <a:moveTo>
                    <a:pt x="17178" y="3543"/>
                  </a:moveTo>
                  <a:cubicBezTo>
                    <a:pt x="16876" y="3543"/>
                    <a:pt x="16647" y="3775"/>
                    <a:pt x="16647" y="4083"/>
                  </a:cubicBezTo>
                  <a:cubicBezTo>
                    <a:pt x="16647" y="4395"/>
                    <a:pt x="16881" y="4631"/>
                    <a:pt x="17223" y="4631"/>
                  </a:cubicBezTo>
                  <a:lnTo>
                    <a:pt x="17227" y="4631"/>
                  </a:lnTo>
                  <a:lnTo>
                    <a:pt x="25757" y="4630"/>
                  </a:lnTo>
                  <a:cubicBezTo>
                    <a:pt x="25765" y="4631"/>
                    <a:pt x="25805" y="4633"/>
                    <a:pt x="25812" y="4633"/>
                  </a:cubicBezTo>
                  <a:cubicBezTo>
                    <a:pt x="26122" y="4633"/>
                    <a:pt x="26357" y="4397"/>
                    <a:pt x="26357" y="4083"/>
                  </a:cubicBezTo>
                  <a:cubicBezTo>
                    <a:pt x="26357" y="3775"/>
                    <a:pt x="26129" y="3543"/>
                    <a:pt x="25827" y="3543"/>
                  </a:cubicBezTo>
                  <a:lnTo>
                    <a:pt x="17256" y="3549"/>
                  </a:lnTo>
                  <a:cubicBezTo>
                    <a:pt x="17245" y="3547"/>
                    <a:pt x="17187" y="3543"/>
                    <a:pt x="17178" y="3543"/>
                  </a:cubicBezTo>
                  <a:close/>
                  <a:moveTo>
                    <a:pt x="41722" y="7196"/>
                  </a:moveTo>
                  <a:lnTo>
                    <a:pt x="41722" y="78527"/>
                  </a:lnTo>
                  <a:lnTo>
                    <a:pt x="1739" y="78527"/>
                  </a:lnTo>
                  <a:lnTo>
                    <a:pt x="1739" y="7196"/>
                  </a:lnTo>
                  <a:close/>
                  <a:moveTo>
                    <a:pt x="1488" y="6694"/>
                  </a:moveTo>
                  <a:cubicBezTo>
                    <a:pt x="1349" y="6694"/>
                    <a:pt x="1237" y="6806"/>
                    <a:pt x="1237" y="6945"/>
                  </a:cubicBezTo>
                  <a:lnTo>
                    <a:pt x="1237" y="78778"/>
                  </a:lnTo>
                  <a:cubicBezTo>
                    <a:pt x="1237" y="78917"/>
                    <a:pt x="1349" y="79029"/>
                    <a:pt x="1488" y="79029"/>
                  </a:cubicBezTo>
                  <a:lnTo>
                    <a:pt x="41972" y="79029"/>
                  </a:lnTo>
                  <a:cubicBezTo>
                    <a:pt x="42111" y="79029"/>
                    <a:pt x="42223" y="78917"/>
                    <a:pt x="42223" y="78778"/>
                  </a:cubicBezTo>
                  <a:lnTo>
                    <a:pt x="42223" y="6945"/>
                  </a:lnTo>
                  <a:cubicBezTo>
                    <a:pt x="42223" y="6806"/>
                    <a:pt x="42111" y="6694"/>
                    <a:pt x="41972" y="6694"/>
                  </a:cubicBezTo>
                  <a:close/>
                  <a:moveTo>
                    <a:pt x="7894" y="81457"/>
                  </a:moveTo>
                  <a:cubicBezTo>
                    <a:pt x="7754" y="81457"/>
                    <a:pt x="7642" y="81569"/>
                    <a:pt x="7642" y="81708"/>
                  </a:cubicBezTo>
                  <a:lnTo>
                    <a:pt x="7642" y="81926"/>
                  </a:lnTo>
                  <a:cubicBezTo>
                    <a:pt x="7642" y="82065"/>
                    <a:pt x="7754" y="82177"/>
                    <a:pt x="7894" y="82177"/>
                  </a:cubicBezTo>
                  <a:lnTo>
                    <a:pt x="9495" y="82177"/>
                  </a:lnTo>
                  <a:cubicBezTo>
                    <a:pt x="9625" y="82177"/>
                    <a:pt x="9734" y="82077"/>
                    <a:pt x="9744" y="81947"/>
                  </a:cubicBezTo>
                  <a:lnTo>
                    <a:pt x="9764" y="81729"/>
                  </a:lnTo>
                  <a:cubicBezTo>
                    <a:pt x="9776" y="81582"/>
                    <a:pt x="9660" y="81457"/>
                    <a:pt x="9512" y="81457"/>
                  </a:cubicBezTo>
                  <a:close/>
                  <a:moveTo>
                    <a:pt x="22144" y="81995"/>
                  </a:moveTo>
                  <a:lnTo>
                    <a:pt x="22144" y="82911"/>
                  </a:lnTo>
                  <a:lnTo>
                    <a:pt x="21208" y="82911"/>
                  </a:lnTo>
                  <a:lnTo>
                    <a:pt x="21208" y="81995"/>
                  </a:lnTo>
                  <a:close/>
                  <a:moveTo>
                    <a:pt x="33797" y="83129"/>
                  </a:moveTo>
                  <a:cubicBezTo>
                    <a:pt x="33798" y="83130"/>
                    <a:pt x="33798" y="83130"/>
                    <a:pt x="33798" y="83131"/>
                  </a:cubicBezTo>
                  <a:lnTo>
                    <a:pt x="33797" y="83129"/>
                  </a:lnTo>
                  <a:close/>
                  <a:moveTo>
                    <a:pt x="21046" y="81493"/>
                  </a:moveTo>
                  <a:cubicBezTo>
                    <a:pt x="20857" y="81493"/>
                    <a:pt x="20705" y="81646"/>
                    <a:pt x="20706" y="81835"/>
                  </a:cubicBezTo>
                  <a:lnTo>
                    <a:pt x="20706" y="83091"/>
                  </a:lnTo>
                  <a:cubicBezTo>
                    <a:pt x="20706" y="83268"/>
                    <a:pt x="20860" y="83413"/>
                    <a:pt x="21048" y="83413"/>
                  </a:cubicBezTo>
                  <a:lnTo>
                    <a:pt x="22304" y="83413"/>
                  </a:lnTo>
                  <a:lnTo>
                    <a:pt x="22304" y="83415"/>
                  </a:lnTo>
                  <a:cubicBezTo>
                    <a:pt x="22492" y="83415"/>
                    <a:pt x="22645" y="83268"/>
                    <a:pt x="22646" y="83091"/>
                  </a:cubicBezTo>
                  <a:lnTo>
                    <a:pt x="22646" y="81835"/>
                  </a:lnTo>
                  <a:cubicBezTo>
                    <a:pt x="22646" y="81647"/>
                    <a:pt x="22500" y="81493"/>
                    <a:pt x="22322" y="81493"/>
                  </a:cubicBezTo>
                  <a:lnTo>
                    <a:pt x="21048" y="81493"/>
                  </a:lnTo>
                  <a:cubicBezTo>
                    <a:pt x="21047" y="81493"/>
                    <a:pt x="21047" y="81493"/>
                    <a:pt x="21046" y="81493"/>
                  </a:cubicBezTo>
                  <a:close/>
                  <a:moveTo>
                    <a:pt x="33684" y="81407"/>
                  </a:moveTo>
                  <a:cubicBezTo>
                    <a:pt x="33624" y="81407"/>
                    <a:pt x="33563" y="81420"/>
                    <a:pt x="33508" y="81446"/>
                  </a:cubicBezTo>
                  <a:cubicBezTo>
                    <a:pt x="33483" y="81458"/>
                    <a:pt x="33460" y="81476"/>
                    <a:pt x="33441" y="81496"/>
                  </a:cubicBezTo>
                  <a:lnTo>
                    <a:pt x="32861" y="82093"/>
                  </a:lnTo>
                  <a:cubicBezTo>
                    <a:pt x="32755" y="82198"/>
                    <a:pt x="32695" y="82342"/>
                    <a:pt x="32696" y="82490"/>
                  </a:cubicBezTo>
                  <a:cubicBezTo>
                    <a:pt x="32696" y="82668"/>
                    <a:pt x="32777" y="82796"/>
                    <a:pt x="32861" y="82904"/>
                  </a:cubicBezTo>
                  <a:lnTo>
                    <a:pt x="33442" y="83485"/>
                  </a:lnTo>
                  <a:cubicBezTo>
                    <a:pt x="33505" y="83551"/>
                    <a:pt x="33593" y="83587"/>
                    <a:pt x="33683" y="83587"/>
                  </a:cubicBezTo>
                  <a:lnTo>
                    <a:pt x="33683" y="83587"/>
                  </a:lnTo>
                  <a:cubicBezTo>
                    <a:pt x="33987" y="83585"/>
                    <a:pt x="34139" y="83219"/>
                    <a:pt x="33924" y="83004"/>
                  </a:cubicBezTo>
                  <a:lnTo>
                    <a:pt x="33411" y="82490"/>
                  </a:lnTo>
                  <a:lnTo>
                    <a:pt x="33925" y="81975"/>
                  </a:lnTo>
                  <a:cubicBezTo>
                    <a:pt x="34060" y="81842"/>
                    <a:pt x="34060" y="81626"/>
                    <a:pt x="33925" y="81493"/>
                  </a:cubicBezTo>
                  <a:cubicBezTo>
                    <a:pt x="33906" y="81475"/>
                    <a:pt x="33883" y="81458"/>
                    <a:pt x="33859" y="81446"/>
                  </a:cubicBezTo>
                  <a:cubicBezTo>
                    <a:pt x="33804" y="81420"/>
                    <a:pt x="33744" y="81407"/>
                    <a:pt x="33684" y="81407"/>
                  </a:cubicBezTo>
                  <a:close/>
                  <a:moveTo>
                    <a:pt x="33683" y="83587"/>
                  </a:moveTo>
                  <a:cubicBezTo>
                    <a:pt x="33683" y="83587"/>
                    <a:pt x="33683" y="83587"/>
                    <a:pt x="33683" y="83587"/>
                  </a:cubicBezTo>
                  <a:lnTo>
                    <a:pt x="33684" y="83587"/>
                  </a:lnTo>
                  <a:cubicBezTo>
                    <a:pt x="33684" y="83587"/>
                    <a:pt x="33684" y="83587"/>
                    <a:pt x="33683" y="83587"/>
                  </a:cubicBezTo>
                  <a:close/>
                  <a:moveTo>
                    <a:pt x="36715" y="501"/>
                  </a:moveTo>
                  <a:cubicBezTo>
                    <a:pt x="40106" y="501"/>
                    <a:pt x="42867" y="3262"/>
                    <a:pt x="42867" y="6654"/>
                  </a:cubicBezTo>
                  <a:lnTo>
                    <a:pt x="42867" y="79324"/>
                  </a:lnTo>
                  <a:cubicBezTo>
                    <a:pt x="42867" y="82717"/>
                    <a:pt x="40106" y="85476"/>
                    <a:pt x="36715" y="85476"/>
                  </a:cubicBezTo>
                  <a:lnTo>
                    <a:pt x="6656" y="85476"/>
                  </a:lnTo>
                  <a:cubicBezTo>
                    <a:pt x="3262" y="85476"/>
                    <a:pt x="503" y="82717"/>
                    <a:pt x="503" y="79324"/>
                  </a:cubicBezTo>
                  <a:lnTo>
                    <a:pt x="503" y="6654"/>
                  </a:lnTo>
                  <a:cubicBezTo>
                    <a:pt x="503" y="3262"/>
                    <a:pt x="3262" y="501"/>
                    <a:pt x="6656" y="501"/>
                  </a:cubicBezTo>
                  <a:close/>
                  <a:moveTo>
                    <a:pt x="6656" y="0"/>
                  </a:moveTo>
                  <a:cubicBezTo>
                    <a:pt x="2986" y="0"/>
                    <a:pt x="1" y="2985"/>
                    <a:pt x="1" y="6655"/>
                  </a:cubicBezTo>
                  <a:lnTo>
                    <a:pt x="1" y="79324"/>
                  </a:lnTo>
                  <a:cubicBezTo>
                    <a:pt x="1" y="82995"/>
                    <a:pt x="2986" y="85980"/>
                    <a:pt x="6656" y="85980"/>
                  </a:cubicBezTo>
                  <a:lnTo>
                    <a:pt x="36715" y="85980"/>
                  </a:lnTo>
                  <a:cubicBezTo>
                    <a:pt x="40383" y="85980"/>
                    <a:pt x="43370" y="82993"/>
                    <a:pt x="43370" y="79324"/>
                  </a:cubicBezTo>
                  <a:lnTo>
                    <a:pt x="43370" y="6655"/>
                  </a:lnTo>
                  <a:cubicBezTo>
                    <a:pt x="43370" y="2985"/>
                    <a:pt x="40384" y="0"/>
                    <a:pt x="36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976" y="1793081"/>
              <a:ext cx="731760" cy="1271529"/>
            </a:xfrm>
            <a:prstGeom prst="rect">
              <a:avLst/>
            </a:prstGeom>
          </p:spPr>
        </p:pic>
      </p:grp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0" y="1172436"/>
            <a:ext cx="2116149" cy="149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IT’S DYNAMIC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059075"/>
            <a:ext cx="5962363" cy="808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 err="1" smtClean="0"/>
              <a:t>Trillence</a:t>
            </a:r>
            <a:r>
              <a:rPr lang="hu-HU" sz="1600" b="1" dirty="0" smtClean="0"/>
              <a:t> </a:t>
            </a:r>
            <a:r>
              <a:rPr lang="hu-HU" sz="1600" dirty="0" err="1" smtClean="0"/>
              <a:t>uses</a:t>
            </a:r>
            <a:r>
              <a:rPr lang="hu-HU" sz="1600" dirty="0" smtClean="0"/>
              <a:t> </a:t>
            </a:r>
            <a:r>
              <a:rPr lang="hu-HU" sz="1600" dirty="0" err="1" smtClean="0"/>
              <a:t>Spotifys</a:t>
            </a:r>
            <a:r>
              <a:rPr lang="hu-HU" sz="1600" dirty="0" smtClean="0"/>
              <a:t> </a:t>
            </a:r>
            <a:r>
              <a:rPr lang="hu-HU" sz="1600" dirty="0" err="1" smtClean="0"/>
              <a:t>readily</a:t>
            </a:r>
            <a:r>
              <a:rPr lang="hu-HU" sz="1600" dirty="0" smtClean="0"/>
              <a:t> </a:t>
            </a:r>
            <a:r>
              <a:rPr lang="hu-HU" sz="1600" dirty="0" err="1" smtClean="0"/>
              <a:t>available</a:t>
            </a:r>
            <a:r>
              <a:rPr lang="hu-HU" sz="1600" dirty="0" smtClean="0"/>
              <a:t> </a:t>
            </a:r>
            <a:r>
              <a:rPr lang="hu-HU" sz="1600" dirty="0" err="1" smtClean="0"/>
              <a:t>selection</a:t>
            </a:r>
            <a:r>
              <a:rPr lang="hu-HU" sz="1600" dirty="0" smtClean="0"/>
              <a:t> of </a:t>
            </a:r>
            <a:r>
              <a:rPr lang="hu-HU" sz="1600" dirty="0" err="1" smtClean="0"/>
              <a:t>songs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collect</a:t>
            </a:r>
            <a:r>
              <a:rPr lang="hu-HU" sz="1600" dirty="0" smtClean="0"/>
              <a:t> </a:t>
            </a:r>
            <a:r>
              <a:rPr lang="hu-HU" sz="1600" dirty="0" err="1" smtClean="0"/>
              <a:t>information</a:t>
            </a:r>
            <a:r>
              <a:rPr lang="hu-HU" sz="1600" dirty="0" smtClean="0"/>
              <a:t> </a:t>
            </a:r>
            <a:r>
              <a:rPr lang="hu-HU" sz="1600" dirty="0" err="1" smtClean="0"/>
              <a:t>from</a:t>
            </a:r>
            <a:r>
              <a:rPr lang="hu-HU" sz="1600" dirty="0" smtClean="0"/>
              <a:t> </a:t>
            </a:r>
            <a:r>
              <a:rPr lang="hu-HU" sz="1600" dirty="0" err="1" smtClean="0"/>
              <a:t>using</a:t>
            </a:r>
            <a:r>
              <a:rPr lang="hu-HU" sz="1600" dirty="0" smtClean="0"/>
              <a:t> a program </a:t>
            </a:r>
            <a:r>
              <a:rPr lang="hu-HU" sz="1600" dirty="0" err="1" smtClean="0"/>
              <a:t>called</a:t>
            </a:r>
            <a:r>
              <a:rPr lang="hu-HU" sz="1600" dirty="0" smtClean="0"/>
              <a:t> </a:t>
            </a:r>
            <a:r>
              <a:rPr lang="hu-HU" sz="1600" dirty="0" err="1"/>
              <a:t>s</a:t>
            </a:r>
            <a:r>
              <a:rPr lang="hu-HU" sz="1600" dirty="0" err="1" smtClean="0"/>
              <a:t>potDL</a:t>
            </a:r>
            <a:endParaRPr sz="16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Szövegdoboz 2"/>
          <p:cNvSpPr txBox="1"/>
          <p:nvPr/>
        </p:nvSpPr>
        <p:spPr>
          <a:xfrm>
            <a:off x="2670689" y="2175630"/>
            <a:ext cx="6021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spotDL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downloads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the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metadata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from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spotify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songs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and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merges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them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onto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already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existing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songs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,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or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downloads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them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and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adds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them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to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your</a:t>
            </a:r>
            <a:r>
              <a:rPr lang="hu-HU" sz="2000" dirty="0" smtClean="0">
                <a:solidFill>
                  <a:schemeClr val="bg1"/>
                </a:solidFill>
                <a:latin typeface="Montserrat" pitchFamily="2" charset="-18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Montserrat" pitchFamily="2" charset="-18"/>
              </a:rPr>
              <a:t>library</a:t>
            </a:r>
            <a:endParaRPr lang="hu-HU" sz="2000" dirty="0" smtClean="0">
              <a:solidFill>
                <a:schemeClr val="bg1"/>
              </a:solidFill>
              <a:latin typeface="Montserrat" pitchFamily="2" charset="-18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2545340" y="2188744"/>
            <a:ext cx="0" cy="1310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oogle Shape;14017;p85"/>
          <p:cNvGrpSpPr/>
          <p:nvPr/>
        </p:nvGrpSpPr>
        <p:grpSpPr>
          <a:xfrm>
            <a:off x="856485" y="2300904"/>
            <a:ext cx="1507198" cy="1129645"/>
            <a:chOff x="1817317" y="2480330"/>
            <a:chExt cx="350958" cy="263043"/>
          </a:xfrm>
        </p:grpSpPr>
        <p:sp>
          <p:nvSpPr>
            <p:cNvPr id="8" name="Google Shape;14018;p85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019;p85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020;p85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021;p85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022;p85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7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IT’S CONFIGURABLE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059075"/>
            <a:ext cx="5962363" cy="808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err="1" smtClean="0"/>
              <a:t>You</a:t>
            </a:r>
            <a:r>
              <a:rPr lang="hu-HU" sz="1600" dirty="0" smtClean="0"/>
              <a:t> </a:t>
            </a:r>
            <a:r>
              <a:rPr lang="hu-HU" sz="1600" dirty="0" err="1" smtClean="0"/>
              <a:t>can</a:t>
            </a:r>
            <a:r>
              <a:rPr lang="hu-HU" sz="1600" dirty="0" smtClean="0"/>
              <a:t> </a:t>
            </a:r>
            <a:r>
              <a:rPr lang="hu-HU" sz="1600" dirty="0" err="1" smtClean="0"/>
              <a:t>configure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Trillence</a:t>
            </a:r>
            <a:r>
              <a:rPr lang="hu-HU" sz="1600" dirty="0" smtClean="0"/>
              <a:t> </a:t>
            </a:r>
            <a:r>
              <a:rPr lang="hu-HU" sz="1600" dirty="0" err="1" smtClean="0"/>
              <a:t>app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your</a:t>
            </a:r>
            <a:r>
              <a:rPr lang="hu-HU" sz="1600" dirty="0" smtClean="0"/>
              <a:t> </a:t>
            </a:r>
            <a:r>
              <a:rPr lang="hu-HU" sz="1600" dirty="0" err="1" smtClean="0"/>
              <a:t>liking</a:t>
            </a:r>
            <a:r>
              <a:rPr lang="hu-HU" sz="16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err="1" smtClean="0"/>
              <a:t>From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look</a:t>
            </a:r>
            <a:r>
              <a:rPr lang="hu-HU" sz="1600" dirty="0" smtClean="0"/>
              <a:t> of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app</a:t>
            </a:r>
            <a:r>
              <a:rPr lang="hu-HU" sz="1600" dirty="0" smtClean="0"/>
              <a:t>,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individual</a:t>
            </a:r>
            <a:r>
              <a:rPr lang="hu-HU" sz="1600" dirty="0" smtClean="0"/>
              <a:t> songs.</a:t>
            </a:r>
            <a:endParaRPr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églalap 1"/>
          <p:cNvSpPr/>
          <p:nvPr/>
        </p:nvSpPr>
        <p:spPr>
          <a:xfrm>
            <a:off x="1086137" y="1835451"/>
            <a:ext cx="4290725" cy="3036587"/>
          </a:xfrm>
          <a:prstGeom prst="rect">
            <a:avLst/>
          </a:prstGeom>
          <a:noFill/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36" y="1850378"/>
            <a:ext cx="4290725" cy="30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61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THE DEVELOPERS</a:t>
            </a:r>
            <a:endParaRPr dirty="0"/>
          </a:p>
        </p:txBody>
      </p:sp>
      <p:cxnSp>
        <p:nvCxnSpPr>
          <p:cNvPr id="2071" name="Google Shape;2071;p6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72" name="Google Shape;2072;p61"/>
          <p:cNvSpPr txBox="1">
            <a:spLocks noGrp="1"/>
          </p:cNvSpPr>
          <p:nvPr>
            <p:ph type="title"/>
          </p:nvPr>
        </p:nvSpPr>
        <p:spPr>
          <a:xfrm>
            <a:off x="3536530" y="181794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Fekete László</a:t>
            </a:r>
            <a:endParaRPr dirty="0"/>
          </a:p>
        </p:txBody>
      </p:sp>
      <p:sp>
        <p:nvSpPr>
          <p:cNvPr id="2073" name="Google Shape;2073;p61"/>
          <p:cNvSpPr txBox="1">
            <a:spLocks noGrp="1"/>
          </p:cNvSpPr>
          <p:nvPr>
            <p:ph type="subTitle" idx="1"/>
          </p:nvPr>
        </p:nvSpPr>
        <p:spPr>
          <a:xfrm>
            <a:off x="3408203" y="2324765"/>
            <a:ext cx="2378335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 smtClean="0"/>
              <a:t>Frontend </a:t>
            </a:r>
            <a:r>
              <a:rPr lang="hu-HU" dirty="0" err="1" smtClean="0"/>
              <a:t>programming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documentation</a:t>
            </a:r>
            <a:endParaRPr lang="hu-HU" dirty="0" smtClean="0"/>
          </a:p>
        </p:txBody>
      </p:sp>
      <p:sp>
        <p:nvSpPr>
          <p:cNvPr id="2074" name="Google Shape;2074;p61"/>
          <p:cNvSpPr txBox="1">
            <a:spLocks noGrp="1"/>
          </p:cNvSpPr>
          <p:nvPr>
            <p:ph type="title" idx="2"/>
          </p:nvPr>
        </p:nvSpPr>
        <p:spPr>
          <a:xfrm>
            <a:off x="6112985" y="1809787"/>
            <a:ext cx="2260361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Takács Krisztián</a:t>
            </a:r>
            <a:endParaRPr dirty="0"/>
          </a:p>
        </p:txBody>
      </p:sp>
      <p:sp>
        <p:nvSpPr>
          <p:cNvPr id="2075" name="Google Shape;2075;p61"/>
          <p:cNvSpPr txBox="1">
            <a:spLocks noGrp="1"/>
          </p:cNvSpPr>
          <p:nvPr>
            <p:ph type="subTitle" idx="3"/>
          </p:nvPr>
        </p:nvSpPr>
        <p:spPr>
          <a:xfrm>
            <a:off x="6090773" y="2324765"/>
            <a:ext cx="2304786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Backend </a:t>
            </a:r>
            <a:r>
              <a:rPr lang="hu-HU" dirty="0" err="1" smtClean="0"/>
              <a:t>programming</a:t>
            </a:r>
            <a:r>
              <a:rPr lang="hu-HU" dirty="0" smtClean="0"/>
              <a:t> and </a:t>
            </a:r>
            <a:r>
              <a:rPr lang="hu-HU" dirty="0" err="1" smtClean="0"/>
              <a:t>documentation</a:t>
            </a:r>
            <a:endParaRPr dirty="0"/>
          </a:p>
        </p:txBody>
      </p:sp>
      <p:sp>
        <p:nvSpPr>
          <p:cNvPr id="2076" name="Google Shape;2076;p61"/>
          <p:cNvSpPr txBox="1">
            <a:spLocks noGrp="1"/>
          </p:cNvSpPr>
          <p:nvPr>
            <p:ph type="title" idx="5"/>
          </p:nvPr>
        </p:nvSpPr>
        <p:spPr>
          <a:xfrm>
            <a:off x="551498" y="1814580"/>
            <a:ext cx="2973254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Bodnár István Gábor</a:t>
            </a:r>
            <a:endParaRPr dirty="0"/>
          </a:p>
        </p:txBody>
      </p:sp>
      <p:sp>
        <p:nvSpPr>
          <p:cNvPr id="2077" name="Google Shape;2077;p61"/>
          <p:cNvSpPr txBox="1">
            <a:spLocks noGrp="1"/>
          </p:cNvSpPr>
          <p:nvPr>
            <p:ph type="subTitle" idx="6"/>
          </p:nvPr>
        </p:nvSpPr>
        <p:spPr>
          <a:xfrm>
            <a:off x="1004625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UI/UX Design and </a:t>
            </a:r>
            <a:r>
              <a:rPr lang="hu-HU" dirty="0" err="1" smtClean="0"/>
              <a:t>Planning</a:t>
            </a:r>
            <a:endParaRPr dirty="0"/>
          </a:p>
        </p:txBody>
      </p:sp>
      <p:sp>
        <p:nvSpPr>
          <p:cNvPr id="2079" name="Google Shape;2079;p61"/>
          <p:cNvSpPr txBox="1">
            <a:spLocks noGrp="1"/>
          </p:cNvSpPr>
          <p:nvPr>
            <p:ph type="subTitle" idx="8"/>
          </p:nvPr>
        </p:nvSpPr>
        <p:spPr>
          <a:xfrm>
            <a:off x="3253150" y="3216263"/>
            <a:ext cx="263376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Responsible for the </a:t>
            </a:r>
            <a:r>
              <a:rPr lang="en-US" i="1" dirty="0"/>
              <a:t>design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/>
              <a:t>implementation</a:t>
            </a:r>
            <a:r>
              <a:rPr lang="en-US" dirty="0"/>
              <a:t> of the application's frontend using the </a:t>
            </a:r>
            <a:r>
              <a:rPr lang="en-US" b="1" dirty="0" err="1"/>
              <a:t>ReactJS</a:t>
            </a:r>
            <a:r>
              <a:rPr lang="en-US" dirty="0"/>
              <a:t> framework.</a:t>
            </a:r>
            <a:endParaRPr dirty="0"/>
          </a:p>
        </p:txBody>
      </p:sp>
      <p:sp>
        <p:nvSpPr>
          <p:cNvPr id="2081" name="Google Shape;2081;p61"/>
          <p:cNvSpPr txBox="1">
            <a:spLocks noGrp="1"/>
          </p:cNvSpPr>
          <p:nvPr>
            <p:ph type="subTitle" idx="13"/>
          </p:nvPr>
        </p:nvSpPr>
        <p:spPr>
          <a:xfrm>
            <a:off x="5886910" y="3217986"/>
            <a:ext cx="2712512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Took on the development of the </a:t>
            </a:r>
            <a:r>
              <a:rPr lang="en-US" i="1" dirty="0"/>
              <a:t>backend server </a:t>
            </a:r>
            <a:r>
              <a:rPr lang="en-US" dirty="0"/>
              <a:t>using the </a:t>
            </a:r>
            <a:r>
              <a:rPr lang="en-US" b="1" dirty="0"/>
              <a:t>ASP.NET</a:t>
            </a:r>
            <a:r>
              <a:rPr lang="en-US" dirty="0"/>
              <a:t> framework and the creation of project </a:t>
            </a:r>
            <a:r>
              <a:rPr lang="en-US" i="1" dirty="0"/>
              <a:t>documentation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83" name="Google Shape;2083;p61"/>
          <p:cNvSpPr txBox="1">
            <a:spLocks noGrp="1"/>
          </p:cNvSpPr>
          <p:nvPr>
            <p:ph type="subTitle" idx="15"/>
          </p:nvPr>
        </p:nvSpPr>
        <p:spPr>
          <a:xfrm>
            <a:off x="823100" y="3230120"/>
            <a:ext cx="243005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Oversaw the </a:t>
            </a:r>
            <a:r>
              <a:rPr lang="en-US" i="1" dirty="0"/>
              <a:t>design</a:t>
            </a:r>
            <a:r>
              <a:rPr lang="en-US" dirty="0"/>
              <a:t> and </a:t>
            </a:r>
            <a:r>
              <a:rPr lang="en-US" i="1" dirty="0"/>
              <a:t>experience planning </a:t>
            </a:r>
            <a:r>
              <a:rPr lang="en-US" dirty="0"/>
              <a:t>of the user interface using the </a:t>
            </a:r>
            <a:r>
              <a:rPr lang="en-US" b="1" dirty="0" err="1"/>
              <a:t>Figma</a:t>
            </a:r>
            <a:r>
              <a:rPr lang="en-US" b="1" dirty="0"/>
              <a:t> </a:t>
            </a:r>
            <a:r>
              <a:rPr lang="en-US" dirty="0"/>
              <a:t>design tool.</a:t>
            </a:r>
            <a:endParaRPr dirty="0"/>
          </a:p>
        </p:txBody>
      </p:sp>
      <p:cxnSp>
        <p:nvCxnSpPr>
          <p:cNvPr id="2084" name="Google Shape;2084;p61"/>
          <p:cNvCxnSpPr/>
          <p:nvPr/>
        </p:nvCxnSpPr>
        <p:spPr>
          <a:xfrm>
            <a:off x="595320" y="3138821"/>
            <a:ext cx="80041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246</Words>
  <Application>Microsoft Office PowerPoint</Application>
  <PresentationFormat>Diavetítés a képernyőre (16:9 oldalarány)</PresentationFormat>
  <Paragraphs>28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ExtraLight</vt:lpstr>
      <vt:lpstr>Montserrat ExtraBold</vt:lpstr>
      <vt:lpstr>Futuristic Background by Slidesgo</vt:lpstr>
      <vt:lpstr>Trillence</vt:lpstr>
      <vt:lpstr>WHAT IS TRILLENCE?</vt:lpstr>
      <vt:lpstr>IT’S VERSATILE</vt:lpstr>
      <vt:lpstr>IT’S DYNAMIC</vt:lpstr>
      <vt:lpstr>IT’S CONFIGURABLE</vt:lpstr>
      <vt:lpstr>THE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Trillence</dc:title>
  <dc:creator>Quatro</dc:creator>
  <cp:lastModifiedBy>Quatro</cp:lastModifiedBy>
  <cp:revision>18</cp:revision>
  <dcterms:modified xsi:type="dcterms:W3CDTF">2023-11-23T22:10:39Z</dcterms:modified>
</cp:coreProperties>
</file>