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B1D83A-109D-41E1-8BC2-AEC0677F192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3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0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19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78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221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9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22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82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3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06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8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49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80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19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84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4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6CE21B-CFE7-4659-983B-C1B0543EE89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8BA8D2-9F2A-47F1-9E8E-C7E0F3F71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71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cp.m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of </a:t>
            </a:r>
            <a:r>
              <a:rPr lang="fr-FR" dirty="0" err="1" smtClean="0"/>
              <a:t>Hospital</a:t>
            </a:r>
            <a:r>
              <a:rPr lang="fr-FR" dirty="0" smtClean="0"/>
              <a:t> location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957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native country is Morocco with </a:t>
            </a:r>
            <a:r>
              <a:rPr lang="en-US" b="1" dirty="0"/>
              <a:t>HDI (Human </a:t>
            </a:r>
            <a:r>
              <a:rPr lang="en-US" b="1" dirty="0" err="1"/>
              <a:t>developpement</a:t>
            </a:r>
            <a:r>
              <a:rPr lang="en-US" b="1" dirty="0"/>
              <a:t> index) value</a:t>
            </a:r>
            <a:r>
              <a:rPr lang="en-US" dirty="0"/>
              <a:t> for 2018 is 0.676, which put the country in the medium human development category positioning it at 121 out of 189 countries and territories. Between 1990 and 2018, Morocco's </a:t>
            </a:r>
            <a:r>
              <a:rPr lang="en-US" b="1" dirty="0"/>
              <a:t>HDI value</a:t>
            </a:r>
            <a:r>
              <a:rPr lang="en-US" dirty="0"/>
              <a:t> increased from 0.458 to 0.676, an increase of 47.7 percent.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50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to solve is to find the place where to build a hospital, so to find the neighbor where there is less hospital, I will do this for only one city as an example but we can do the same for all cities.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24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need data about hospital in Marrakech city, in order to do our analysis about neighbors, to know the ones that have less hospitals and one with less hospitals.</a:t>
            </a:r>
            <a:endParaRPr lang="fr-FR" dirty="0"/>
          </a:p>
          <a:p>
            <a:r>
              <a:rPr lang="en-US" dirty="0"/>
              <a:t>So we will use Foursquare location data to solve the problem in combination with other data from official institute in Morocco.</a:t>
            </a:r>
            <a:endParaRPr lang="fr-FR" dirty="0"/>
          </a:p>
          <a:p>
            <a:r>
              <a:rPr lang="en-US" dirty="0"/>
              <a:t>-Data about health in Morocco : </a:t>
            </a:r>
            <a:r>
              <a:rPr lang="en-US" u="sng" dirty="0">
                <a:hlinkClick r:id="rId2"/>
              </a:rPr>
              <a:t>www.Hcp.ma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373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Getting</a:t>
            </a:r>
            <a:r>
              <a:rPr lang="fr-FR" dirty="0" smtClean="0"/>
              <a:t> </a:t>
            </a:r>
            <a:r>
              <a:rPr lang="fr-FR" dirty="0" err="1" smtClean="0"/>
              <a:t>hosptal</a:t>
            </a:r>
            <a:r>
              <a:rPr lang="fr-FR" dirty="0" smtClean="0"/>
              <a:t> </a:t>
            </a:r>
            <a:r>
              <a:rPr lang="fr-FR" dirty="0" err="1" smtClean="0"/>
              <a:t>ocation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foursquare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category Id is used for URLS in foursquare in order to extract hospitals </a:t>
            </a:r>
            <a:endParaRPr lang="fr-FR" dirty="0"/>
          </a:p>
          <a:p>
            <a:r>
              <a:rPr lang="en-US" dirty="0"/>
              <a:t>Our URL become like this</a:t>
            </a:r>
            <a:endParaRPr lang="fr-FR" dirty="0"/>
          </a:p>
          <a:p>
            <a:r>
              <a:rPr lang="en-US" dirty="0"/>
              <a:t>“'https://api.foursquare.com/v2/venues/explore?&amp;</a:t>
            </a:r>
            <a:r>
              <a:rPr lang="en-US" dirty="0" err="1"/>
              <a:t>categoryId</a:t>
            </a:r>
            <a:r>
              <a:rPr lang="en-US" dirty="0"/>
              <a:t>=4bf58dd8d48988d196941735&amp;client_id={}&amp;</a:t>
            </a:r>
            <a:r>
              <a:rPr lang="en-US" dirty="0" err="1"/>
              <a:t>client_secret</a:t>
            </a:r>
            <a:r>
              <a:rPr lang="en-US" dirty="0"/>
              <a:t>={}&amp;v={}&amp;</a:t>
            </a:r>
            <a:r>
              <a:rPr lang="en-US" dirty="0" err="1"/>
              <a:t>ll</a:t>
            </a:r>
            <a:r>
              <a:rPr lang="en-US" dirty="0"/>
              <a:t>={},{}&amp;radius={}&amp;limit={}'”</a:t>
            </a:r>
            <a:endParaRPr lang="fr-FR" dirty="0"/>
          </a:p>
          <a:p>
            <a:r>
              <a:rPr lang="en-US" dirty="0"/>
              <a:t> 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043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C:\Users\Anonymous\Desktop\zz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2" y="0"/>
            <a:ext cx="12633158" cy="8229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44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C:\Users\Anonymous\Desktop\zzzzz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443"/>
            <a:ext cx="13090358" cy="8542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353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DISCUSSION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 </a:t>
            </a:r>
            <a:endParaRPr lang="fr-FR" dirty="0"/>
          </a:p>
          <a:p>
            <a:r>
              <a:rPr lang="en-US" dirty="0"/>
              <a:t>Different epsilon parameters in the DBSCAN Model return different number of clusters with similar results. The best result is as presented. However I believe that the results are quite satisfying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50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sum up, the adventurer can go to purple cities such as Marrakech with a lot of theater opportunities at the center of the city.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318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194</Words>
  <Application>Microsoft Office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Organique</vt:lpstr>
      <vt:lpstr>Problem of Hospital location</vt:lpstr>
      <vt:lpstr>Introduction</vt:lpstr>
      <vt:lpstr>Problem</vt:lpstr>
      <vt:lpstr>Data section</vt:lpstr>
      <vt:lpstr>Getting hosptal ocation from foursquare</vt:lpstr>
      <vt:lpstr>Présentation PowerPoint</vt:lpstr>
      <vt:lpstr>Présentation PowerPoint</vt:lpstr>
      <vt:lpstr>DISCUSSION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of Hospital location</dc:title>
  <dc:creator>Anonymous</dc:creator>
  <cp:lastModifiedBy>Anonymous</cp:lastModifiedBy>
  <cp:revision>1</cp:revision>
  <dcterms:created xsi:type="dcterms:W3CDTF">2020-05-04T17:31:32Z</dcterms:created>
  <dcterms:modified xsi:type="dcterms:W3CDTF">2020-05-04T17:35:39Z</dcterms:modified>
</cp:coreProperties>
</file>