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sldIdLst>
    <p:sldId id="256" r:id="rId2"/>
  </p:sldIdLst>
  <p:sldSz cx="9144000" cy="6858000" type="screen4x3"/>
  <p:notesSz cx="6858000" cy="9101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55">
          <p15:clr>
            <a:srgbClr val="A4A3A4"/>
          </p15:clr>
        </p15:guide>
        <p15:guide id="2" orient="horz" pos="3355">
          <p15:clr>
            <a:srgbClr val="A4A3A4"/>
          </p15:clr>
        </p15:guide>
        <p15:guide id="3" orient="horz" pos="111">
          <p15:clr>
            <a:srgbClr val="A4A3A4"/>
          </p15:clr>
        </p15:guide>
        <p15:guide id="4" orient="horz" pos="208">
          <p15:clr>
            <a:srgbClr val="A4A3A4"/>
          </p15:clr>
        </p15:guide>
        <p15:guide id="5" orient="horz" pos="597">
          <p15:clr>
            <a:srgbClr val="A4A3A4"/>
          </p15:clr>
        </p15:guide>
        <p15:guide id="6" orient="horz" pos="1075">
          <p15:clr>
            <a:srgbClr val="A4A3A4"/>
          </p15:clr>
        </p15:guide>
        <p15:guide id="7" orient="horz" pos="1209">
          <p15:clr>
            <a:srgbClr val="A4A3A4"/>
          </p15:clr>
        </p15:guide>
        <p15:guide id="8" pos="2871">
          <p15:clr>
            <a:srgbClr val="A4A3A4"/>
          </p15:clr>
        </p15:guide>
        <p15:guide id="9" pos="575">
          <p15:clr>
            <a:srgbClr val="A4A3A4"/>
          </p15:clr>
        </p15:guide>
        <p15:guide id="10" pos="5621">
          <p15:clr>
            <a:srgbClr val="A4A3A4"/>
          </p15:clr>
        </p15:guide>
        <p15:guide id="11" pos="5192">
          <p15:clr>
            <a:srgbClr val="A4A3A4"/>
          </p15:clr>
        </p15:guide>
      </p15:sldGuideLst>
    </p:ext>
    <p:ext uri="{2D200454-40CA-4A62-9FC3-DE9A4176ACB9}">
      <p15:notesGuideLst xmlns:p15="http://schemas.microsoft.com/office/powerpoint/2012/main" xmlns="">
        <p15:guide id="1" orient="horz" pos="286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2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bwMode="auto">
          <a:xfrm>
            <a:off x="0" y="0"/>
            <a:ext cx="9144000" cy="6286500"/>
          </a:xfrm>
          <a:prstGeom prst="rect">
            <a:avLst/>
          </a:prstGeom>
          <a:solidFill>
            <a:schemeClr val="bg1"/>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8" r:id="rId1"/>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lang="en-US" altLang="en-US" sz="2600" b="0" dirty="0" smtClean="0">
          <a:solidFill>
            <a:srgbClr val="3C3C3C"/>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173038" indent="-173038" algn="l" rtl="0" eaLnBrk="1" fontAlgn="base" hangingPunct="1">
        <a:lnSpc>
          <a:spcPct val="110000"/>
        </a:lnSpc>
        <a:spcBef>
          <a:spcPts val="0"/>
        </a:spcBef>
        <a:spcAft>
          <a:spcPts val="1200"/>
        </a:spcAft>
        <a:buClr>
          <a:schemeClr val="tx1"/>
        </a:buClr>
        <a:buSzPct val="100000"/>
        <a:buFont typeface="Wingdings" charset="2"/>
        <a:buChar char="§"/>
        <a:defRPr sz="2000">
          <a:solidFill>
            <a:srgbClr val="3C3C3C"/>
          </a:solidFill>
          <a:latin typeface="+mn-lt"/>
          <a:ea typeface="+mn-ea"/>
          <a:cs typeface="+mn-cs"/>
        </a:defRPr>
      </a:lvl1pPr>
      <a:lvl2pPr marL="630238" indent="-119063" algn="l" rtl="0" eaLnBrk="1" fontAlgn="base" hangingPunct="1">
        <a:lnSpc>
          <a:spcPct val="110000"/>
        </a:lnSpc>
        <a:spcBef>
          <a:spcPts val="0"/>
        </a:spcBef>
        <a:spcAft>
          <a:spcPts val="1200"/>
        </a:spcAft>
        <a:buClr>
          <a:schemeClr val="tx1"/>
        </a:buClr>
        <a:buSzPct val="100000"/>
        <a:buFont typeface="Wingdings" charset="2"/>
        <a:buChar char="§"/>
        <a:defRPr sz="1600">
          <a:solidFill>
            <a:srgbClr val="3C3C3C"/>
          </a:solidFill>
          <a:latin typeface="+mn-lt"/>
          <a:cs typeface="+mn-cs"/>
        </a:defRPr>
      </a:lvl2pPr>
      <a:lvl3pPr marL="965200" indent="-161925" algn="l" rtl="0" eaLnBrk="1" fontAlgn="base" hangingPunct="1">
        <a:lnSpc>
          <a:spcPct val="110000"/>
        </a:lnSpc>
        <a:spcBef>
          <a:spcPts val="0"/>
        </a:spcBef>
        <a:spcAft>
          <a:spcPts val="1200"/>
        </a:spcAft>
        <a:buClr>
          <a:schemeClr val="tx1"/>
        </a:buClr>
        <a:buSzPct val="110000"/>
        <a:buFont typeface="Wingdings" charset="2"/>
        <a:buChar char="§"/>
        <a:defRPr lang="en-US" altLang="en-US" sz="1600" dirty="0" smtClean="0">
          <a:solidFill>
            <a:srgbClr val="3C3C3C"/>
          </a:solidFill>
          <a:latin typeface="+mn-lt"/>
          <a:cs typeface="+mn-cs"/>
        </a:defRPr>
      </a:lvl3pPr>
      <a:lvl4pPr marL="1428750" indent="-285750" algn="l" rtl="0" eaLnBrk="1" fontAlgn="base" hangingPunct="1">
        <a:spcBef>
          <a:spcPts val="300"/>
        </a:spcBef>
        <a:spcAft>
          <a:spcPts val="300"/>
        </a:spcAft>
        <a:buClr>
          <a:schemeClr val="tx1">
            <a:lumMod val="75000"/>
            <a:lumOff val="25000"/>
          </a:schemeClr>
        </a:buClr>
        <a:buSzPct val="110000"/>
        <a:buFont typeface="Courier New"/>
        <a:buChar char="o"/>
        <a:defRPr sz="2000" baseline="0">
          <a:solidFill>
            <a:srgbClr val="3C3C3C"/>
          </a:solidFill>
          <a:latin typeface="+mn-lt"/>
          <a:cs typeface="+mn-cs"/>
        </a:defRPr>
      </a:lvl4pPr>
      <a:lvl5pPr marL="1662113" indent="-227013" algn="l" rtl="0" eaLnBrk="1" fontAlgn="base" hangingPunct="1">
        <a:spcBef>
          <a:spcPts val="300"/>
        </a:spcBef>
        <a:spcAft>
          <a:spcPts val="300"/>
        </a:spcAft>
        <a:buClr>
          <a:schemeClr val="tx1">
            <a:lumMod val="75000"/>
            <a:lumOff val="25000"/>
          </a:schemeClr>
        </a:buClr>
        <a:buSzPct val="110000"/>
        <a:buFont typeface="Arial Black" pitchFamily="34" charset="0"/>
        <a:buChar char="–"/>
        <a:defRPr sz="2000">
          <a:solidFill>
            <a:srgbClr val="3C3C3C"/>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AFe_4.0-three-level-for-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96" y="362560"/>
            <a:ext cx="8382000" cy="5356860"/>
          </a:xfrm>
          <a:prstGeom prst="rect">
            <a:avLst/>
          </a:prstGeom>
        </p:spPr>
      </p:pic>
    </p:spTree>
    <p:extLst>
      <p:ext uri="{BB962C8B-B14F-4D97-AF65-F5344CB8AC3E}">
        <p14:creationId xmlns:p14="http://schemas.microsoft.com/office/powerpoint/2010/main" val="1971757017"/>
      </p:ext>
    </p:extLst>
  </p:cSld>
  <p:clrMapOvr>
    <a:masterClrMapping/>
  </p:clrMapOvr>
</p:sld>
</file>

<file path=ppt/theme/theme1.xml><?xml version="1.0" encoding="utf-8"?>
<a:theme xmlns:a="http://schemas.openxmlformats.org/drawingml/2006/main" name="Default Theme">
  <a:themeElements>
    <a:clrScheme name="Custom 23">
      <a:dk1>
        <a:srgbClr val="3C3C3C"/>
      </a:dk1>
      <a:lt1>
        <a:srgbClr val="FFFFFF"/>
      </a:lt1>
      <a:dk2>
        <a:srgbClr val="2C728A"/>
      </a:dk2>
      <a:lt2>
        <a:srgbClr val="80DDF8"/>
      </a:lt2>
      <a:accent1>
        <a:srgbClr val="0B3C5C"/>
      </a:accent1>
      <a:accent2>
        <a:srgbClr val="DD594B"/>
      </a:accent2>
      <a:accent3>
        <a:srgbClr val="FDB853"/>
      </a:accent3>
      <a:accent4>
        <a:srgbClr val="2C728A"/>
      </a:accent4>
      <a:accent5>
        <a:srgbClr val="88A022"/>
      </a:accent5>
      <a:accent6>
        <a:srgbClr val="F79637"/>
      </a:accent6>
      <a:hlink>
        <a:srgbClr val="327F99"/>
      </a:hlink>
      <a:folHlink>
        <a:srgbClr val="3ABFE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a:spPr>
      <a:bodyPr vert="horz" wrap="square" lIns="91440" tIns="91440" rIns="91440" bIns="91440" numCol="1" rtlCol="0" anchor="t" anchorCtr="0" compatLnSpc="1">
        <a:prstTxWarp prst="textNoShape">
          <a:avLst/>
        </a:prstTxWarp>
        <a:noAutofit/>
      </a:bodyPr>
      <a:lstStyle>
        <a:defPPr algn="l" eaLnBrk="0" hangingPunct="0">
          <a:spcBef>
            <a:spcPct val="20000"/>
          </a:spcBef>
          <a:defRPr sz="2200" i="1" dirty="0"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a:noFill/>
      </a:spPr>
      <a:bodyPr wrap="square" lIns="0" tIns="0" rIns="0" bIns="0" rtlCol="0">
        <a:noAutofit/>
      </a:bodyPr>
      <a:lstStyle>
        <a:defPPr algn="l">
          <a:defRPr sz="1600" dirty="0" err="1" smtClean="0"/>
        </a:defPPr>
      </a:lstStyle>
    </a:tx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 Theme.thmx</Template>
  <TotalTime>7</TotalTime>
  <Words>0</Words>
  <Application>Microsoft Macintosh PowerPoint</Application>
  <PresentationFormat>On-screen Show (4:3)</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Theme</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Leffingwell et al. © 2011-2016  Scaled Agile Inc.  </dc:creator>
  <cp:keywords/>
  <dc:description>Leffingwell et al. © 2011-2016 Scaled Agile Inc.  All rights reserved.  The graphics and text in this presentation are protected by US and International copyright laws and may not be copied, used, or distributed without express permission.</dc:description>
  <cp:lastModifiedBy>Jeff Long</cp:lastModifiedBy>
  <cp:revision>3</cp:revision>
  <dcterms:created xsi:type="dcterms:W3CDTF">2016-01-01T17:25:50Z</dcterms:created>
  <dcterms:modified xsi:type="dcterms:W3CDTF">2016-01-02T02:07:49Z</dcterms:modified>
  <cp:category/>
</cp:coreProperties>
</file>