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 autoAdjust="0"/>
    <p:restoredTop sz="97924" autoAdjust="0"/>
  </p:normalViewPr>
  <p:slideViewPr>
    <p:cSldViewPr>
      <p:cViewPr>
        <p:scale>
          <a:sx n="160" d="100"/>
          <a:sy n="160" d="100"/>
        </p:scale>
        <p:origin x="-1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B4F7-89DC-4802-A5C0-0D1C1ADDD093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04FA-E591-4C89-8BD2-5F2174F83A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Scaled Agile Framework™ Big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Fe-3.0-8.5x11_prin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255"/>
            <a:ext cx="8839200" cy="66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Scaled Agile Framework™ Big Picture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Scaled Agile Framework™ Big Picture</dc:title>
  <dc:creator>Leffingwell, LLC and Scaled Agile, Inc.</dc:creator>
  <cp:lastModifiedBy>Regina Cleveland</cp:lastModifiedBy>
  <cp:revision>9</cp:revision>
  <dcterms:created xsi:type="dcterms:W3CDTF">2012-07-06T12:26:59Z</dcterms:created>
  <dcterms:modified xsi:type="dcterms:W3CDTF">2015-03-05T18:46:56Z</dcterms:modified>
</cp:coreProperties>
</file>