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notesSlides/notesSlide38.xml" ContentType="application/vnd.openxmlformats-officedocument.presentationml.notesSlide+xml"/>
  <Override PartName="/ppt/tags/tag424.xml" ContentType="application/vnd.openxmlformats-officedocument.presentationml.tags+xml"/>
  <Override PartName="/ppt/tags/tag471.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Override PartName="/ppt/tags/tag402.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notesSlides/notesSlide16.xml" ContentType="application/vnd.openxmlformats-officedocument.presentationml.notesSlide+xml"/>
  <Override PartName="/ppt/tags/tag339.xml" ContentType="application/vnd.openxmlformats-officedocument.presentationml.tags+xml"/>
  <Override PartName="/ppt/tags/tag386.xml" ContentType="application/vnd.openxmlformats-officedocument.presentationml.tags+xml"/>
  <Override PartName="/ppt/notesSlides/notesSlide63.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notesSlides/notesSlide41.xml" ContentType="application/vnd.openxmlformats-officedocument.presentationml.notesSlide+xml"/>
  <Override PartName="/ppt/tags/tag109.xml" ContentType="application/vnd.openxmlformats-officedocument.presentationml.tags+xml"/>
  <Override PartName="/ppt/tags/tag156.xml" ContentType="application/vnd.openxmlformats-officedocument.presentationml.tags+xml"/>
  <Override PartName="/ppt/tags/tag487.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279.xml" ContentType="application/vnd.openxmlformats-officedocument.presentationml.tags+xml"/>
  <Override PartName="/ppt/tags/tag342.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tags/tag418.xml" ContentType="application/vnd.openxmlformats-officedocument.presentationml.tags+xml"/>
  <Override PartName="/ppt/tags/tag465.xml" ContentType="application/vnd.openxmlformats-officedocument.presentationml.tags+xml"/>
  <Override PartName="/ppt/slides/slide19.xml" ContentType="application/vnd.openxmlformats-officedocument.presentationml.slide+xml"/>
  <Override PartName="/ppt/tags/tag112.xml" ContentType="application/vnd.openxmlformats-officedocument.presentationml.tags+xml"/>
  <Override PartName="/ppt/tags/tag257.xml" ContentType="application/vnd.openxmlformats-officedocument.presentationml.tags+xml"/>
  <Default Extension="png" ContentType="image/png"/>
  <Override PartName="/ppt/slideLayouts/slideLayout18.xml" ContentType="application/vnd.openxmlformats-officedocument.presentationml.slideLayout+xml"/>
  <Override PartName="/ppt/tags/tag5.xml" ContentType="application/vnd.openxmlformats-officedocument.presentationml.tags+xml"/>
  <Override PartName="/ppt/tags/tag79.xml" ContentType="application/vnd.openxmlformats-officedocument.presentationml.tags+xml"/>
  <Override PartName="/ppt/theme/theme2.xml" ContentType="application/vnd.openxmlformats-officedocument.theme+xml"/>
  <Override PartName="/ppt/tags/tag443.xml" ContentType="application/vnd.openxmlformats-officedocument.presentationml.tags+xml"/>
  <Override PartName="/ppt/notesSlides/notesSlide57.xml" ContentType="application/vnd.openxmlformats-officedocument.presentationml.notesSlide+xml"/>
  <Override PartName="/ppt/tags/tag490.xml" ContentType="application/vnd.openxmlformats-officedocument.presentationml.tags+xml"/>
  <Override PartName="/ppt/slides/slide44.xml" ContentType="application/vnd.openxmlformats-officedocument.presentationml.slide+xml"/>
  <Override PartName="/ppt/tags/tag235.xml" ContentType="application/vnd.openxmlformats-officedocument.presentationml.tags+xml"/>
  <Override PartName="/ppt/tags/tag282.xml" ContentType="application/vnd.openxmlformats-officedocument.presentationml.tags+xml"/>
  <Override PartName="/ppt/tags/tag421.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notesSlides/notesSlide35.xml" ContentType="application/vnd.openxmlformats-officedocument.presentationml.notesSlide+xml"/>
  <Override PartName="/ppt/slideLayouts/slideLayout21.xml" ContentType="application/vnd.openxmlformats-officedocument.presentationml.slideLayout+xml"/>
  <Override PartName="/ppt/tags/tag35.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notesSlides/notesSlide13.xml" ContentType="application/vnd.openxmlformats-officedocument.presentationml.notesSlide+xml"/>
  <Override PartName="/ppt/tags/tag336.xml" ContentType="application/vnd.openxmlformats-officedocument.presentationml.tags+xml"/>
  <Override PartName="/ppt/tags/tag383.xml" ContentType="application/vnd.openxmlformats-officedocument.presentationml.tags+xml"/>
  <Override PartName="/ppt/notesSlides/notesSlide60.xml" ContentType="application/vnd.openxmlformats-officedocument.presentationml.notesSlide+xml"/>
  <Override PartName="/ppt/tags/tag128.xml" ContentType="application/vnd.openxmlformats-officedocument.presentationml.tags+xml"/>
  <Override PartName="/ppt/tags/tag175.xml" ContentType="application/vnd.openxmlformats-officedocument.presentationml.tags+xml"/>
  <Override PartName="/ppt/tags/tag459.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106.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tags/tag437.xml" ContentType="application/vnd.openxmlformats-officedocument.presentationml.tags+xml"/>
  <Override PartName="/ppt/tags/tag484.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462.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notesSlides/notesSlide29.xml" ContentType="application/vnd.openxmlformats-officedocument.presentationml.notesSlide+xml"/>
  <Override PartName="/ppt/tags/tag399.xml" ContentType="application/vnd.openxmlformats-officedocument.presentationml.tags+xml"/>
  <Override PartName="/ppt/slides/slide16.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440.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notesSlides/notesSlide54.xml" ContentType="application/vnd.openxmlformats-officedocument.presentationml.notesSlide+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notesSlides/notesSlide32.xml" ContentType="application/vnd.openxmlformats-officedocument.presentationml.notesSlide+xml"/>
  <Override PartName="/ppt/tags/tag355.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ags/tag478.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3.xml" ContentType="application/vnd.openxmlformats-officedocument.presentationml.tags+xml"/>
  <Override PartName="/ppt/tags/tag38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slides/slide57.xml" ContentType="application/vnd.openxmlformats-officedocument.presentationml.slide+xml"/>
  <Override PartName="/ppt/tags/tag103.xml" ContentType="application/vnd.openxmlformats-officedocument.presentationml.tags+xml"/>
  <Override PartName="/ppt/tags/tag150.xml" ContentType="application/vnd.openxmlformats-officedocument.presentationml.tags+xml"/>
  <Override PartName="/ppt/notesSlides/notesSlide1.xml" ContentType="application/vnd.openxmlformats-officedocument.presentationml.notesSlide+xml"/>
  <Override PartName="/ppt/tags/tag248.xml" ContentType="application/vnd.openxmlformats-officedocument.presentationml.tags+xml"/>
  <Override PartName="/ppt/tags/tag295.xml" ContentType="application/vnd.openxmlformats-officedocument.presentationml.tags+xml"/>
  <Override PartName="/ppt/tags/tag434.xml" ContentType="application/vnd.openxmlformats-officedocument.presentationml.tags+xml"/>
  <Override PartName="/ppt/tags/tag481.xml" ContentType="application/vnd.openxmlformats-officedocument.presentationml.tags+xml"/>
  <Override PartName="/ppt/tags/tag226.xml" ContentType="application/vnd.openxmlformats-officedocument.presentationml.tags+xml"/>
  <Override PartName="/ppt/tags/tag273.xml" ContentType="application/vnd.openxmlformats-officedocument.presentationml.tags+xml"/>
  <Override PartName="/ppt/notesSlides/notesSlide48.xml" ContentType="application/vnd.openxmlformats-officedocument.presentationml.notesSlide+xml"/>
  <Override PartName="/ppt/slides/slide35.xml" ContentType="application/vnd.openxmlformats-officedocument.presentationml.slide+xml"/>
  <Override PartName="/ppt/tags/tag412.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notesSlides/notesSlide26.xml" ContentType="application/vnd.openxmlformats-officedocument.presentationml.notesSlide+xml"/>
  <Override PartName="/ppt/tags/tag349.xml" ContentType="application/vnd.openxmlformats-officedocument.presentationml.tags+xml"/>
  <Override PartName="/ppt/tags/tag396.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notesSlides/notesSlide51.xml" ContentType="application/vnd.openxmlformats-officedocument.presentationml.notesSlide+xml"/>
  <Override PartName="/ppt/tags/tag119.xml" ContentType="application/vnd.openxmlformats-officedocument.presentationml.tags+xml"/>
  <Override PartName="/ppt/tags/tag166.xml" ContentType="application/vnd.openxmlformats-officedocument.presentationml.tags+xml"/>
  <Override PartName="/ppt/tags/tag497.xml" ContentType="application/vnd.openxmlformats-officedocument.presentationml.tags+xml"/>
  <Override PartName="/ppt/tags/tag5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tags/tag330.xml" ContentType="application/vnd.openxmlformats-officedocument.presentationml.tags+xml"/>
  <Override PartName="/ppt/tags/tag428.xml" ContentType="application/vnd.openxmlformats-officedocument.presentationml.tags+xml"/>
  <Override PartName="/ppt/tags/tag475.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tags/tag453.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89.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tags/tag100.xml" ContentType="application/vnd.openxmlformats-officedocument.presentationml.tags+xml"/>
  <Override PartName="/ppt/tags/tag368.xml" ContentType="application/vnd.openxmlformats-officedocument.presentationml.tags+xml"/>
  <Override PartName="/ppt/notesSlides/notesSlide45.xml" ContentType="application/vnd.openxmlformats-officedocument.presentationml.notesSlide+xml"/>
  <Override PartName="/ppt/tags/tag431.xml" ContentType="application/vnd.openxmlformats-officedocument.presentationml.tags+xml"/>
  <Override PartName="/ppt/slides/slide32.xml" ContentType="application/vnd.openxmlformats-officedocument.presentationml.slide+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201.xml" ContentType="application/vnd.openxmlformats-officedocument.presentationml.tags+xml"/>
  <Override PartName="/ppt/notesSlides/notesSlide23.xml" ContentType="application/vnd.openxmlformats-officedocument.presentationml.notesSlide+xml"/>
  <Override PartName="/ppt/tags/tag346.xml" ContentType="application/vnd.openxmlformats-officedocument.presentationml.tags+xml"/>
  <Override PartName="/ppt/tags/tag393.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71.xml" ContentType="application/vnd.openxmlformats-officedocument.presentationml.tags+xml"/>
  <Override PartName="/ppt/tags/tag469.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63.xml" ContentType="application/vnd.openxmlformats-officedocument.presentationml.tags+xml"/>
  <Override PartName="/ppt/tags/tag9.xml" ContentType="application/vnd.openxmlformats-officedocument.presentationml.tags+xml"/>
  <Override PartName="/ppt/tags/tag302.xml" ContentType="application/vnd.openxmlformats-officedocument.presentationml.tags+xml"/>
  <Override PartName="/ppt/tags/tag447.xml" ContentType="application/vnd.openxmlformats-officedocument.presentationml.tags+xml"/>
  <Override PartName="/ppt/tags/tag494.xml" ContentType="application/vnd.openxmlformats-officedocument.presentationml.tags+xml"/>
  <Override PartName="/ppt/slides/slide48.xml" ContentType="application/vnd.openxmlformats-officedocument.presentationml.slide+xml"/>
  <Override PartName="/ppt/tags/tag141.xml" ContentType="application/vnd.openxmlformats-officedocument.presentationml.tags+xml"/>
  <Override PartName="/ppt/tags/tag239.xml" ContentType="application/vnd.openxmlformats-officedocument.presentationml.tags+xml"/>
  <Override PartName="/ppt/tags/tag286.xml" ContentType="application/vnd.openxmlformats-officedocument.presentationml.tags+xml"/>
  <Override PartName="/ppt/tags/tag425.xml" ContentType="application/vnd.openxmlformats-officedocument.presentationml.tags+xml"/>
  <Override PartName="/ppt/tags/tag472.xml" ContentType="application/vnd.openxmlformats-officedocument.presentationml.tags+xml"/>
  <Override PartName="/ppt/slides/slide26.xml" ContentType="application/vnd.openxmlformats-officedocument.presentationml.slide+xml"/>
  <Override PartName="/ppt/tags/tag217.xml" ContentType="application/vnd.openxmlformats-officedocument.presentationml.tags+xml"/>
  <Override PartName="/ppt/tags/tag264.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notesSlides/notesSlide17.xml" ContentType="application/vnd.openxmlformats-officedocument.presentationml.notesSlide+xml"/>
  <Override PartName="/ppt/tags/tag387.xml" ContentType="application/vnd.openxmlformats-officedocument.presentationml.tags+xml"/>
  <Override PartName="/ppt/tags/tag403.xml" ContentType="application/vnd.openxmlformats-officedocument.presentationml.tags+xml"/>
  <Override PartName="/ppt/tags/tag450.xml" ContentType="application/vnd.openxmlformats-officedocument.presentationml.tags+xml"/>
  <Override PartName="/ppt/notesSlides/notesSlide64.xml" ContentType="application/vnd.openxmlformats-officedocument.presentationml.notesSlide+xml"/>
  <Override PartName="/ppt/slides/slide51.xml" ContentType="application/vnd.openxmlformats-officedocument.presentationml.slide+xml"/>
  <Override PartName="/ppt/tags/tag179.xml" ContentType="application/vnd.openxmlformats-officedocument.presentationml.tags+xml"/>
  <Override PartName="/ppt/tags/tag242.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notesSlides/notesSlide42.xml" ContentType="application/vnd.openxmlformats-officedocument.presentationml.notesSlide+xml"/>
  <Override PartName="/ppt/tags/tag157.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343.xml" ContentType="application/vnd.openxmlformats-officedocument.presentationml.tags+xml"/>
  <Override PartName="/ppt/tags/tag390.xml" ContentType="application/vnd.openxmlformats-officedocument.presentationml.tags+xml"/>
  <Override PartName="/ppt/tags/tag488.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8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321.xml" ContentType="application/vnd.openxmlformats-officedocument.presentationml.tags+xml"/>
  <Override PartName="/ppt/tags/tag419.xml" ContentType="application/vnd.openxmlformats-officedocument.presentationml.tags+xml"/>
  <Override PartName="/ppt/tags/tag466.xml" ContentType="application/vnd.openxmlformats-officedocument.presentationml.tag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444.xml" ContentType="application/vnd.openxmlformats-officedocument.presentationml.tags+xml"/>
  <Override PartName="/ppt/tags/tag491.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heme/theme3.xml" ContentType="application/vnd.openxmlformats-officedocument.theme+xml"/>
  <Override PartName="/ppt/tags/tag236.xml" ContentType="application/vnd.openxmlformats-officedocument.presentationml.tags+xml"/>
  <Override PartName="/ppt/tags/tag283.xml" ContentType="application/vnd.openxmlformats-officedocument.presentationml.tags+xml"/>
  <Override PartName="/ppt/notesSlides/notesSlide47.xml" ContentType="application/vnd.openxmlformats-officedocument.presentationml.notesSlide+xml"/>
  <Override PartName="/ppt/tags/tag433.xml" ContentType="application/vnd.openxmlformats-officedocument.presentationml.tags+xml"/>
  <Override PartName="/ppt/notesSlides/notesSlide58.xml" ContentType="application/vnd.openxmlformats-officedocument.presentationml.notesSlide+xml"/>
  <Override PartName="/ppt/tags/tag480.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359.xml" ContentType="application/vnd.openxmlformats-officedocument.presentationml.tags+xml"/>
  <Override PartName="/ppt/notesSlides/notesSlide36.xml" ContentType="application/vnd.openxmlformats-officedocument.presentationml.notesSlide+xml"/>
  <Override PartName="/ppt/tags/tag411.xml" ContentType="application/vnd.openxmlformats-officedocument.presentationml.tags+xml"/>
  <Override PartName="/ppt/tags/tag42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notesSlides/notesSlide25.xml" ContentType="application/vnd.openxmlformats-officedocument.presentationml.notesSlide+xml"/>
  <Override PartName="/ppt/tags/tag348.xml" ContentType="application/vnd.openxmlformats-officedocument.presentationml.tags+xml"/>
  <Override PartName="/ppt/tags/tag395.xml" ContentType="application/vnd.openxmlformats-officedocument.presentationml.tags+xml"/>
  <Override PartName="/ppt/tags/tag400.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notesSlides/notesSlide14.xml" ContentType="application/vnd.openxmlformats-officedocument.presentationml.notesSlide+xml"/>
  <Override PartName="/ppt/tags/tag337.xml" ContentType="application/vnd.openxmlformats-officedocument.presentationml.tags+xml"/>
  <Override PartName="/ppt/tags/tag384.xml" ContentType="application/vnd.openxmlformats-officedocument.presentationml.tags+xml"/>
  <Override PartName="/ppt/notesSlides/notesSlide6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362.xml" ContentType="application/vnd.openxmlformats-officedocument.presentationml.tags+xml"/>
  <Override PartName="/ppt/tags/tag373.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38.xml" ContentType="application/vnd.openxmlformats-officedocument.presentationml.tags+xml"/>
  <Override PartName="/ppt/tags/tag449.xml" ContentType="application/vnd.openxmlformats-officedocument.presentationml.tags+xml"/>
  <Override PartName="/ppt/tags/tag485.xml" ContentType="application/vnd.openxmlformats-officedocument.presentationml.tags+xml"/>
  <Override PartName="/ppt/tags/tag496.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notesSlides/notesSlide5.xml" ContentType="application/vnd.openxmlformats-officedocument.presentationml.notesSlide+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tags/tag427.xml" ContentType="application/vnd.openxmlformats-officedocument.presentationml.tags+xml"/>
  <Override PartName="/ppt/tags/tag474.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notesSlides/notesSlide19.xml" ContentType="application/vnd.openxmlformats-officedocument.presentationml.notesSlide+xml"/>
  <Override PartName="/ppt/tags/tag389.xml" ContentType="application/vnd.openxmlformats-officedocument.presentationml.tags+xml"/>
  <Override PartName="/ppt/tags/tag405.xml" ContentType="application/vnd.openxmlformats-officedocument.presentationml.tags+xml"/>
  <Override PartName="/ppt/tags/tag452.xml" ContentType="application/vnd.openxmlformats-officedocument.presentationml.tags+xml"/>
  <Override PartName="/ppt/slides/slide53.xml" ContentType="application/vnd.openxmlformats-officedocument.presentationml.slide+xml"/>
  <Override PartName="/ppt/slideLayouts/slideLayout16.xml" ContentType="application/vnd.openxmlformats-officedocument.presentationml.slideLayout+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tags/tag378.xml" ContentType="application/vnd.openxmlformats-officedocument.presentationml.tags+xml"/>
  <Override PartName="/ppt/tags/tag430.xml" ContentType="application/vnd.openxmlformats-officedocument.presentationml.tags+xml"/>
  <Override PartName="/ppt/tags/tag441.xml" ContentType="application/vnd.openxmlformats-officedocument.presentationml.tags+xml"/>
  <Override PartName="/ppt/notesSlides/notesSlide55.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notesSlides/notesSlide22.xml" ContentType="application/vnd.openxmlformats-officedocument.presentationml.notesSlide+xml"/>
  <Override PartName="/ppt/tags/tag309.xml" ContentType="application/vnd.openxmlformats-officedocument.presentationml.tags+xml"/>
  <Override PartName="/ppt/tags/tag345.xml" ContentType="application/vnd.openxmlformats-officedocument.presentationml.tags+xml"/>
  <Override PartName="/ppt/notesSlides/notesSlide33.xml" ContentType="application/vnd.openxmlformats-officedocument.presentationml.notesSlide+xml"/>
  <Override PartName="/ppt/tags/tag356.xml" ContentType="application/vnd.openxmlformats-officedocument.presentationml.tags+xml"/>
  <Override PartName="/ppt/tags/tag392.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notesSlides/notesSlide11.xml" ContentType="application/vnd.openxmlformats-officedocument.presentationml.notesSlide+xml"/>
  <Override PartName="/ppt/tags/tag334.xml" ContentType="application/vnd.openxmlformats-officedocument.presentationml.tags+xml"/>
  <Override PartName="/ppt/tags/tag381.xml" ContentType="application/vnd.openxmlformats-officedocument.presentationml.tags+xml"/>
  <Override PartName="/ppt/tags/tag479.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57.xml" ContentType="application/vnd.openxmlformats-officedocument.presentationml.tags+xml"/>
  <Override PartName="/ppt/tags/tag468.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446.xml" ContentType="application/vnd.openxmlformats-officedocument.presentationml.tags+xml"/>
  <Override PartName="/ppt/tags/tag493.xml" ContentType="application/vnd.openxmlformats-officedocument.presentationml.tags+xml"/>
  <Override PartName="/ppt/slides/slide58.xml" ContentType="application/vnd.openxmlformats-officedocument.presentationml.slide+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tags/tag435.xml" ContentType="application/vnd.openxmlformats-officedocument.presentationml.tags+xml"/>
  <Override PartName="/ppt/tags/tag482.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notesSlides/notesSlide49.xml" ContentType="application/vnd.openxmlformats-officedocument.presentationml.notesSlide+xml"/>
  <Override PartName="/ppt/tags/tag460.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notesSlides/notesSlide27.xml" ContentType="application/vnd.openxmlformats-officedocument.presentationml.notesSlide+xml"/>
  <Override PartName="/ppt/tags/tag397.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notesSlides/notesSlide30.xml" ContentType="application/vnd.openxmlformats-officedocument.presentationml.notesSlide+xml"/>
  <Override PartName="/ppt/tags/tag353.xml" ContentType="application/vnd.openxmlformats-officedocument.presentationml.tags+xml"/>
  <Override PartName="/ppt/tags/tag498.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476.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notesSlides/notesSlide24.xml" ContentType="application/vnd.openxmlformats-officedocument.presentationml.notesSlide+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495.xml" ContentType="application/vnd.openxmlformats-officedocument.presentationml.tags+xml"/>
  <Override PartName="/ppt/slides/slide49.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426.xml" ContentType="application/vnd.openxmlformats-officedocument.presentationml.tags+xml"/>
  <Override PartName="/ppt/tags/tag473.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tags/tag87.xml" ContentType="application/vnd.openxmlformats-officedocument.presentationml.tags+xml"/>
  <Override PartName="/ppt/tags/tag243.xml" ContentType="application/vnd.openxmlformats-officedocument.presentationml.tags+xml"/>
  <Override PartName="/ppt/notesSlides/notesSlide18.xml" ContentType="application/vnd.openxmlformats-officedocument.presentationml.notesSlide+xml"/>
  <Override PartName="/ppt/tags/tag290.xml" ContentType="application/vnd.openxmlformats-officedocument.presentationml.tags+xml"/>
  <Override PartName="/ppt/tags/tag388.xml" ContentType="application/vnd.openxmlformats-officedocument.presentationml.tags+xml"/>
  <Override PartName="/ppt/tags/tag319.xml" ContentType="application/vnd.openxmlformats-officedocument.presentationml.tags+xml"/>
  <Override PartName="/ppt/tags/tag366.xml" ContentType="application/vnd.openxmlformats-officedocument.presentationml.tags+xml"/>
  <Override PartName="/ppt/notesSlides/notesSlide43.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344.xml" ContentType="application/vnd.openxmlformats-officedocument.presentationml.tags+xml"/>
  <Override PartName="/ppt/tags/tag391.xml" ContentType="application/vnd.openxmlformats-officedocument.presentationml.tags+xml"/>
  <Override PartName="/ppt/tags/tag489.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notesSlides/notesSlide59.xml" ContentType="application/vnd.openxmlformats-officedocument.presentationml.notesSlide+xml"/>
  <Override PartName="/ppt/tags/tag492.xml" ContentType="application/vnd.openxmlformats-officedocument.presentationml.tags+xml"/>
  <Override PartName="/ppt/slides/slide46.xml" ContentType="application/vnd.openxmlformats-officedocument.presentationml.slide+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tags/tag470.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84.xml" ContentType="application/vnd.openxmlformats-officedocument.presentationml.tags+xml"/>
  <Override PartName="/ppt/tags/tag199.xml" ContentType="application/vnd.openxmlformats-officedocument.presentationml.tags+xml"/>
  <Override PartName="/ppt/notesSlides/notesSlide15.xml" ContentType="application/vnd.openxmlformats-officedocument.presentationml.notesSlide+xml"/>
  <Override PartName="/ppt/tags/tag338.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notesSlides/notesSlide62.xml" ContentType="application/vnd.openxmlformats-officedocument.presentationml.notesSlide+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notesSlides/notesSlide6.xml" ContentType="application/vnd.openxmlformats-officedocument.presentationml.notesSlide+xml"/>
  <Override PartName="/ppt/tags/tag341.xml" ContentType="application/vnd.openxmlformats-officedocument.presentationml.tags+xml"/>
  <Override PartName="/ppt/tags/tag439.xml" ContentType="application/vnd.openxmlformats-officedocument.presentationml.tags+xml"/>
  <Override PartName="/ppt/tags/tag486.xml" ContentType="application/vnd.openxmlformats-officedocument.presentationml.tags+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464.xml" ContentType="application/vnd.openxmlformats-officedocument.presentationml.tags+xml"/>
  <Override PartName="/ppt/slides/slide18.xml" ContentType="application/vnd.openxmlformats-officedocument.presentationml.slide+xml"/>
  <Override PartName="/ppt/slideLayouts/slideLayout17.xml" ContentType="application/vnd.openxmlformats-officedocument.presentationml.slideLayout+xml"/>
  <Override PartName="/ppt/tags/tag4.xml" ContentType="application/vnd.openxmlformats-officedocument.presentationml.tags+xml"/>
  <Override PartName="/ppt/tags/tag111.xml" ContentType="application/vnd.openxmlformats-officedocument.presentationml.tags+xml"/>
  <Override PartName="/ppt/tags/tag442.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notesSlides/notesSlide56.xml" ContentType="application/vnd.openxmlformats-officedocument.presentationml.notesSlide+xml"/>
  <Override PartName="/ppt/tags/tag56.xml" ContentType="application/vnd.openxmlformats-officedocument.presentationml.tags+xml"/>
  <Override PartName="/ppt/tags/tag357.xml" ContentType="application/vnd.openxmlformats-officedocument.presentationml.tags+xml"/>
  <Override PartName="/ppt/notesSlides/notesSlide34.xml" ContentType="application/vnd.openxmlformats-officedocument.presentationml.notesSlide+xml"/>
  <Override PartName="/ppt/tags/tag420.xml" ContentType="application/vnd.openxmlformats-officedocument.presentationml.tags+xml"/>
  <Override PartName="/ppt/slides/slide21.xml" ContentType="application/vnd.openxmlformats-officedocument.presentationml.slide+xml"/>
  <Override PartName="/ppt/slideLayouts/slideLayout20.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335.xml" ContentType="application/vnd.openxmlformats-officedocument.presentationml.tags+xml"/>
  <Override PartName="/ppt/tags/tag382.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436.xml" ContentType="application/vnd.openxmlformats-officedocument.presentationml.tags+xml"/>
  <Override PartName="/ppt/tags/tag483.xml" ContentType="application/vnd.openxmlformats-officedocument.presentationml.tags+xml"/>
  <Override PartName="/ppt/notesSlides/notesSlide3.xml" ContentType="application/vnd.openxmlformats-officedocument.presentationml.notesSlide+xml"/>
  <Override PartName="/ppt/tags/tag228.xml" ContentType="application/vnd.openxmlformats-officedocument.presentationml.tags+xml"/>
  <Override PartName="/ppt/tags/tag275.xml" ContentType="application/vnd.openxmlformats-officedocument.presentationml.tags+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slides/slide15.xml" ContentType="application/vnd.openxmlformats-officedocument.presentationml.slide+xml"/>
  <Override PartName="/ppt/slides/slide62.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notesSlides/notesSlide28.xml" ContentType="application/vnd.openxmlformats-officedocument.presentationml.notesSlide+xml"/>
  <Override PartName="/ppt/tags/tag398.xml" ContentType="application/vnd.openxmlformats-officedocument.presentationml.tags+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75.xml" ContentType="application/vnd.openxmlformats-officedocument.presentationml.tags+xml"/>
  <Override PartName="/ppt/tags/tag231.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68.xml" ContentType="application/vnd.openxmlformats-officedocument.presentationml.tags+xml"/>
  <Override PartName="/ppt/tags/tag499.xml" ContentType="application/vnd.openxmlformats-officedocument.presentationml.tags+xml"/>
  <Override PartName="/ppt/tags/tag53.xml" ContentType="application/vnd.openxmlformats-officedocument.presentationml.tags+xml"/>
  <Override PartName="/ppt/tags/tag307.xml" ContentType="application/vnd.openxmlformats-officedocument.presentationml.tags+xml"/>
  <Override PartName="/ppt/notesSlides/notesSlide31.xml" ContentType="application/vnd.openxmlformats-officedocument.presentationml.notesSlide+xml"/>
  <Override PartName="/ppt/tags/tag354.xml" ContentType="application/vnd.openxmlformats-officedocument.presentationml.tags+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408.xml" ContentType="application/vnd.openxmlformats-officedocument.presentationml.tags+xml"/>
  <Override PartName="/ppt/tags/tag455.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6"/>
  </p:notesMasterIdLst>
  <p:handoutMasterIdLst>
    <p:handoutMasterId r:id="rId67"/>
  </p:handoutMasterIdLst>
  <p:sldIdLst>
    <p:sldId id="436" r:id="rId2"/>
    <p:sldId id="435" r:id="rId3"/>
    <p:sldId id="410" r:id="rId4"/>
    <p:sldId id="473" r:id="rId5"/>
    <p:sldId id="478" r:id="rId6"/>
    <p:sldId id="440" r:id="rId7"/>
    <p:sldId id="479" r:id="rId8"/>
    <p:sldId id="480" r:id="rId9"/>
    <p:sldId id="481" r:id="rId10"/>
    <p:sldId id="483" r:id="rId11"/>
    <p:sldId id="482" r:id="rId12"/>
    <p:sldId id="484" r:id="rId13"/>
    <p:sldId id="498" r:id="rId14"/>
    <p:sldId id="486" r:id="rId15"/>
    <p:sldId id="485" r:id="rId16"/>
    <p:sldId id="441" r:id="rId17"/>
    <p:sldId id="499" r:id="rId18"/>
    <p:sldId id="442" r:id="rId19"/>
    <p:sldId id="443" r:id="rId20"/>
    <p:sldId id="487" r:id="rId21"/>
    <p:sldId id="490" r:id="rId22"/>
    <p:sldId id="501" r:id="rId23"/>
    <p:sldId id="474" r:id="rId24"/>
    <p:sldId id="445" r:id="rId25"/>
    <p:sldId id="491" r:id="rId26"/>
    <p:sldId id="492" r:id="rId27"/>
    <p:sldId id="446" r:id="rId28"/>
    <p:sldId id="500" r:id="rId29"/>
    <p:sldId id="447" r:id="rId30"/>
    <p:sldId id="448" r:id="rId31"/>
    <p:sldId id="449" r:id="rId32"/>
    <p:sldId id="475" r:id="rId33"/>
    <p:sldId id="451" r:id="rId34"/>
    <p:sldId id="494" r:id="rId35"/>
    <p:sldId id="495" r:id="rId36"/>
    <p:sldId id="452" r:id="rId37"/>
    <p:sldId id="503" r:id="rId38"/>
    <p:sldId id="502" r:id="rId39"/>
    <p:sldId id="454" r:id="rId40"/>
    <p:sldId id="455" r:id="rId41"/>
    <p:sldId id="476" r:id="rId42"/>
    <p:sldId id="457" r:id="rId43"/>
    <p:sldId id="504" r:id="rId44"/>
    <p:sldId id="458" r:id="rId45"/>
    <p:sldId id="459" r:id="rId46"/>
    <p:sldId id="460" r:id="rId47"/>
    <p:sldId id="461" r:id="rId48"/>
    <p:sldId id="462" r:id="rId49"/>
    <p:sldId id="463" r:id="rId50"/>
    <p:sldId id="464" r:id="rId51"/>
    <p:sldId id="465" r:id="rId52"/>
    <p:sldId id="477" r:id="rId53"/>
    <p:sldId id="467" r:id="rId54"/>
    <p:sldId id="496" r:id="rId55"/>
    <p:sldId id="497" r:id="rId56"/>
    <p:sldId id="505" r:id="rId57"/>
    <p:sldId id="468" r:id="rId58"/>
    <p:sldId id="471" r:id="rId59"/>
    <p:sldId id="506" r:id="rId60"/>
    <p:sldId id="507" r:id="rId61"/>
    <p:sldId id="509" r:id="rId62"/>
    <p:sldId id="508" r:id="rId63"/>
    <p:sldId id="510" r:id="rId64"/>
    <p:sldId id="472" r:id="rId65"/>
  </p:sldIdLst>
  <p:sldSz cx="10058400" cy="7772400"/>
  <p:notesSz cx="7010400" cy="9296400"/>
  <p:custDataLst>
    <p:tags r:id="rId68"/>
  </p:custDataLst>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6900"/>
    <a:srgbClr val="FFC283"/>
    <a:srgbClr val="DCB900"/>
    <a:srgbClr val="FFB83D"/>
    <a:srgbClr val="FF4051"/>
    <a:srgbClr val="E7EBE0"/>
    <a:srgbClr val="CCFFFF"/>
    <a:srgbClr val="FCC3D7"/>
    <a:srgbClr val="C42303"/>
  </p:clrMru>
</p:presentationPr>
</file>

<file path=ppt/tableStyles.xml><?xml version="1.0" encoding="utf-8"?>
<a:tblStyleLst xmlns:a="http://schemas.openxmlformats.org/drawingml/2006/main" def="{D5C30875-5027-47A9-8995-C2BF9F8F2FF4}">
  <a:tblStyle styleId="{D5C30875-5027-47A9-8995-C2BF9F8F2FF4}" styleName="Smart Colour Block">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solidFill>
                <a:schemeClr val="lt1"/>
              </a:solidFill>
            </a:ln>
          </a:bottom>
        </a:tcBdr>
      </a:tcStyle>
    </a:band1H>
    <a:band2H>
      <a:tcStyle>
        <a:tcBdr>
          <a:bottom>
            <a:ln w="38100" cmpd="sng">
              <a:solidFill>
                <a:schemeClr val="lt1"/>
              </a:solidFill>
            </a:ln>
          </a:bottom>
        </a:tcBdr>
      </a:tcStyle>
    </a:band2H>
    <a:firstCol>
      <a:tcTxStyle b="on">
        <a:fontRef idx="major">
          <a:prstClr val="black"/>
        </a:fontRef>
        <a:schemeClr val="dk1"/>
      </a:tcTxStyle>
      <a:tcStyle>
        <a:tcBdr/>
        <a:fill>
          <a:solidFill>
            <a:schemeClr val="accent1">
              <a:lumMod val="20000"/>
              <a:lumOff val="80000"/>
            </a:schemeClr>
          </a:solidFill>
        </a:fill>
      </a:tcStyle>
    </a:firstCol>
    <a:firstRow>
      <a:tcTxStyle b="on">
        <a:fontRef idx="major">
          <a:prstClr val="black"/>
        </a:fontRef>
        <a:schemeClr val="dk2"/>
      </a:tcTxStyle>
      <a:tcStyle>
        <a:tcBdr>
          <a:bottom>
            <a:ln w="38100" cmpd="sng">
              <a:solidFill>
                <a:schemeClr val="lt1"/>
              </a:solidFill>
            </a:ln>
          </a:bottom>
        </a:tcBdr>
        <a:fill>
          <a:noFill/>
        </a:fill>
      </a:tcStyle>
    </a:firstRow>
  </a:tblStyle>
  <a:tblStyle styleId="{74ED0A72-4B8E-423B-AE2F-120ADE3C16FB}" styleName="Smart Table Text">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12700" cmpd="sng">
              <a:solidFill>
                <a:schemeClr val="accent1"/>
              </a:solidFill>
              <a:prstDash val="sysDot"/>
              <a:round/>
              <a:headEnd type="none" w="med" len="med"/>
              <a:tailEnd type="none" w="med" len="med"/>
            </a:ln>
          </a:bottom>
        </a:tcBdr>
      </a:tcStyle>
    </a:band1H>
    <a:band2H>
      <a:tcStyle>
        <a:tcBdr>
          <a:bottom>
            <a:ln w="12700" cmpd="sng">
              <a:solidFill>
                <a:schemeClr val="accent1"/>
              </a:solidFill>
              <a:prstDash val="sysDot"/>
              <a:round/>
              <a:headEnd type="none" w="med" len="med"/>
              <a:tailEnd type="none" w="med" len="med"/>
            </a:ln>
          </a:bottom>
        </a:tcBdr>
      </a:tcStyle>
    </a:band2H>
    <a:firstCol>
      <a:tcTxStyle b="on">
        <a:fontRef idx="major">
          <a:prstClr val="black"/>
        </a:fontRef>
        <a:schemeClr val="dk1"/>
      </a:tcTxStyle>
      <a:tcStyle>
        <a:tcBdr/>
        <a:fill>
          <a:noFill/>
        </a:fill>
      </a:tcStyle>
    </a:firstCol>
    <a:lastRow>
      <a:tcTxStyle b="on">
        <a:fontRef idx="major">
          <a:prstClr val="black"/>
        </a:fontRef>
        <a:schemeClr val="dk1"/>
      </a:tcTxStyle>
      <a:tcStyle>
        <a:tcBdr>
          <a:top>
            <a:ln w="12700" cmpd="sng">
              <a:solidFill>
                <a:schemeClr val="accent1"/>
              </a:solidFill>
            </a:ln>
          </a:top>
          <a:bottom>
            <a:ln w="12700" cmpd="sng">
              <a:solidFill>
                <a:schemeClr val="accent1"/>
              </a:solidFill>
            </a:ln>
          </a:bottom>
        </a:tcBdr>
        <a:fill>
          <a:noFill/>
        </a:fill>
      </a:tcStyle>
    </a:lastRow>
    <a:firstRow>
      <a:tcTxStyle b="on">
        <a:fontRef idx="major">
          <a:prstClr val="black"/>
        </a:fontRef>
        <a:schemeClr val="dk2"/>
      </a:tcTxStyle>
      <a:tcStyle>
        <a:tcBdr>
          <a:top>
            <a:ln w="12700" cmpd="sng">
              <a:solidFill>
                <a:schemeClr val="accent1"/>
              </a:solidFill>
            </a:ln>
          </a:top>
          <a:bottom>
            <a:ln w="12700" cmpd="sng">
              <a:solidFill>
                <a:schemeClr val="accent1"/>
              </a:solidFill>
            </a:ln>
          </a:bottom>
        </a:tcBdr>
        <a:fill>
          <a:noFill/>
        </a:fill>
      </a:tcStyle>
    </a:firstRow>
  </a:tblStyle>
  <a:tblStyle styleId="{8D360D96-D63B-11DF-A243-F2A3DFD72085}" styleName="Smart Table Figures">
    <a:wholeTbl>
      <a:tcTxStyle>
        <a:fontRef idx="min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12700" cmpd="sng">
              <a:solidFill>
                <a:schemeClr val="accent1"/>
              </a:solidFill>
              <a:prstDash val="sysDot"/>
              <a:round/>
              <a:headEnd type="none" w="med" len="med"/>
              <a:tailEnd type="none" w="med" len="med"/>
            </a:ln>
          </a:bottom>
        </a:tcBdr>
      </a:tcStyle>
    </a:band1H>
    <a:band2H>
      <a:tcStyle>
        <a:tcBdr>
          <a:bottom>
            <a:ln w="12700" cmpd="sng">
              <a:solidFill>
                <a:schemeClr val="accent1"/>
              </a:solidFill>
              <a:prstDash val="sysDot"/>
              <a:round/>
              <a:headEnd type="none" w="med" len="med"/>
              <a:tailEnd type="none" w="med" len="med"/>
            </a:ln>
          </a:bottom>
        </a:tcBdr>
      </a:tcStyle>
    </a:band2H>
    <a:firstCol>
      <a:tcTxStyle b="on">
        <a:fontRef idx="minor">
          <a:prstClr val="black"/>
        </a:fontRef>
        <a:schemeClr val="dk1"/>
      </a:tcTxStyle>
      <a:tcStyle>
        <a:tcBdr/>
        <a:fill>
          <a:noFill/>
        </a:fill>
      </a:tcStyle>
    </a:firstCol>
    <a:lastRow>
      <a:tcTxStyle b="on">
        <a:fontRef idx="minor">
          <a:prstClr val="black"/>
        </a:fontRef>
        <a:schemeClr val="dk1"/>
      </a:tcTxStyle>
      <a:tcStyle>
        <a:tcBdr>
          <a:top>
            <a:ln w="12700" cmpd="sng">
              <a:solidFill>
                <a:schemeClr val="accent1"/>
              </a:solidFill>
            </a:ln>
          </a:top>
          <a:bottom>
            <a:ln w="12700" cmpd="sng">
              <a:solidFill>
                <a:schemeClr val="accent1"/>
              </a:solidFill>
            </a:ln>
          </a:bottom>
        </a:tcBdr>
        <a:fill>
          <a:noFill/>
        </a:fill>
      </a:tcStyle>
    </a:lastRow>
    <a:firstRow>
      <a:tcTxStyle b="on">
        <a:fontRef idx="major">
          <a:prstClr val="black"/>
        </a:fontRef>
        <a:schemeClr val="dk2"/>
      </a:tcTxStyle>
      <a:tcStyle>
        <a:tcBdr>
          <a:top>
            <a:ln w="12700" cmpd="sng">
              <a:solidFill>
                <a:schemeClr val="accent1"/>
              </a:solidFill>
            </a:ln>
          </a:top>
          <a:bottom>
            <a:ln w="12700" cmpd="sng">
              <a:solidFill>
                <a:schemeClr val="accent1"/>
              </a:solidFill>
            </a:ln>
          </a:bottom>
        </a:tcBdr>
        <a:fill>
          <a:noFill/>
        </a:fill>
      </a:tcStyle>
    </a:firstRow>
  </a:tblStyle>
  <a:tblStyle styleId="{E81BAE4E-8E61-4555-8164-91CCB0C98032}" styleName="Smart Text List">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a:noFill/>
            </a:ln>
          </a:bottom>
        </a:tcBdr>
      </a:tcStyle>
    </a:band1H>
    <a:band2H>
      <a:tcStyle>
        <a:tcBdr>
          <a:bottom>
            <a:ln>
              <a:noFill/>
            </a:ln>
          </a:bottom>
        </a:tcBdr>
      </a:tcStyle>
    </a:band2H>
    <a:firstCol>
      <a:tcTxStyle b="on">
        <a:fontRef idx="major">
          <a:prstClr val="black"/>
        </a:fontRef>
        <a:schemeClr val="dk1"/>
      </a:tcTxStyle>
      <a:tcStyle>
        <a:tcBdr/>
        <a:fill>
          <a:noFill/>
        </a:fill>
      </a:tcStyle>
    </a:firstCol>
    <a:lastRow>
      <a:tcTxStyle>
        <a:fontRef idx="major">
          <a:prstClr val="black"/>
        </a:fontRef>
        <a:schemeClr val="dk1"/>
      </a:tcTxStyle>
      <a:tcStyle>
        <a:tcBdr>
          <a:top>
            <a:ln>
              <a:noFill/>
            </a:ln>
          </a:top>
          <a:bottom>
            <a:ln>
              <a:noFill/>
            </a:ln>
          </a:bottom>
        </a:tcBdr>
        <a:fill>
          <a:noFill/>
        </a:fill>
      </a:tcStyle>
    </a:lastRow>
    <a:firstRow>
      <a:tcTxStyle b="on">
        <a:fontRef idx="major">
          <a:prstClr val="black"/>
        </a:fontRef>
        <a:schemeClr val="dk2"/>
      </a:tcTxStyle>
      <a:tcStyle>
        <a:tcBdr>
          <a:top>
            <a:ln>
              <a:noFill/>
            </a:ln>
          </a:top>
          <a:bottom>
            <a:ln w="12700" cmpd="sng">
              <a:solidFill>
                <a:schemeClr val="accent1"/>
              </a:solidFill>
            </a:ln>
          </a:bottom>
        </a:tcBdr>
        <a:fill>
          <a:noFill/>
        </a:fill>
      </a:tcStyle>
    </a:firstRow>
  </a:tblStyle>
  <a:tblStyle styleId="{69D073F8-1565-44D7-B386-08B59EADF2EE}" styleName="Smart Basic">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b="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 styleId="{582F6C1B-F5DC-4988-9FA3-4B01CB59C5F3}" styleName="Smart Classic">
    <a:wholeTbl>
      <a:tcTxStyle>
        <a:fontRef idx="major">
          <a:prstClr val="black"/>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tcStyle>
    </a:band1H>
    <a:band2H>
      <a:tcStyle>
        <a:tcBdr/>
      </a:tcStyle>
    </a:band2H>
    <a:firstCol>
      <a:tcStyle>
        <a:tcBdr/>
      </a:tcStyle>
    </a:firstCol>
    <a:firstRow>
      <a:tcTxStyle b="on">
        <a:fontRef idx="major">
          <a:prstClr val="black"/>
        </a:fontRef>
        <a:schemeClr val="dk2"/>
      </a:tcTxStyle>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9" autoAdjust="0"/>
    <p:restoredTop sz="99666" autoAdjust="0"/>
  </p:normalViewPr>
  <p:slideViewPr>
    <p:cSldViewPr snapToObjects="1">
      <p:cViewPr varScale="1">
        <p:scale>
          <a:sx n="69" d="100"/>
          <a:sy n="69" d="100"/>
        </p:scale>
        <p:origin x="-1134" y="-114"/>
      </p:cViewPr>
      <p:guideLst>
        <p:guide orient="horz" pos="432"/>
        <p:guide orient="horz" pos="624"/>
        <p:guide orient="horz" pos="4665"/>
        <p:guide orient="horz" pos="4383"/>
        <p:guide orient="horz" pos="4532"/>
        <p:guide orient="horz" pos="1296"/>
        <p:guide orient="horz" pos="720"/>
        <p:guide orient="horz" pos="1392"/>
        <p:guide orient="horz" pos="1776"/>
        <p:guide orient="horz" pos="1872"/>
        <p:guide orient="horz" pos="2256"/>
        <p:guide orient="horz" pos="4176"/>
        <p:guide orient="horz" pos="4272"/>
        <p:guide orient="horz" pos="2352"/>
        <p:guide orient="horz" pos="2736"/>
        <p:guide orient="horz" pos="2832"/>
        <p:guide orient="horz" pos="3216"/>
        <p:guide orient="horz" pos="3312"/>
        <p:guide orient="horz" pos="3696"/>
        <p:guide orient="horz" pos="3792"/>
        <p:guide pos="3120"/>
        <p:guide pos="336"/>
        <p:guide pos="6000"/>
        <p:guide pos="3216"/>
        <p:guide pos="2160"/>
        <p:guide pos="2256"/>
        <p:guide pos="4080"/>
        <p:guide pos="4176"/>
        <p:guide pos="5136"/>
        <p:guide pos="5040"/>
        <p:guide pos="1296"/>
        <p:guide pos="120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0" d="100"/>
          <a:sy n="60" d="100"/>
        </p:scale>
        <p:origin x="-1704" y="-7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5DC50901-8E11-48E8-8A3E-8E8C700D774B}" type="datetimeFigureOut">
              <a:rPr lang="en-GB" smtClean="0"/>
              <a:pPr/>
              <a:t>15/08/2012</a:t>
            </a:fld>
            <a:endParaRPr lang="en-GB"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3D1D34EA-CEC2-4B14-B703-18C36C66D173}" type="slidenum">
              <a:rPr lang="en-GB" smtClean="0"/>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5EFB8DA3-BCA9-4B7D-B50D-14F47506B614}" type="datetimeFigureOut">
              <a:rPr lang="en-GB" smtClean="0"/>
              <a:pPr/>
              <a:t>15/08/2012</a:t>
            </a:fld>
            <a:endParaRPr lang="en-GB" dirty="0"/>
          </a:p>
        </p:txBody>
      </p:sp>
      <p:sp>
        <p:nvSpPr>
          <p:cNvPr id="4" name="Slide Image Placeholder 3"/>
          <p:cNvSpPr>
            <a:spLocks noGrp="1" noRot="1" noChangeAspect="1"/>
          </p:cNvSpPr>
          <p:nvPr>
            <p:ph type="sldImg" idx="2"/>
          </p:nvPr>
        </p:nvSpPr>
        <p:spPr>
          <a:xfrm>
            <a:off x="1249363" y="696913"/>
            <a:ext cx="4511675"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F07B8F03-BC93-4120-96CA-A36DF640BE24}"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15</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20</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21</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22</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23</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32</a:t>
            </a:fld>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34</a:t>
            </a:fld>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35</a:t>
            </a:fld>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36</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37</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38</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39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40</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41</a:t>
            </a:fld>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42</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43</a:t>
            </a:fld>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44</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45</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46</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47</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48</a:t>
            </a:fld>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49</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50</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51</a:t>
            </a:fld>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52</a:t>
            </a:fld>
            <a:endParaRPr lang="en-GB"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53</a:t>
            </a:fld>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54</a:t>
            </a:fld>
            <a:endParaRPr lang="en-GB"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55</a:t>
            </a:fld>
            <a:endParaRPr lang="en-GB"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56</a:t>
            </a:fld>
            <a:endParaRPr lang="en-GB"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57</a:t>
            </a:fld>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58</a:t>
            </a:fld>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59</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6</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60</a:t>
            </a:fld>
            <a:endParaRPr lang="en-GB"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61</a:t>
            </a:fld>
            <a:endParaRPr lang="en-GB"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62</a:t>
            </a:fld>
            <a:endParaRPr lang="en-GB"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63</a:t>
            </a:fld>
            <a:endParaRPr lang="en-GB"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64</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40.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slideMaster" Target="../slideMasters/slideMaster1.xml"/><Relationship Id="rId4" Type="http://schemas.openxmlformats.org/officeDocument/2006/relationships/tags" Target="../tags/tag13.xml"/><Relationship Id="rId9" Type="http://schemas.openxmlformats.org/officeDocument/2006/relationships/tags" Target="../tags/tag18.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9"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58.xml"/><Relationship Id="rId7" Type="http://schemas.openxmlformats.org/officeDocument/2006/relationships/slideMaster" Target="../slideMasters/slideMaster1.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64.xml"/><Relationship Id="rId7" Type="http://schemas.openxmlformats.org/officeDocument/2006/relationships/slideMaster" Target="../slideMasters/slideMaster1.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pSp>
        <p:nvGrpSpPr>
          <p:cNvPr id="32" name="Logo with Panels"/>
          <p:cNvGrpSpPr/>
          <p:nvPr userDrawn="1"/>
        </p:nvGrpSpPr>
        <p:grpSpPr>
          <a:xfrm>
            <a:off x="1129337" y="-4762"/>
            <a:ext cx="8931444" cy="7311219"/>
            <a:chOff x="1129337" y="-4762"/>
            <a:chExt cx="8931444" cy="7311219"/>
          </a:xfrm>
        </p:grpSpPr>
        <p:grpSp>
          <p:nvGrpSpPr>
            <p:cNvPr id="2" name="Logo Shapes"/>
            <p:cNvGrpSpPr/>
            <p:nvPr userDrawn="1"/>
          </p:nvGrpSpPr>
          <p:grpSpPr>
            <a:xfrm>
              <a:off x="1904332" y="-4762"/>
              <a:ext cx="8156449" cy="6784848"/>
              <a:chOff x="1733808" y="190516"/>
              <a:chExt cx="7414954" cy="5986630"/>
            </a:xfrm>
          </p:grpSpPr>
          <p:sp>
            <p:nvSpPr>
              <p:cNvPr id="8" name="Rectangle 1"/>
              <p:cNvSpPr>
                <a:spLocks noChangeArrowheads="1"/>
              </p:cNvSpPr>
              <p:nvPr/>
            </p:nvSpPr>
            <p:spPr bwMode="gray">
              <a:xfrm>
                <a:off x="1733809" y="4160087"/>
                <a:ext cx="7414953" cy="2017059"/>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2"/>
              <p:cNvSpPr>
                <a:spLocks noChangeArrowheads="1"/>
              </p:cNvSpPr>
              <p:nvPr/>
            </p:nvSpPr>
            <p:spPr bwMode="gray">
              <a:xfrm>
                <a:off x="1733808" y="190516"/>
                <a:ext cx="5677593" cy="5972539"/>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Rectangle 3"/>
              <p:cNvSpPr>
                <a:spLocks noChangeArrowheads="1"/>
              </p:cNvSpPr>
              <p:nvPr/>
            </p:nvSpPr>
            <p:spPr bwMode="gray">
              <a:xfrm>
                <a:off x="1733809" y="3346372"/>
                <a:ext cx="6483928" cy="2814638"/>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ectangle 4"/>
              <p:cNvSpPr>
                <a:spLocks noChangeArrowheads="1"/>
              </p:cNvSpPr>
              <p:nvPr/>
            </p:nvSpPr>
            <p:spPr bwMode="gray">
              <a:xfrm>
                <a:off x="1733808" y="1199045"/>
                <a:ext cx="5902037" cy="4970032"/>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tangle 5"/>
              <p:cNvSpPr>
                <a:spLocks noChangeArrowheads="1"/>
              </p:cNvSpPr>
              <p:nvPr/>
            </p:nvSpPr>
            <p:spPr bwMode="gray">
              <a:xfrm>
                <a:off x="1733809" y="4160087"/>
                <a:ext cx="6483928" cy="2017059"/>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gray">
              <a:xfrm>
                <a:off x="1733808" y="3346372"/>
                <a:ext cx="5902037" cy="2814638"/>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Rectangle 7"/>
              <p:cNvSpPr>
                <a:spLocks noChangeArrowheads="1"/>
              </p:cNvSpPr>
              <p:nvPr/>
            </p:nvSpPr>
            <p:spPr bwMode="gray">
              <a:xfrm>
                <a:off x="1733808" y="1199045"/>
                <a:ext cx="5677593" cy="4970032"/>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Rectangle 8"/>
              <p:cNvSpPr>
                <a:spLocks noChangeArrowheads="1"/>
              </p:cNvSpPr>
              <p:nvPr/>
            </p:nvSpPr>
            <p:spPr bwMode="gray">
              <a:xfrm>
                <a:off x="1733808" y="4160087"/>
                <a:ext cx="5902037" cy="2017059"/>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gray">
              <a:xfrm>
                <a:off x="1733808" y="3346372"/>
                <a:ext cx="5677593" cy="2814638"/>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Rectangle 10"/>
              <p:cNvSpPr>
                <a:spLocks noChangeArrowheads="1"/>
              </p:cNvSpPr>
              <p:nvPr userDrawn="1"/>
            </p:nvSpPr>
            <p:spPr bwMode="gray">
              <a:xfrm>
                <a:off x="1733809" y="4160087"/>
                <a:ext cx="5677593" cy="2017059"/>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Rectangle 11"/>
              <p:cNvSpPr>
                <a:spLocks noChangeArrowheads="1"/>
              </p:cNvSpPr>
              <p:nvPr/>
            </p:nvSpPr>
            <p:spPr bwMode="gray">
              <a:xfrm>
                <a:off x="1733809" y="4426339"/>
                <a:ext cx="2078182" cy="1750807"/>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Logo"/>
            <p:cNvGrpSpPr/>
            <p:nvPr userDrawn="1"/>
          </p:nvGrpSpPr>
          <p:grpSpPr>
            <a:xfrm>
              <a:off x="1129337" y="6778803"/>
              <a:ext cx="905256" cy="527654"/>
              <a:chOff x="1129337" y="6778803"/>
              <a:chExt cx="905256" cy="527654"/>
            </a:xfrm>
          </p:grpSpPr>
          <p:sp>
            <p:nvSpPr>
              <p:cNvPr id="29" name="Rectangle 0"/>
              <p:cNvSpPr>
                <a:spLocks noChangeArrowheads="1"/>
              </p:cNvSpPr>
              <p:nvPr userDrawn="1"/>
            </p:nvSpPr>
            <p:spPr bwMode="black">
              <a:xfrm>
                <a:off x="1675337" y="6778803"/>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Freeform 29"/>
              <p:cNvSpPr>
                <a:spLocks noEditPoints="1"/>
              </p:cNvSpPr>
              <p:nvPr userDrawn="1"/>
            </p:nvSpPr>
            <p:spPr bwMode="black">
              <a:xfrm>
                <a:off x="1129337" y="6965246"/>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25" name="Descriptor"/>
          <p:cNvSpPr txBox="1"/>
          <p:nvPr userDrawn="1">
            <p:custDataLst>
              <p:tags r:id="rId1"/>
            </p:custDataLst>
          </p:nvPr>
        </p:nvSpPr>
        <p:spPr bwMode="white">
          <a:xfrm>
            <a:off x="2057400" y="779692"/>
            <a:ext cx="49694" cy="215444"/>
          </a:xfrm>
          <a:prstGeom prst="rect">
            <a:avLst/>
          </a:prstGeom>
          <a:noFill/>
        </p:spPr>
        <p:txBody>
          <a:bodyPr wrap="none" lIns="0" tIns="0" rIns="0" bIns="0" rtlCol="0" anchor="b">
            <a:spAutoFit/>
          </a:bodyPr>
          <a:lstStyle/>
          <a:p>
            <a:pPr indent="-274320" algn="l"/>
            <a:r>
              <a:rPr lang="en-US" sz="1400" dirty="0" smtClean="0">
                <a:solidFill>
                  <a:schemeClr val="bg1"/>
                </a:solidFill>
                <a:latin typeface="+mn-lt"/>
                <a:cs typeface="Arial" pitchFamily="34" charset="0"/>
              </a:rPr>
              <a:t> </a:t>
            </a:r>
          </a:p>
        </p:txBody>
      </p:sp>
      <p:sp>
        <p:nvSpPr>
          <p:cNvPr id="21" name="Title"/>
          <p:cNvSpPr>
            <a:spLocks noGrp="1"/>
          </p:cNvSpPr>
          <p:nvPr userDrawn="1">
            <p:ph type="ctrTitle" hasCustomPrompt="1"/>
            <p:custDataLst>
              <p:tags r:id="rId2"/>
            </p:custDataLst>
          </p:nvPr>
        </p:nvSpPr>
        <p:spPr bwMode="white">
          <a:xfrm>
            <a:off x="2057400" y="1219200"/>
            <a:ext cx="5943600" cy="507831"/>
          </a:xfrm>
        </p:spPr>
        <p:txBody>
          <a:bodyPr anchor="t" anchorCtr="0">
            <a:spAutoFit/>
          </a:bodyPr>
          <a:lstStyle>
            <a:lvl1pPr>
              <a:lnSpc>
                <a:spcPct val="100000"/>
              </a:lnSpc>
              <a:defRPr sz="3300" b="1" i="1" baseline="0">
                <a:solidFill>
                  <a:schemeClr val="bg1"/>
                </a:solidFill>
              </a:defRPr>
            </a:lvl1pPr>
          </a:lstStyle>
          <a:p>
            <a:r>
              <a:rPr lang="en-US" noProof="0" smtClean="0"/>
              <a:t>Presentation Title</a:t>
            </a:r>
            <a:endParaRPr lang="en-US" noProof="0" dirty="0"/>
          </a:p>
        </p:txBody>
      </p:sp>
      <p:sp>
        <p:nvSpPr>
          <p:cNvPr id="22" name="Subtitle"/>
          <p:cNvSpPr>
            <a:spLocks noGrp="1"/>
          </p:cNvSpPr>
          <p:nvPr userDrawn="1">
            <p:ph type="subTitle" idx="1" hasCustomPrompt="1"/>
            <p:custDataLst>
              <p:tags r:id="rId3"/>
            </p:custDataLst>
          </p:nvPr>
        </p:nvSpPr>
        <p:spPr bwMode="white">
          <a:xfrm>
            <a:off x="2057400" y="1752752"/>
            <a:ext cx="5943600" cy="457048"/>
          </a:xfrm>
        </p:spPr>
        <p:txBody>
          <a:bodyPr>
            <a:spAutoFit/>
          </a:bodyPr>
          <a:lstStyle>
            <a:lvl1pPr marL="0" marR="0" indent="0" algn="l" defTabSz="1018824" rtl="0" eaLnBrk="1" fontAlgn="auto" latinLnBrk="0" hangingPunct="1">
              <a:lnSpc>
                <a:spcPct val="90000"/>
              </a:lnSpc>
              <a:spcBef>
                <a:spcPts val="0"/>
              </a:spcBef>
              <a:spcAft>
                <a:spcPts val="0"/>
              </a:spcAft>
              <a:buClr>
                <a:schemeClr val="tx1"/>
              </a:buClr>
              <a:buSzTx/>
              <a:buFontTx/>
              <a:buNone/>
              <a:tabLst/>
              <a:defRPr sz="3300" baseline="0">
                <a:solidFill>
                  <a:schemeClr val="bg1"/>
                </a:solidFill>
                <a:latin typeface="+mj-lt"/>
              </a:defRPr>
            </a:lvl1pPr>
            <a:lvl2pPr marL="0" indent="0" algn="l">
              <a:buNone/>
              <a:defRPr sz="2000">
                <a:solidFill>
                  <a:schemeClr val="bg1"/>
                </a:solidFill>
                <a:latin typeface="+mj-lt"/>
              </a:defRPr>
            </a:lvl2pPr>
            <a:lvl3pPr marL="509412" indent="0" algn="l">
              <a:buNone/>
              <a:defRPr sz="2000">
                <a:solidFill>
                  <a:schemeClr val="bg1"/>
                </a:solidFill>
                <a:latin typeface="+mj-lt"/>
              </a:defRPr>
            </a:lvl3pPr>
            <a:lvl4pPr marL="1018824" indent="0" algn="l">
              <a:buNone/>
              <a:defRPr sz="2000">
                <a:solidFill>
                  <a:schemeClr val="bg1"/>
                </a:solidFill>
                <a:latin typeface="+mj-lt"/>
              </a:defRPr>
            </a:lvl4pPr>
            <a:lvl5pPr marL="1528237" indent="0" algn="l">
              <a:buNone/>
              <a:defRPr sz="2000">
                <a:solidFill>
                  <a:schemeClr val="bg1"/>
                </a:solidFill>
                <a:latin typeface="+mj-lt"/>
              </a:defRPr>
            </a:lvl5pPr>
            <a:lvl6pPr marL="2037649" indent="0" algn="l">
              <a:buNone/>
              <a:defRPr sz="2000">
                <a:solidFill>
                  <a:schemeClr val="bg1"/>
                </a:solidFill>
                <a:latin typeface="+mj-lt"/>
              </a:defRPr>
            </a:lvl6pPr>
            <a:lvl7pPr marL="2547061" indent="0" algn="l">
              <a:buNone/>
              <a:defRPr sz="2000">
                <a:solidFill>
                  <a:schemeClr val="bg1"/>
                </a:solidFill>
                <a:latin typeface="+mj-lt"/>
              </a:defRPr>
            </a:lvl7pPr>
            <a:lvl8pPr marL="3056473" indent="0" algn="l">
              <a:buNone/>
              <a:defRPr sz="2000">
                <a:solidFill>
                  <a:schemeClr val="bg1"/>
                </a:solidFill>
                <a:latin typeface="+mj-lt"/>
              </a:defRPr>
            </a:lvl8pPr>
            <a:lvl9pPr marL="3565886" indent="0" algn="l">
              <a:buNone/>
              <a:defRPr sz="2000">
                <a:solidFill>
                  <a:schemeClr val="bg1"/>
                </a:solidFill>
                <a:latin typeface="+mj-lt"/>
              </a:defRPr>
            </a:lvl9pPr>
          </a:lstStyle>
          <a:p>
            <a:r>
              <a:rPr lang="en-US" noProof="0" smtClean="0"/>
              <a:t>Subtitle</a:t>
            </a:r>
            <a:endParaRPr lang="en-US" noProof="0" dirty="0" smtClean="0"/>
          </a:p>
        </p:txBody>
      </p:sp>
      <p:sp>
        <p:nvSpPr>
          <p:cNvPr id="26" name="Confidentiality stamp"/>
          <p:cNvSpPr txBox="1"/>
          <p:nvPr userDrawn="1">
            <p:custDataLst>
              <p:tags r:id="rId4"/>
            </p:custDataLst>
          </p:nvPr>
        </p:nvSpPr>
        <p:spPr bwMode="black">
          <a:xfrm>
            <a:off x="530351" y="3730752"/>
            <a:ext cx="1225296" cy="153888"/>
          </a:xfrm>
          <a:prstGeom prst="rect">
            <a:avLst/>
          </a:prstGeom>
          <a:noFill/>
        </p:spPr>
        <p:txBody>
          <a:bodyPr wrap="square" lIns="0" tIns="0" rIns="0" bIns="0" rtlCol="0">
            <a:spAutoFit/>
          </a:bodyPr>
          <a:lstStyle/>
          <a:p>
            <a:pPr indent="-305647" algn="l">
              <a:spcAft>
                <a:spcPts val="1003"/>
              </a:spcAft>
            </a:pPr>
            <a:endParaRPr lang="en-US" sz="1000" i="1" dirty="0" smtClean="0">
              <a:latin typeface="Georgia" pitchFamily="18" charset="0"/>
              <a:cs typeface="Arial" pitchFamily="34" charset="0"/>
            </a:endParaRPr>
          </a:p>
        </p:txBody>
      </p:sp>
      <p:sp>
        <p:nvSpPr>
          <p:cNvPr id="35" name="Draft stamp"/>
          <p:cNvSpPr txBox="1"/>
          <p:nvPr userDrawn="1">
            <p:custDataLst>
              <p:tags r:id="rId5"/>
            </p:custDataLst>
          </p:nvPr>
        </p:nvSpPr>
        <p:spPr bwMode="black">
          <a:xfrm>
            <a:off x="530352" y="4041648"/>
            <a:ext cx="1222248" cy="292388"/>
          </a:xfrm>
          <a:prstGeom prst="rect">
            <a:avLst/>
          </a:prstGeom>
          <a:noFill/>
          <a:ln>
            <a:noFill/>
          </a:ln>
        </p:spPr>
        <p:txBody>
          <a:bodyPr wrap="square" lIns="0" tIns="0" rIns="0" bIns="137160" rtlCol="0" anchor="t" anchorCtr="0">
            <a:spAutoFit/>
          </a:bodyPr>
          <a:lstStyle/>
          <a:p>
            <a:pPr algn="l">
              <a:lnSpc>
                <a:spcPct val="100000"/>
              </a:lnSpc>
            </a:pPr>
            <a:r>
              <a:rPr lang="en-US" sz="1000" b="1" i="1" noProof="0" dirty="0" smtClean="0">
                <a:solidFill>
                  <a:schemeClr val="tx1"/>
                </a:solidFill>
                <a:latin typeface="Georgia" pitchFamily="18" charset="0"/>
                <a:cs typeface="Arial" pitchFamily="34" charset="0"/>
              </a:rPr>
              <a:t> </a:t>
            </a:r>
          </a:p>
        </p:txBody>
      </p:sp>
      <p:sp>
        <p:nvSpPr>
          <p:cNvPr id="28" name="Report Date"/>
          <p:cNvSpPr txBox="1"/>
          <p:nvPr userDrawn="1">
            <p:custDataLst>
              <p:tags r:id="rId6"/>
            </p:custDataLst>
          </p:nvPr>
        </p:nvSpPr>
        <p:spPr bwMode="black">
          <a:xfrm>
            <a:off x="530352" y="4343400"/>
            <a:ext cx="1222248" cy="153888"/>
          </a:xfrm>
          <a:prstGeom prst="rect">
            <a:avLst/>
          </a:prstGeom>
          <a:noFill/>
          <a:ln>
            <a:noFill/>
          </a:ln>
        </p:spPr>
        <p:txBody>
          <a:bodyPr wrap="square" lIns="0" tIns="0" rIns="0" bIns="0" rtlCol="0">
            <a:spAutoFit/>
          </a:bodyPr>
          <a:lstStyle/>
          <a:p>
            <a:pPr algn="l"/>
            <a:r>
              <a:rPr lang="en-US" sz="1000" i="1" dirty="0" smtClean="0">
                <a:solidFill>
                  <a:schemeClr val="tx1"/>
                </a:solidFill>
                <a:latin typeface="Georgia" pitchFamily="18" charset="0"/>
                <a:cs typeface="Arial" pitchFamily="34" charset="0"/>
              </a:rPr>
              <a:t> </a:t>
            </a:r>
          </a:p>
        </p:txBody>
      </p:sp>
      <p:cxnSp>
        <p:nvCxnSpPr>
          <p:cNvPr id="34" name="Frame Line"/>
          <p:cNvCxnSpPr/>
          <p:nvPr userDrawn="1"/>
        </p:nvCxnSpPr>
        <p:spPr bwMode="black">
          <a:xfrm flipV="1">
            <a:off x="381000" y="3575844"/>
            <a:ext cx="1371600" cy="144000"/>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3" name="Cover image"/>
          <p:cNvSpPr txBox="1">
            <a:spLocks/>
          </p:cNvSpPr>
          <p:nvPr userDrawn="1">
            <p:custDataLst>
              <p:tags r:id="rId7"/>
            </p:custDataLst>
          </p:nvPr>
        </p:nvSpPr>
        <p:spPr>
          <a:xfrm>
            <a:off x="1904333" y="3570926"/>
            <a:ext cx="6739128" cy="3209544"/>
          </a:xfrm>
          <a:prstGeom prst="rect">
            <a:avLst/>
          </a:prstGeom>
          <a:noFill/>
          <a:ln w="3175">
            <a:noFill/>
          </a:ln>
        </p:spPr>
        <p:txBody>
          <a:bodyPr wrap="square" lIns="0" tIns="0" rIns="0" bIns="0" rtlCol="0">
            <a:noAutofit/>
          </a:bodyPr>
          <a:lstStyle/>
          <a:p>
            <a:pPr indent="-305647">
              <a:spcAft>
                <a:spcPts val="1003"/>
              </a:spcAft>
            </a:pPr>
            <a:endParaRPr lang="en-US" sz="2200" dirty="0" smtClean="0">
              <a:latin typeface="Georgia"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Long Top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5" name="Content Placeholder 2"/>
          <p:cNvSpPr>
            <a:spLocks noGrp="1"/>
          </p:cNvSpPr>
          <p:nvPr>
            <p:ph sz="quarter" idx="10"/>
          </p:nvPr>
        </p:nvSpPr>
        <p:spPr>
          <a:xfrm>
            <a:off x="530352" y="2212848"/>
            <a:ext cx="8997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3"/>
          <p:cNvSpPr>
            <a:spLocks noGrp="1"/>
          </p:cNvSpPr>
          <p:nvPr>
            <p:ph sz="quarter" idx="11"/>
          </p:nvPr>
        </p:nvSpPr>
        <p:spPr>
          <a:xfrm>
            <a:off x="530352" y="4498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4"/>
          <p:cNvSpPr>
            <a:spLocks noGrp="1"/>
          </p:cNvSpPr>
          <p:nvPr>
            <p:ph sz="quarter" idx="12"/>
          </p:nvPr>
        </p:nvSpPr>
        <p:spPr>
          <a:xfrm>
            <a:off x="5102352" y="4498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Page Number"/>
          <p:cNvSpPr txBox="1"/>
          <p:nvPr userDrawn="1">
            <p:custDataLst>
              <p:tags r:id="rId1"/>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24"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8" name="Report Date"/>
          <p:cNvSpPr txBox="1"/>
          <p:nvPr userDrawn="1">
            <p:custDataLst>
              <p:tags r:id="rId2"/>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26" name="Section Footer"/>
          <p:cNvSpPr txBox="1"/>
          <p:nvPr userDrawn="1">
            <p:custDataLst>
              <p:tags r:id="rId3"/>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27" name="Disclaimer" hidden="1"/>
          <p:cNvSpPr txBox="1"/>
          <p:nvPr userDrawn="1">
            <p:custDataLst>
              <p:tags r:id="rId4"/>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25" name="Presentation Disclaimer" hidden="1"/>
          <p:cNvSpPr txBox="1"/>
          <p:nvPr userDrawn="1">
            <p:custDataLst>
              <p:tags r:id="rId5"/>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22" name="Draft stamp"/>
          <p:cNvSpPr txBox="1"/>
          <p:nvPr userDrawn="1">
            <p:custDataLst>
              <p:tags r:id="rId6"/>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21" name="Section Header"/>
          <p:cNvSpPr txBox="1"/>
          <p:nvPr userDrawn="1">
            <p:custDataLst>
              <p:tags r:id="rId7"/>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16"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Date/Filepath" hidden="1"/>
          <p:cNvSpPr txBox="1"/>
          <p:nvPr userDrawn="1">
            <p:custDataLst>
              <p:tags r:id="rId8"/>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ong Bottom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5" name="Content Placeholder 2"/>
          <p:cNvSpPr>
            <a:spLocks noGrp="1"/>
          </p:cNvSpPr>
          <p:nvPr>
            <p:ph sz="quarter" idx="10"/>
          </p:nvPr>
        </p:nvSpPr>
        <p:spPr>
          <a:xfrm>
            <a:off x="531813" y="2212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3"/>
          <p:cNvSpPr>
            <a:spLocks noGrp="1"/>
          </p:cNvSpPr>
          <p:nvPr>
            <p:ph sz="quarter" idx="11"/>
          </p:nvPr>
        </p:nvSpPr>
        <p:spPr>
          <a:xfrm>
            <a:off x="5102351" y="2212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4"/>
          <p:cNvSpPr>
            <a:spLocks noGrp="1"/>
          </p:cNvSpPr>
          <p:nvPr>
            <p:ph sz="quarter" idx="12"/>
          </p:nvPr>
        </p:nvSpPr>
        <p:spPr>
          <a:xfrm>
            <a:off x="530352" y="4498848"/>
            <a:ext cx="8997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9" name="Page Number"/>
          <p:cNvSpPr txBox="1"/>
          <p:nvPr userDrawn="1">
            <p:custDataLst>
              <p:tags r:id="rId1"/>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24"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8" name="Report Date"/>
          <p:cNvSpPr txBox="1"/>
          <p:nvPr userDrawn="1">
            <p:custDataLst>
              <p:tags r:id="rId2"/>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26" name="Section Footer"/>
          <p:cNvSpPr txBox="1"/>
          <p:nvPr userDrawn="1">
            <p:custDataLst>
              <p:tags r:id="rId3"/>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27" name="Disclaimer" hidden="1"/>
          <p:cNvSpPr txBox="1"/>
          <p:nvPr userDrawn="1">
            <p:custDataLst>
              <p:tags r:id="rId4"/>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25" name="Presentation Disclaimer" hidden="1"/>
          <p:cNvSpPr txBox="1"/>
          <p:nvPr userDrawn="1">
            <p:custDataLst>
              <p:tags r:id="rId5"/>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22" name="Draft stamp"/>
          <p:cNvSpPr txBox="1"/>
          <p:nvPr userDrawn="1">
            <p:custDataLst>
              <p:tags r:id="rId6"/>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21" name="Section Header"/>
          <p:cNvSpPr txBox="1"/>
          <p:nvPr userDrawn="1">
            <p:custDataLst>
              <p:tags r:id="rId7"/>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16"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Date/Filepath" hidden="1"/>
          <p:cNvSpPr txBox="1"/>
          <p:nvPr userDrawn="1">
            <p:custDataLst>
              <p:tags r:id="rId8"/>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ix">
    <p:spTree>
      <p:nvGrpSpPr>
        <p:cNvPr id="1" name=""/>
        <p:cNvGrpSpPr/>
        <p:nvPr/>
      </p:nvGrpSpPr>
      <p:grpSpPr>
        <a:xfrm>
          <a:off x="0" y="0"/>
          <a:ext cx="0" cy="0"/>
          <a:chOff x="0" y="0"/>
          <a:chExt cx="0" cy="0"/>
        </a:xfrm>
      </p:grpSpPr>
      <p:sp>
        <p:nvSpPr>
          <p:cNvPr id="31"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530351" y="2212848"/>
            <a:ext cx="2898648"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3"/>
          <p:cNvSpPr>
            <a:spLocks noGrp="1"/>
          </p:cNvSpPr>
          <p:nvPr>
            <p:ph sz="quarter" idx="11"/>
          </p:nvPr>
        </p:nvSpPr>
        <p:spPr>
          <a:xfrm>
            <a:off x="3579685" y="2212848"/>
            <a:ext cx="2898648"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4"/>
          <p:cNvSpPr>
            <a:spLocks noGrp="1"/>
          </p:cNvSpPr>
          <p:nvPr>
            <p:ph sz="quarter" idx="12"/>
          </p:nvPr>
        </p:nvSpPr>
        <p:spPr>
          <a:xfrm>
            <a:off x="6629399" y="2212848"/>
            <a:ext cx="2898648"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6" name="Content Placeholder 5"/>
          <p:cNvSpPr>
            <a:spLocks noGrp="1"/>
          </p:cNvSpPr>
          <p:nvPr>
            <p:ph sz="quarter" idx="13"/>
          </p:nvPr>
        </p:nvSpPr>
        <p:spPr>
          <a:xfrm>
            <a:off x="530351" y="4498848"/>
            <a:ext cx="2898648"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6"/>
          <p:cNvSpPr>
            <a:spLocks noGrp="1"/>
          </p:cNvSpPr>
          <p:nvPr>
            <p:ph sz="quarter" idx="14"/>
          </p:nvPr>
        </p:nvSpPr>
        <p:spPr>
          <a:xfrm>
            <a:off x="3579685" y="4498848"/>
            <a:ext cx="2898648"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Content Placeholder 7"/>
          <p:cNvSpPr>
            <a:spLocks noGrp="1"/>
          </p:cNvSpPr>
          <p:nvPr>
            <p:ph sz="quarter" idx="15"/>
          </p:nvPr>
        </p:nvSpPr>
        <p:spPr>
          <a:xfrm>
            <a:off x="6629399" y="4498848"/>
            <a:ext cx="2898648"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Page Number"/>
          <p:cNvSpPr txBox="1"/>
          <p:nvPr userDrawn="1">
            <p:custDataLst>
              <p:tags r:id="rId1"/>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35"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5" name="Report Date"/>
          <p:cNvSpPr txBox="1"/>
          <p:nvPr userDrawn="1">
            <p:custDataLst>
              <p:tags r:id="rId2"/>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21" name="Section Footer"/>
          <p:cNvSpPr txBox="1"/>
          <p:nvPr userDrawn="1">
            <p:custDataLst>
              <p:tags r:id="rId3"/>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23" name="Disclaimer" hidden="1"/>
          <p:cNvSpPr txBox="1"/>
          <p:nvPr userDrawn="1">
            <p:custDataLst>
              <p:tags r:id="rId4"/>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19" name="Presentation Disclaimer" hidden="1"/>
          <p:cNvSpPr txBox="1"/>
          <p:nvPr userDrawn="1">
            <p:custDataLst>
              <p:tags r:id="rId5"/>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32" name="Draft stamp"/>
          <p:cNvSpPr txBox="1"/>
          <p:nvPr userDrawn="1">
            <p:custDataLst>
              <p:tags r:id="rId6"/>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27" name="Section Header"/>
          <p:cNvSpPr txBox="1"/>
          <p:nvPr userDrawn="1">
            <p:custDataLst>
              <p:tags r:id="rId7"/>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34"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Date/Filepath" hidden="1"/>
          <p:cNvSpPr txBox="1"/>
          <p:nvPr userDrawn="1">
            <p:custDataLst>
              <p:tags r:id="rId8"/>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20" name="Page Number"/>
          <p:cNvSpPr txBox="1"/>
          <p:nvPr userDrawn="1">
            <p:custDataLst>
              <p:tags r:id="rId1"/>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26"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18" name="Report Date"/>
          <p:cNvSpPr txBox="1"/>
          <p:nvPr userDrawn="1">
            <p:custDataLst>
              <p:tags r:id="rId2"/>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15" name="Section Footer"/>
          <p:cNvSpPr txBox="1"/>
          <p:nvPr userDrawn="1">
            <p:custDataLst>
              <p:tags r:id="rId3"/>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17" name="Disclaimer" hidden="1"/>
          <p:cNvSpPr txBox="1"/>
          <p:nvPr userDrawn="1">
            <p:custDataLst>
              <p:tags r:id="rId4"/>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13" name="Presentation Disclaimer" hidden="1"/>
          <p:cNvSpPr txBox="1"/>
          <p:nvPr userDrawn="1">
            <p:custDataLst>
              <p:tags r:id="rId5"/>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19" name="Draft stamp"/>
          <p:cNvSpPr txBox="1"/>
          <p:nvPr userDrawn="1">
            <p:custDataLst>
              <p:tags r:id="rId6"/>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16" name="Section Header"/>
          <p:cNvSpPr txBox="1"/>
          <p:nvPr userDrawn="1">
            <p:custDataLst>
              <p:tags r:id="rId7"/>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22"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Date/Filepath" hidden="1"/>
          <p:cNvSpPr txBox="1"/>
          <p:nvPr userDrawn="1">
            <p:custDataLst>
              <p:tags r:id="rId8"/>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noProof="0" smtClean="0"/>
              <a:t>Insert banner statement here</a:t>
            </a:r>
            <a:endParaRPr lang="en-US" noProof="0"/>
          </a:p>
        </p:txBody>
      </p:sp>
      <p:cxnSp>
        <p:nvCxnSpPr>
          <p:cNvPr id="5"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Section Divider Title"/>
          <p:cNvSpPr>
            <a:spLocks noGrp="1"/>
          </p:cNvSpPr>
          <p:nvPr>
            <p:ph type="subTitle" idx="1" hasCustomPrompt="1"/>
            <p:custDataLst>
              <p:tags r:id="rId1"/>
            </p:custDataLst>
          </p:nvPr>
        </p:nvSpPr>
        <p:spPr bwMode="black">
          <a:xfrm>
            <a:off x="530352" y="1663151"/>
            <a:ext cx="8997696" cy="518160"/>
          </a:xfrm>
        </p:spPr>
        <p:txBody>
          <a:bodyPr>
            <a:spAutoFit/>
          </a:bodyPr>
          <a:lstStyle>
            <a:lvl1pPr marL="0" indent="0" algn="l">
              <a:lnSpc>
                <a:spcPct val="90000"/>
              </a:lnSpc>
              <a:buNone/>
              <a:defRPr sz="3600" b="1" i="1" baseline="0">
                <a:solidFill>
                  <a:schemeClr val="tx1"/>
                </a:solidFill>
                <a:latin typeface="+mj-lt"/>
              </a:defRPr>
            </a:lvl1pPr>
            <a:lvl2pPr marL="0" indent="0" algn="l">
              <a:buNone/>
              <a:defRPr sz="2000">
                <a:solidFill>
                  <a:schemeClr val="bg1"/>
                </a:solidFill>
                <a:latin typeface="+mj-lt"/>
              </a:defRPr>
            </a:lvl2pPr>
            <a:lvl3pPr marL="509412" indent="0" algn="l">
              <a:buNone/>
              <a:defRPr sz="2000">
                <a:solidFill>
                  <a:schemeClr val="bg1"/>
                </a:solidFill>
                <a:latin typeface="+mj-lt"/>
              </a:defRPr>
            </a:lvl3pPr>
            <a:lvl4pPr marL="1018824" indent="0" algn="l">
              <a:buNone/>
              <a:defRPr sz="2000">
                <a:solidFill>
                  <a:schemeClr val="bg1"/>
                </a:solidFill>
                <a:latin typeface="+mj-lt"/>
              </a:defRPr>
            </a:lvl4pPr>
            <a:lvl5pPr marL="1528237" indent="0" algn="l">
              <a:buNone/>
              <a:defRPr sz="2000">
                <a:solidFill>
                  <a:schemeClr val="bg1"/>
                </a:solidFill>
                <a:latin typeface="+mj-lt"/>
              </a:defRPr>
            </a:lvl5pPr>
            <a:lvl6pPr marL="2037649" indent="0" algn="l">
              <a:buNone/>
              <a:defRPr sz="2000">
                <a:solidFill>
                  <a:schemeClr val="bg1"/>
                </a:solidFill>
                <a:latin typeface="+mj-lt"/>
              </a:defRPr>
            </a:lvl6pPr>
            <a:lvl7pPr marL="2547061" indent="0" algn="l">
              <a:buNone/>
              <a:defRPr sz="2000">
                <a:solidFill>
                  <a:schemeClr val="bg1"/>
                </a:solidFill>
                <a:latin typeface="+mj-lt"/>
              </a:defRPr>
            </a:lvl7pPr>
            <a:lvl8pPr marL="3056473" indent="0" algn="l">
              <a:buNone/>
              <a:defRPr sz="2000">
                <a:solidFill>
                  <a:schemeClr val="bg1"/>
                </a:solidFill>
                <a:latin typeface="+mj-lt"/>
              </a:defRPr>
            </a:lvl8pPr>
            <a:lvl9pPr marL="3565886" indent="0" algn="l">
              <a:buNone/>
              <a:defRPr sz="2000">
                <a:solidFill>
                  <a:schemeClr val="bg1"/>
                </a:solidFill>
                <a:latin typeface="+mj-lt"/>
              </a:defRPr>
            </a:lvl9pPr>
          </a:lstStyle>
          <a:p>
            <a:r>
              <a:rPr lang="en-US" noProof="0" smtClean="0"/>
              <a:t>Click to add Section Divider Title</a:t>
            </a:r>
            <a:endParaRPr lang="en-US" noProof="0" dirty="0" smtClean="0"/>
          </a:p>
        </p:txBody>
      </p:sp>
      <p:sp>
        <p:nvSpPr>
          <p:cNvPr id="14" name="PwC Text"/>
          <p:cNvSpPr txBox="1"/>
          <p:nvPr userDrawn="1">
            <p:custDataLst>
              <p:tags r:id="rId2"/>
            </p:custDataLst>
          </p:nvPr>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0" name="Page Number"/>
          <p:cNvSpPr txBox="1"/>
          <p:nvPr userDrawn="1">
            <p:custDataLst>
              <p:tags r:id="rId3"/>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17" name="Section No."/>
          <p:cNvSpPr>
            <a:spLocks noGrp="1"/>
          </p:cNvSpPr>
          <p:nvPr>
            <p:ph type="ctrTitle" hasCustomPrompt="1"/>
            <p:custDataLst>
              <p:tags r:id="rId4"/>
            </p:custDataLst>
          </p:nvPr>
        </p:nvSpPr>
        <p:spPr bwMode="black">
          <a:xfrm>
            <a:off x="530352" y="1143000"/>
            <a:ext cx="8997696" cy="518159"/>
          </a:xfrm>
        </p:spPr>
        <p:txBody>
          <a:bodyPr anchor="t" anchorCtr="0">
            <a:noAutofit/>
          </a:bodyPr>
          <a:lstStyle>
            <a:lvl1pPr>
              <a:lnSpc>
                <a:spcPct val="90000"/>
              </a:lnSpc>
              <a:defRPr sz="3600" b="0" i="0">
                <a:solidFill>
                  <a:schemeClr val="tx1"/>
                </a:solidFill>
              </a:defRPr>
            </a:lvl1pPr>
          </a:lstStyle>
          <a:p>
            <a:r>
              <a:rPr lang="en-US" noProof="0" smtClean="0"/>
              <a:t>Click to edit Section Divider style</a:t>
            </a:r>
            <a:endParaRPr lang="en-US" noProof="0" dirty="0" smtClean="0"/>
          </a:p>
        </p:txBody>
      </p:sp>
      <p:sp>
        <p:nvSpPr>
          <p:cNvPr id="19" name="Report Date"/>
          <p:cNvSpPr txBox="1"/>
          <p:nvPr userDrawn="1">
            <p:custDataLst>
              <p:tags r:id="rId5"/>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18" name="Section Footer"/>
          <p:cNvSpPr txBox="1"/>
          <p:nvPr userDrawn="1">
            <p:custDataLst>
              <p:tags r:id="rId6"/>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cxnSp>
        <p:nvCxnSpPr>
          <p:cNvPr id="13"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resentation Disclaimer" hidden="1"/>
          <p:cNvSpPr txBox="1"/>
          <p:nvPr userDrawn="1">
            <p:custDataLst>
              <p:tags r:id="rId7"/>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11" name="Slide Tags" hidden="1"/>
          <p:cNvSpPr txBox="1"/>
          <p:nvPr userDrawn="1">
            <p:custDataLst>
              <p:tags r:id="rId8"/>
            </p:custDataLst>
          </p:nvPr>
        </p:nvSpPr>
        <p:spPr>
          <a:xfrm>
            <a:off x="0" y="259080"/>
            <a:ext cx="1760220" cy="418576"/>
          </a:xfrm>
          <a:prstGeom prst="rect">
            <a:avLst/>
          </a:prstGeom>
          <a:noFill/>
        </p:spPr>
        <p:txBody>
          <a:bodyPr wrap="square" lIns="101882" tIns="50941" rIns="101882" bIns="50941" rtlCol="0">
            <a:spAutoFit/>
          </a:bodyPr>
          <a:lstStyle/>
          <a:p>
            <a:r>
              <a:rPr lang="en-US" noProof="1" smtClean="0"/>
              <a:t>Slide Tags</a:t>
            </a:r>
            <a:endParaRPr 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8" name="Appendix Divider title"/>
          <p:cNvSpPr>
            <a:spLocks noGrp="1"/>
          </p:cNvSpPr>
          <p:nvPr>
            <p:ph type="subTitle" idx="1" hasCustomPrompt="1"/>
            <p:custDataLst>
              <p:tags r:id="rId1"/>
            </p:custDataLst>
          </p:nvPr>
        </p:nvSpPr>
        <p:spPr bwMode="black">
          <a:xfrm>
            <a:off x="530352" y="1664208"/>
            <a:ext cx="8997696" cy="518160"/>
          </a:xfrm>
        </p:spPr>
        <p:txBody>
          <a:bodyPr>
            <a:spAutoFit/>
          </a:bodyPr>
          <a:lstStyle>
            <a:lvl1pPr marL="0" indent="0" algn="l">
              <a:lnSpc>
                <a:spcPct val="90000"/>
              </a:lnSpc>
              <a:buNone/>
              <a:defRPr sz="3600" b="1" i="1" baseline="0">
                <a:solidFill>
                  <a:schemeClr val="tx1"/>
                </a:solidFill>
                <a:latin typeface="+mj-lt"/>
              </a:defRPr>
            </a:lvl1pPr>
            <a:lvl2pPr marL="0" indent="0" algn="l">
              <a:buNone/>
              <a:defRPr sz="2000">
                <a:solidFill>
                  <a:schemeClr val="bg1"/>
                </a:solidFill>
                <a:latin typeface="+mj-lt"/>
              </a:defRPr>
            </a:lvl2pPr>
            <a:lvl3pPr marL="509412" indent="0" algn="l">
              <a:buNone/>
              <a:defRPr sz="2000">
                <a:solidFill>
                  <a:schemeClr val="bg1"/>
                </a:solidFill>
                <a:latin typeface="+mj-lt"/>
              </a:defRPr>
            </a:lvl3pPr>
            <a:lvl4pPr marL="1018824" indent="0" algn="l">
              <a:buNone/>
              <a:defRPr sz="2000">
                <a:solidFill>
                  <a:schemeClr val="bg1"/>
                </a:solidFill>
                <a:latin typeface="+mj-lt"/>
              </a:defRPr>
            </a:lvl4pPr>
            <a:lvl5pPr marL="1528237" indent="0" algn="l">
              <a:buNone/>
              <a:defRPr sz="2000">
                <a:solidFill>
                  <a:schemeClr val="bg1"/>
                </a:solidFill>
                <a:latin typeface="+mj-lt"/>
              </a:defRPr>
            </a:lvl5pPr>
            <a:lvl6pPr marL="2037649" indent="0" algn="l">
              <a:buNone/>
              <a:defRPr sz="2000">
                <a:solidFill>
                  <a:schemeClr val="bg1"/>
                </a:solidFill>
                <a:latin typeface="+mj-lt"/>
              </a:defRPr>
            </a:lvl6pPr>
            <a:lvl7pPr marL="2547061" indent="0" algn="l">
              <a:buNone/>
              <a:defRPr sz="2000">
                <a:solidFill>
                  <a:schemeClr val="bg1"/>
                </a:solidFill>
                <a:latin typeface="+mj-lt"/>
              </a:defRPr>
            </a:lvl7pPr>
            <a:lvl8pPr marL="3056473" indent="0" algn="l">
              <a:buNone/>
              <a:defRPr sz="2000">
                <a:solidFill>
                  <a:schemeClr val="bg1"/>
                </a:solidFill>
                <a:latin typeface="+mj-lt"/>
              </a:defRPr>
            </a:lvl8pPr>
            <a:lvl9pPr marL="3565886" indent="0" algn="l">
              <a:buNone/>
              <a:defRPr sz="2000">
                <a:solidFill>
                  <a:schemeClr val="bg1"/>
                </a:solidFill>
                <a:latin typeface="+mj-lt"/>
              </a:defRPr>
            </a:lvl9pPr>
          </a:lstStyle>
          <a:p>
            <a:r>
              <a:rPr lang="en-US" noProof="0" smtClean="0"/>
              <a:t>Click to add Appendix Divider Title</a:t>
            </a:r>
            <a:endParaRPr lang="en-US" noProof="0" dirty="0" smtClean="0"/>
          </a:p>
        </p:txBody>
      </p:sp>
      <p:sp>
        <p:nvSpPr>
          <p:cNvPr id="14"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19" name="Page Number"/>
          <p:cNvSpPr txBox="1"/>
          <p:nvPr userDrawn="1">
            <p:custDataLst>
              <p:tags r:id="rId2"/>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6" name="Appendix No."/>
          <p:cNvSpPr>
            <a:spLocks noGrp="1"/>
          </p:cNvSpPr>
          <p:nvPr>
            <p:ph type="ctrTitle" hasCustomPrompt="1"/>
            <p:custDataLst>
              <p:tags r:id="rId3"/>
            </p:custDataLst>
          </p:nvPr>
        </p:nvSpPr>
        <p:spPr bwMode="black">
          <a:xfrm>
            <a:off x="530352" y="1143000"/>
            <a:ext cx="8997696" cy="518159"/>
          </a:xfrm>
        </p:spPr>
        <p:txBody>
          <a:bodyPr anchor="t" anchorCtr="0">
            <a:noAutofit/>
          </a:bodyPr>
          <a:lstStyle>
            <a:lvl1pPr>
              <a:lnSpc>
                <a:spcPct val="90000"/>
              </a:lnSpc>
              <a:defRPr sz="3600" b="0" i="0">
                <a:solidFill>
                  <a:schemeClr val="tx1"/>
                </a:solidFill>
              </a:defRPr>
            </a:lvl1pPr>
          </a:lstStyle>
          <a:p>
            <a:r>
              <a:rPr lang="en-US" noProof="0" smtClean="0"/>
              <a:t>Click to edit Appendix Divider style</a:t>
            </a:r>
            <a:endParaRPr lang="en-US" noProof="0" dirty="0" smtClean="0"/>
          </a:p>
        </p:txBody>
      </p:sp>
      <p:sp>
        <p:nvSpPr>
          <p:cNvPr id="18" name="Report Date"/>
          <p:cNvSpPr txBox="1"/>
          <p:nvPr userDrawn="1">
            <p:custDataLst>
              <p:tags r:id="rId4"/>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17" name="Section Footer"/>
          <p:cNvSpPr txBox="1"/>
          <p:nvPr userDrawn="1">
            <p:custDataLst>
              <p:tags r:id="rId5"/>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cxnSp>
        <p:nvCxnSpPr>
          <p:cNvPr id="13"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resentation Disclaimer" hidden="1"/>
          <p:cNvSpPr txBox="1"/>
          <p:nvPr userDrawn="1">
            <p:custDataLst>
              <p:tags r:id="rId6"/>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11" name="Slide Tags" hidden="1"/>
          <p:cNvSpPr txBox="1"/>
          <p:nvPr userDrawn="1">
            <p:custDataLst>
              <p:tags r:id="rId7"/>
            </p:custDataLst>
          </p:nvPr>
        </p:nvSpPr>
        <p:spPr>
          <a:xfrm>
            <a:off x="0" y="259080"/>
            <a:ext cx="1760220" cy="418576"/>
          </a:xfrm>
          <a:prstGeom prst="rect">
            <a:avLst/>
          </a:prstGeom>
          <a:noFill/>
        </p:spPr>
        <p:txBody>
          <a:bodyPr wrap="square" lIns="101882" tIns="50941" rIns="101882" bIns="50941" rtlCol="0">
            <a:spAutoFit/>
          </a:bodyPr>
          <a:lstStyle/>
          <a:p>
            <a:r>
              <a:rPr lang="en-US" noProof="1" smtClean="0"/>
              <a:t>Slide Tags</a:t>
            </a:r>
            <a:endParaRPr 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tatement">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baseline="0"/>
            </a:lvl1pPr>
          </a:lstStyle>
          <a:p>
            <a:r>
              <a:rPr lang="en-US" noProof="0" smtClean="0"/>
              <a:t>Closing statement here</a:t>
            </a:r>
            <a:endParaRPr lang="en-US" noProof="0"/>
          </a:p>
        </p:txBody>
      </p:sp>
      <p:sp>
        <p:nvSpPr>
          <p:cNvPr id="11" name="Text Placeholder 10"/>
          <p:cNvSpPr>
            <a:spLocks noGrp="1"/>
          </p:cNvSpPr>
          <p:nvPr>
            <p:ph type="body" sz="quarter" idx="10" hasCustomPrompt="1"/>
          </p:nvPr>
        </p:nvSpPr>
        <p:spPr>
          <a:xfrm>
            <a:off x="530352" y="6629400"/>
            <a:ext cx="5280660" cy="762000"/>
          </a:xfrm>
        </p:spPr>
        <p:txBody>
          <a:bodyPr anchor="b"/>
          <a:lstStyle>
            <a:lvl1pPr>
              <a:defRPr sz="1000">
                <a:latin typeface="Arial" pitchFamily="34" charset="0"/>
                <a:cs typeface="Arial" pitchFamily="34" charset="0"/>
              </a:defRPr>
            </a:lvl1pPr>
          </a:lstStyle>
          <a:p>
            <a:pPr lvl="0"/>
            <a:r>
              <a:rPr lang="en-US" noProof="0" smtClean="0"/>
              <a:t>Add legal and copyright disclaimers here.</a:t>
            </a:r>
            <a:endParaRPr lang="en-US" noProof="0"/>
          </a:p>
        </p:txBody>
      </p:sp>
      <p:cxnSp>
        <p:nvCxnSpPr>
          <p:cNvPr id="5"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with Number">
    <p:spTree>
      <p:nvGrpSpPr>
        <p:cNvPr id="1" name=""/>
        <p:cNvGrpSpPr/>
        <p:nvPr/>
      </p:nvGrpSpPr>
      <p:grpSpPr>
        <a:xfrm>
          <a:off x="0" y="0"/>
          <a:ext cx="0" cy="0"/>
          <a:chOff x="0" y="0"/>
          <a:chExt cx="0" cy="0"/>
        </a:xfrm>
      </p:grpSpPr>
      <p:sp>
        <p:nvSpPr>
          <p:cNvPr id="8" name="Section Divider title"/>
          <p:cNvSpPr>
            <a:spLocks noGrp="1"/>
          </p:cNvSpPr>
          <p:nvPr>
            <p:ph type="subTitle" idx="1" hasCustomPrompt="1"/>
            <p:custDataLst>
              <p:tags r:id="rId1"/>
            </p:custDataLst>
          </p:nvPr>
        </p:nvSpPr>
        <p:spPr bwMode="black">
          <a:xfrm>
            <a:off x="530351" y="1143000"/>
            <a:ext cx="8997696" cy="518160"/>
          </a:xfrm>
        </p:spPr>
        <p:txBody>
          <a:bodyPr>
            <a:spAutoFit/>
          </a:bodyPr>
          <a:lstStyle>
            <a:lvl1pPr marL="0" indent="0" algn="l">
              <a:lnSpc>
                <a:spcPct val="90000"/>
              </a:lnSpc>
              <a:buNone/>
              <a:defRPr sz="3600" b="1" i="1" baseline="0">
                <a:solidFill>
                  <a:schemeClr val="tx1"/>
                </a:solidFill>
                <a:latin typeface="+mj-lt"/>
              </a:defRPr>
            </a:lvl1pPr>
            <a:lvl2pPr marL="0" indent="0" algn="l">
              <a:buNone/>
              <a:defRPr sz="2000">
                <a:solidFill>
                  <a:schemeClr val="bg1"/>
                </a:solidFill>
                <a:latin typeface="+mj-lt"/>
              </a:defRPr>
            </a:lvl2pPr>
            <a:lvl3pPr marL="509412" indent="0" algn="l">
              <a:buNone/>
              <a:defRPr sz="2000">
                <a:solidFill>
                  <a:schemeClr val="bg1"/>
                </a:solidFill>
                <a:latin typeface="+mj-lt"/>
              </a:defRPr>
            </a:lvl3pPr>
            <a:lvl4pPr marL="1018824" indent="0" algn="l">
              <a:buNone/>
              <a:defRPr sz="2000">
                <a:solidFill>
                  <a:schemeClr val="bg1"/>
                </a:solidFill>
                <a:latin typeface="+mj-lt"/>
              </a:defRPr>
            </a:lvl4pPr>
            <a:lvl5pPr marL="1528237" indent="0" algn="l">
              <a:buNone/>
              <a:defRPr sz="2000">
                <a:solidFill>
                  <a:schemeClr val="bg1"/>
                </a:solidFill>
                <a:latin typeface="+mj-lt"/>
              </a:defRPr>
            </a:lvl5pPr>
            <a:lvl6pPr marL="2037649" indent="0" algn="l">
              <a:buNone/>
              <a:defRPr sz="2000">
                <a:solidFill>
                  <a:schemeClr val="bg1"/>
                </a:solidFill>
                <a:latin typeface="+mj-lt"/>
              </a:defRPr>
            </a:lvl6pPr>
            <a:lvl7pPr marL="2547061" indent="0" algn="l">
              <a:buNone/>
              <a:defRPr sz="2000">
                <a:solidFill>
                  <a:schemeClr val="bg1"/>
                </a:solidFill>
                <a:latin typeface="+mj-lt"/>
              </a:defRPr>
            </a:lvl7pPr>
            <a:lvl8pPr marL="3056473" indent="0" algn="l">
              <a:buNone/>
              <a:defRPr sz="2000">
                <a:solidFill>
                  <a:schemeClr val="bg1"/>
                </a:solidFill>
                <a:latin typeface="+mj-lt"/>
              </a:defRPr>
            </a:lvl8pPr>
            <a:lvl9pPr marL="3565886" indent="0" algn="l">
              <a:buNone/>
              <a:defRPr sz="2000">
                <a:solidFill>
                  <a:schemeClr val="bg1"/>
                </a:solidFill>
                <a:latin typeface="+mj-lt"/>
              </a:defRPr>
            </a:lvl9pPr>
          </a:lstStyle>
          <a:p>
            <a:r>
              <a:rPr lang="en-US" noProof="0" smtClean="0"/>
              <a:t>Section Divider Title</a:t>
            </a:r>
            <a:endParaRPr lang="en-US" noProof="0" dirty="0" smtClean="0"/>
          </a:p>
        </p:txBody>
      </p:sp>
      <p:sp>
        <p:nvSpPr>
          <p:cNvPr id="14" name="PwC Text"/>
          <p:cNvSpPr txBox="1"/>
          <p:nvPr userDrawn="1">
            <p:custDataLst>
              <p:tags r:id="rId2"/>
            </p:custDataLst>
          </p:nvPr>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1" name="Page Number"/>
          <p:cNvSpPr txBox="1"/>
          <p:nvPr userDrawn="1">
            <p:custDataLst>
              <p:tags r:id="rId3"/>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19" name="Big Number"/>
          <p:cNvSpPr txBox="1"/>
          <p:nvPr userDrawn="1">
            <p:custDataLst>
              <p:tags r:id="rId4"/>
            </p:custDataLst>
          </p:nvPr>
        </p:nvSpPr>
        <p:spPr>
          <a:xfrm>
            <a:off x="9509760" y="2414016"/>
            <a:ext cx="65" cy="4293483"/>
          </a:xfrm>
          <a:prstGeom prst="rect">
            <a:avLst/>
          </a:prstGeom>
          <a:noFill/>
        </p:spPr>
        <p:txBody>
          <a:bodyPr wrap="none" lIns="0" tIns="0" rIns="0" bIns="0" rtlCol="0">
            <a:spAutoFit/>
          </a:bodyPr>
          <a:lstStyle/>
          <a:p>
            <a:pPr indent="-274320" algn="r"/>
            <a:endParaRPr lang="en-US" sz="27900" b="1" i="1" dirty="0" smtClean="0">
              <a:solidFill>
                <a:schemeClr val="tx2"/>
              </a:solidFill>
              <a:latin typeface="+mj-lt"/>
              <a:cs typeface="Arial" pitchFamily="34" charset="0"/>
            </a:endParaRPr>
          </a:p>
        </p:txBody>
      </p:sp>
      <p:sp>
        <p:nvSpPr>
          <p:cNvPr id="20" name="Report Date"/>
          <p:cNvSpPr txBox="1"/>
          <p:nvPr userDrawn="1">
            <p:custDataLst>
              <p:tags r:id="rId5"/>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13" name="Section Footer"/>
          <p:cNvSpPr txBox="1"/>
          <p:nvPr userDrawn="1">
            <p:custDataLst>
              <p:tags r:id="rId6"/>
            </p:custDataLst>
          </p:nvPr>
        </p:nvSpPr>
        <p:spPr>
          <a:xfrm>
            <a:off x="531977" y="7089307"/>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cxnSp>
        <p:nvCxnSpPr>
          <p:cNvPr id="15"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Presentation Disclaimer" hidden="1"/>
          <p:cNvSpPr txBox="1"/>
          <p:nvPr userDrawn="1">
            <p:custDataLst>
              <p:tags r:id="rId7"/>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11" name="Slide Tags" hidden="1"/>
          <p:cNvSpPr txBox="1"/>
          <p:nvPr userDrawn="1">
            <p:custDataLst>
              <p:tags r:id="rId8"/>
            </p:custDataLst>
          </p:nvPr>
        </p:nvSpPr>
        <p:spPr>
          <a:xfrm>
            <a:off x="0" y="259080"/>
            <a:ext cx="1760220" cy="418576"/>
          </a:xfrm>
          <a:prstGeom prst="rect">
            <a:avLst/>
          </a:prstGeom>
          <a:noFill/>
        </p:spPr>
        <p:txBody>
          <a:bodyPr wrap="square" lIns="101882" tIns="50941" rIns="101882" bIns="50941" rtlCol="0">
            <a:spAutoFit/>
          </a:bodyPr>
          <a:lstStyle/>
          <a:p>
            <a:r>
              <a:rPr lang="en-US" noProof="1" smtClean="0"/>
              <a:t>Slide Tags</a:t>
            </a:r>
            <a:endParaRPr 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4" name="Title 23"/>
          <p:cNvSpPr>
            <a:spLocks noGrp="1"/>
          </p:cNvSpPr>
          <p:nvPr>
            <p:ph type="title" hasCustomPrompt="1"/>
          </p:nvPr>
        </p:nvSpPr>
        <p:spPr/>
        <p:txBody>
          <a:bodyPr/>
          <a:lstStyle/>
          <a:p>
            <a:r>
              <a:rPr lang="en-US" noProof="0" smtClean="0"/>
              <a:t>Insert banner statement here</a:t>
            </a:r>
            <a:endParaRPr lang="en-US" noProof="0"/>
          </a:p>
        </p:txBody>
      </p:sp>
      <p:sp>
        <p:nvSpPr>
          <p:cNvPr id="31" name="Content Placeholder 2"/>
          <p:cNvSpPr>
            <a:spLocks noGrp="1"/>
          </p:cNvSpPr>
          <p:nvPr>
            <p:ph sz="quarter" idx="15"/>
            <p:custDataLst>
              <p:tags r:id="rId1"/>
            </p:custDataLst>
          </p:nvPr>
        </p:nvSpPr>
        <p:spPr>
          <a:xfrm>
            <a:off x="530352" y="2212848"/>
            <a:ext cx="8997696" cy="4416552"/>
          </a:xfrm>
        </p:spPr>
        <p:txBody>
          <a:bodyPr/>
          <a:lstStyle>
            <a:lvl1pPr>
              <a:defRPr baseline="0"/>
            </a:lvl1pPr>
            <a:lvl5pPr>
              <a:defRPr baseline="0"/>
            </a:lvl5pPr>
            <a:lvl6pPr>
              <a:buAutoNum type="arabicPeriod"/>
              <a:defRPr/>
            </a:lvl6pPr>
            <a:lvl7pPr>
              <a:buAutoNum type="alphaLcPeriod"/>
              <a:defRPr/>
            </a:lvl7pPr>
            <a:lvl8pPr>
              <a:buAutoNum type="romanLcPeriod"/>
              <a:defRPr/>
            </a:lvl8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 name="Page Number"/>
          <p:cNvSpPr txBox="1"/>
          <p:nvPr userDrawn="1">
            <p:custDataLst>
              <p:tags r:id="rId2"/>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34" name="PwC Text"/>
          <p:cNvSpPr txBox="1"/>
          <p:nvPr userDrawn="1"/>
        </p:nvSpPr>
        <p:spPr>
          <a:xfrm>
            <a:off x="530352"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36" name="Report Date"/>
          <p:cNvSpPr txBox="1"/>
          <p:nvPr userDrawn="1">
            <p:custDataLst>
              <p:tags r:id="rId3"/>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33" name="Section Footer"/>
          <p:cNvSpPr txBox="1"/>
          <p:nvPr userDrawn="1">
            <p:custDataLst>
              <p:tags r:id="rId4"/>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18" name="Disclaimer" hidden="1"/>
          <p:cNvSpPr txBox="1"/>
          <p:nvPr userDrawn="1">
            <p:custDataLst>
              <p:tags r:id="rId5"/>
            </p:custDataLst>
          </p:nvPr>
        </p:nvSpPr>
        <p:spPr>
          <a:xfrm>
            <a:off x="5102352" y="7261640"/>
            <a:ext cx="3017520" cy="169277"/>
          </a:xfrm>
          <a:prstGeom prst="rect">
            <a:avLst/>
          </a:prstGeom>
          <a:noFill/>
        </p:spPr>
        <p:txBody>
          <a:bodyPr wrap="square" lIns="0" tIns="0" rIns="0" bIns="0" rtlCol="0" anchor="b" anchorCtr="0">
            <a:spAutoFit/>
          </a:bodyPr>
          <a:lstStyle/>
          <a:p>
            <a:pPr algn="l"/>
            <a:endParaRPr lang="en-US" sz="1100" noProof="1" smtClean="0"/>
          </a:p>
        </p:txBody>
      </p:sp>
      <p:sp>
        <p:nvSpPr>
          <p:cNvPr id="35" name="Presentation Disclaimer" hidden="1"/>
          <p:cNvSpPr txBox="1"/>
          <p:nvPr userDrawn="1">
            <p:custDataLst>
              <p:tags r:id="rId6"/>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12" name="Draft stamp"/>
          <p:cNvSpPr txBox="1"/>
          <p:nvPr userDrawn="1">
            <p:custDataLst>
              <p:tags r:id="rId7"/>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11" name="Section Header"/>
          <p:cNvSpPr txBox="1"/>
          <p:nvPr userDrawn="1">
            <p:custDataLst>
              <p:tags r:id="rId8"/>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15"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Date/Filepath" hidden="1"/>
          <p:cNvSpPr txBox="1"/>
          <p:nvPr userDrawn="1">
            <p:custDataLst>
              <p:tags r:id="rId9"/>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Number Colour">
    <p:bg>
      <p:bgPr>
        <a:solidFill>
          <a:schemeClr val="tx2"/>
        </a:solidFill>
        <a:effectLst/>
      </p:bgPr>
    </p:bg>
    <p:spTree>
      <p:nvGrpSpPr>
        <p:cNvPr id="1" name=""/>
        <p:cNvGrpSpPr/>
        <p:nvPr/>
      </p:nvGrpSpPr>
      <p:grpSpPr>
        <a:xfrm>
          <a:off x="0" y="0"/>
          <a:ext cx="0" cy="0"/>
          <a:chOff x="0" y="0"/>
          <a:chExt cx="0" cy="0"/>
        </a:xfrm>
      </p:grpSpPr>
      <p:sp>
        <p:nvSpPr>
          <p:cNvPr id="8" name="Section Divider title"/>
          <p:cNvSpPr>
            <a:spLocks noGrp="1"/>
          </p:cNvSpPr>
          <p:nvPr>
            <p:ph type="subTitle" idx="1" hasCustomPrompt="1"/>
            <p:custDataLst>
              <p:tags r:id="rId1"/>
            </p:custDataLst>
          </p:nvPr>
        </p:nvSpPr>
        <p:spPr bwMode="black">
          <a:xfrm>
            <a:off x="530352" y="1143000"/>
            <a:ext cx="8997696" cy="518160"/>
          </a:xfrm>
        </p:spPr>
        <p:txBody>
          <a:bodyPr>
            <a:spAutoFit/>
          </a:bodyPr>
          <a:lstStyle>
            <a:lvl1pPr marL="0" indent="0" algn="l">
              <a:lnSpc>
                <a:spcPct val="90000"/>
              </a:lnSpc>
              <a:buNone/>
              <a:defRPr sz="3600" b="1" i="1" baseline="0">
                <a:solidFill>
                  <a:schemeClr val="bg1"/>
                </a:solidFill>
                <a:latin typeface="+mj-lt"/>
              </a:defRPr>
            </a:lvl1pPr>
            <a:lvl2pPr marL="0" indent="0" algn="l">
              <a:buNone/>
              <a:defRPr sz="2000">
                <a:solidFill>
                  <a:schemeClr val="bg1"/>
                </a:solidFill>
                <a:latin typeface="+mj-lt"/>
              </a:defRPr>
            </a:lvl2pPr>
            <a:lvl3pPr marL="509412" indent="0" algn="l">
              <a:buNone/>
              <a:defRPr sz="2000">
                <a:solidFill>
                  <a:schemeClr val="bg1"/>
                </a:solidFill>
                <a:latin typeface="+mj-lt"/>
              </a:defRPr>
            </a:lvl3pPr>
            <a:lvl4pPr marL="1018824" indent="0" algn="l">
              <a:buNone/>
              <a:defRPr sz="2000">
                <a:solidFill>
                  <a:schemeClr val="bg1"/>
                </a:solidFill>
                <a:latin typeface="+mj-lt"/>
              </a:defRPr>
            </a:lvl4pPr>
            <a:lvl5pPr marL="1528237" indent="0" algn="l">
              <a:buNone/>
              <a:defRPr sz="2000">
                <a:solidFill>
                  <a:schemeClr val="bg1"/>
                </a:solidFill>
                <a:latin typeface="+mj-lt"/>
              </a:defRPr>
            </a:lvl5pPr>
            <a:lvl6pPr marL="2037649" indent="0" algn="l">
              <a:buNone/>
              <a:defRPr sz="2000">
                <a:solidFill>
                  <a:schemeClr val="bg1"/>
                </a:solidFill>
                <a:latin typeface="+mj-lt"/>
              </a:defRPr>
            </a:lvl6pPr>
            <a:lvl7pPr marL="2547061" indent="0" algn="l">
              <a:buNone/>
              <a:defRPr sz="2000">
                <a:solidFill>
                  <a:schemeClr val="bg1"/>
                </a:solidFill>
                <a:latin typeface="+mj-lt"/>
              </a:defRPr>
            </a:lvl7pPr>
            <a:lvl8pPr marL="3056473" indent="0" algn="l">
              <a:buNone/>
              <a:defRPr sz="2000">
                <a:solidFill>
                  <a:schemeClr val="bg1"/>
                </a:solidFill>
                <a:latin typeface="+mj-lt"/>
              </a:defRPr>
            </a:lvl8pPr>
            <a:lvl9pPr marL="3565886" indent="0" algn="l">
              <a:buNone/>
              <a:defRPr sz="2000">
                <a:solidFill>
                  <a:schemeClr val="bg1"/>
                </a:solidFill>
                <a:latin typeface="+mj-lt"/>
              </a:defRPr>
            </a:lvl9pPr>
          </a:lstStyle>
          <a:p>
            <a:r>
              <a:rPr lang="en-US" noProof="0" smtClean="0"/>
              <a:t>Section Divider Title</a:t>
            </a:r>
            <a:endParaRPr lang="en-US" noProof="0" dirty="0" smtClean="0"/>
          </a:p>
        </p:txBody>
      </p:sp>
      <p:sp>
        <p:nvSpPr>
          <p:cNvPr id="15"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solidFill>
                  <a:schemeClr val="bg1"/>
                </a:solidFill>
                <a:latin typeface="+mn-lt"/>
              </a:rPr>
              <a:t>PwC</a:t>
            </a:r>
          </a:p>
        </p:txBody>
      </p:sp>
      <p:sp>
        <p:nvSpPr>
          <p:cNvPr id="19" name="Page Number"/>
          <p:cNvSpPr txBox="1"/>
          <p:nvPr userDrawn="1">
            <p:custDataLst>
              <p:tags r:id="rId2"/>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12" name="Big Number"/>
          <p:cNvSpPr txBox="1"/>
          <p:nvPr userDrawn="1">
            <p:custDataLst>
              <p:tags r:id="rId3"/>
            </p:custDataLst>
          </p:nvPr>
        </p:nvSpPr>
        <p:spPr>
          <a:xfrm>
            <a:off x="9509760" y="2414016"/>
            <a:ext cx="65" cy="4293483"/>
          </a:xfrm>
          <a:prstGeom prst="rect">
            <a:avLst/>
          </a:prstGeom>
          <a:noFill/>
        </p:spPr>
        <p:txBody>
          <a:bodyPr wrap="none" lIns="0" tIns="0" rIns="0" bIns="0" rtlCol="0">
            <a:spAutoFit/>
          </a:bodyPr>
          <a:lstStyle/>
          <a:p>
            <a:pPr indent="-274320" algn="r"/>
            <a:endParaRPr lang="en-US" sz="27900" b="1" i="1" dirty="0" smtClean="0">
              <a:solidFill>
                <a:schemeClr val="bg1"/>
              </a:solidFill>
              <a:latin typeface="+mj-lt"/>
              <a:cs typeface="Arial" pitchFamily="34" charset="0"/>
            </a:endParaRPr>
          </a:p>
        </p:txBody>
      </p:sp>
      <p:sp>
        <p:nvSpPr>
          <p:cNvPr id="18" name="Report Date"/>
          <p:cNvSpPr txBox="1"/>
          <p:nvPr userDrawn="1">
            <p:custDataLst>
              <p:tags r:id="rId4"/>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solidFill>
                  <a:schemeClr val="bg1"/>
                </a:solidFill>
                <a:latin typeface="+mn-lt"/>
              </a:rPr>
              <a:t>July 31, 2012</a:t>
            </a:r>
          </a:p>
        </p:txBody>
      </p:sp>
      <p:sp>
        <p:nvSpPr>
          <p:cNvPr id="14" name="Section Footer"/>
          <p:cNvSpPr txBox="1"/>
          <p:nvPr userDrawn="1">
            <p:custDataLst>
              <p:tags r:id="rId5"/>
            </p:custDataLst>
          </p:nvPr>
        </p:nvSpPr>
        <p:spPr>
          <a:xfrm>
            <a:off x="531977" y="7089307"/>
            <a:ext cx="65" cy="169277"/>
          </a:xfrm>
          <a:prstGeom prst="rect">
            <a:avLst/>
          </a:prstGeom>
          <a:noFill/>
        </p:spPr>
        <p:txBody>
          <a:bodyPr wrap="none" lIns="0" tIns="0" rIns="0" bIns="0" rtlCol="0">
            <a:spAutoFit/>
          </a:bodyPr>
          <a:lstStyle/>
          <a:p>
            <a:pPr indent="-305647" algn="l">
              <a:spcAft>
                <a:spcPts val="1003"/>
              </a:spcAft>
            </a:pPr>
            <a:endParaRPr lang="en-US" sz="1100" noProof="1" smtClean="0">
              <a:solidFill>
                <a:schemeClr val="bg1"/>
              </a:solidFill>
              <a:latin typeface="+mn-lt"/>
            </a:endParaRPr>
          </a:p>
        </p:txBody>
      </p:sp>
      <p:sp>
        <p:nvSpPr>
          <p:cNvPr id="16" name="Presentation Disclaimer" hidden="1"/>
          <p:cNvSpPr txBox="1"/>
          <p:nvPr userDrawn="1">
            <p:custDataLst>
              <p:tags r:id="rId6"/>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solidFill>
                <a:schemeClr val="bg1"/>
              </a:solidFill>
            </a:endParaRPr>
          </a:p>
        </p:txBody>
      </p:sp>
      <p:sp>
        <p:nvSpPr>
          <p:cNvPr id="11" name="Slide Tags" hidden="1"/>
          <p:cNvSpPr txBox="1"/>
          <p:nvPr userDrawn="1">
            <p:custDataLst>
              <p:tags r:id="rId7"/>
            </p:custDataLst>
          </p:nvPr>
        </p:nvSpPr>
        <p:spPr>
          <a:xfrm>
            <a:off x="0" y="259080"/>
            <a:ext cx="1760220" cy="418576"/>
          </a:xfrm>
          <a:prstGeom prst="rect">
            <a:avLst/>
          </a:prstGeom>
          <a:noFill/>
        </p:spPr>
        <p:txBody>
          <a:bodyPr wrap="square" lIns="101882" tIns="50941" rIns="101882" bIns="50941" rtlCol="0">
            <a:spAutoFit/>
          </a:bodyPr>
          <a:lstStyle/>
          <a:p>
            <a:r>
              <a:rPr lang="en-US" noProof="1" smtClean="0"/>
              <a:t>Slide Tags</a:t>
            </a:r>
            <a:endParaRPr lang="en-US" noProof="1"/>
          </a:p>
        </p:txBody>
      </p:sp>
      <p:cxnSp>
        <p:nvCxnSpPr>
          <p:cNvPr id="17" name="Frame Line"/>
          <p:cNvCxnSpPr/>
          <p:nvPr userDrawn="1"/>
        </p:nvCxnSpPr>
        <p:spPr>
          <a:xfrm flipV="1">
            <a:off x="381000" y="1026000"/>
            <a:ext cx="9144002" cy="144000"/>
          </a:xfrm>
          <a:prstGeom prst="bentConnector3">
            <a:avLst>
              <a:gd name="adj1" fmla="val 0"/>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Slide with Content">
    <p:spTree>
      <p:nvGrpSpPr>
        <p:cNvPr id="1" name=""/>
        <p:cNvGrpSpPr/>
        <p:nvPr/>
      </p:nvGrpSpPr>
      <p:grpSpPr>
        <a:xfrm>
          <a:off x="0" y="0"/>
          <a:ext cx="0" cy="0"/>
          <a:chOff x="0" y="0"/>
          <a:chExt cx="0" cy="0"/>
        </a:xfrm>
      </p:grpSpPr>
      <p:grpSp>
        <p:nvGrpSpPr>
          <p:cNvPr id="2" name="Logo with Panels"/>
          <p:cNvGrpSpPr/>
          <p:nvPr userDrawn="1"/>
        </p:nvGrpSpPr>
        <p:grpSpPr>
          <a:xfrm>
            <a:off x="1129337" y="-4762"/>
            <a:ext cx="8931444" cy="7311219"/>
            <a:chOff x="1129337" y="-4762"/>
            <a:chExt cx="8931444" cy="7311219"/>
          </a:xfrm>
        </p:grpSpPr>
        <p:grpSp>
          <p:nvGrpSpPr>
            <p:cNvPr id="3" name="Logo Shapes"/>
            <p:cNvGrpSpPr/>
            <p:nvPr userDrawn="1"/>
          </p:nvGrpSpPr>
          <p:grpSpPr>
            <a:xfrm>
              <a:off x="1904332" y="-4762"/>
              <a:ext cx="8156449" cy="6784848"/>
              <a:chOff x="1733808" y="190516"/>
              <a:chExt cx="7414954" cy="5986630"/>
            </a:xfrm>
          </p:grpSpPr>
          <p:sp>
            <p:nvSpPr>
              <p:cNvPr id="8" name="Rectangle 1"/>
              <p:cNvSpPr>
                <a:spLocks noChangeArrowheads="1"/>
              </p:cNvSpPr>
              <p:nvPr/>
            </p:nvSpPr>
            <p:spPr bwMode="gray">
              <a:xfrm>
                <a:off x="1733809" y="4160087"/>
                <a:ext cx="7414953" cy="2017059"/>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7" name="Rectangle 2"/>
              <p:cNvSpPr>
                <a:spLocks noChangeArrowheads="1"/>
              </p:cNvSpPr>
              <p:nvPr/>
            </p:nvSpPr>
            <p:spPr bwMode="gray">
              <a:xfrm>
                <a:off x="1733808" y="190516"/>
                <a:ext cx="5677593" cy="5972539"/>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Rectangle 3"/>
              <p:cNvSpPr>
                <a:spLocks noChangeArrowheads="1"/>
              </p:cNvSpPr>
              <p:nvPr/>
            </p:nvSpPr>
            <p:spPr bwMode="gray">
              <a:xfrm>
                <a:off x="1733809" y="3346372"/>
                <a:ext cx="6483928" cy="2814637"/>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Rectangle 4"/>
              <p:cNvSpPr>
                <a:spLocks noChangeArrowheads="1"/>
              </p:cNvSpPr>
              <p:nvPr/>
            </p:nvSpPr>
            <p:spPr bwMode="gray">
              <a:xfrm>
                <a:off x="1733808" y="1199045"/>
                <a:ext cx="5902037" cy="4970032"/>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5"/>
              <p:cNvSpPr>
                <a:spLocks noChangeArrowheads="1"/>
              </p:cNvSpPr>
              <p:nvPr/>
            </p:nvSpPr>
            <p:spPr bwMode="gray">
              <a:xfrm>
                <a:off x="1733809" y="4160087"/>
                <a:ext cx="6483928" cy="2017059"/>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Rectangle 6"/>
              <p:cNvSpPr>
                <a:spLocks noChangeArrowheads="1"/>
              </p:cNvSpPr>
              <p:nvPr/>
            </p:nvSpPr>
            <p:spPr bwMode="gray">
              <a:xfrm>
                <a:off x="1733808" y="3346372"/>
                <a:ext cx="5902037" cy="2814637"/>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Rectangle 7"/>
              <p:cNvSpPr>
                <a:spLocks noChangeArrowheads="1"/>
              </p:cNvSpPr>
              <p:nvPr/>
            </p:nvSpPr>
            <p:spPr bwMode="gray">
              <a:xfrm>
                <a:off x="1733808" y="1199045"/>
                <a:ext cx="5677593" cy="4970032"/>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Rectangle 8"/>
              <p:cNvSpPr>
                <a:spLocks noChangeArrowheads="1"/>
              </p:cNvSpPr>
              <p:nvPr/>
            </p:nvSpPr>
            <p:spPr bwMode="gray">
              <a:xfrm>
                <a:off x="1733808" y="4160087"/>
                <a:ext cx="5902037" cy="2017059"/>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Rectangle 9"/>
              <p:cNvSpPr>
                <a:spLocks noChangeArrowheads="1"/>
              </p:cNvSpPr>
              <p:nvPr/>
            </p:nvSpPr>
            <p:spPr bwMode="gray">
              <a:xfrm>
                <a:off x="1733808" y="3346372"/>
                <a:ext cx="5677593" cy="2814637"/>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7" name="Rectangle 10"/>
              <p:cNvSpPr>
                <a:spLocks noChangeArrowheads="1"/>
              </p:cNvSpPr>
              <p:nvPr userDrawn="1"/>
            </p:nvSpPr>
            <p:spPr bwMode="gray">
              <a:xfrm>
                <a:off x="1733809" y="4160087"/>
                <a:ext cx="5677593" cy="2017059"/>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Rectangle 11"/>
              <p:cNvSpPr>
                <a:spLocks noChangeArrowheads="1"/>
              </p:cNvSpPr>
              <p:nvPr/>
            </p:nvSpPr>
            <p:spPr bwMode="gray">
              <a:xfrm>
                <a:off x="1733809" y="4426339"/>
                <a:ext cx="2078182" cy="1750807"/>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grpSp>
        <p:grpSp>
          <p:nvGrpSpPr>
            <p:cNvPr id="4" name="Logo"/>
            <p:cNvGrpSpPr/>
            <p:nvPr userDrawn="1"/>
          </p:nvGrpSpPr>
          <p:grpSpPr>
            <a:xfrm>
              <a:off x="1129337" y="6778803"/>
              <a:ext cx="905256" cy="527654"/>
              <a:chOff x="1129337" y="6778803"/>
              <a:chExt cx="905256" cy="527654"/>
            </a:xfrm>
          </p:grpSpPr>
          <p:sp>
            <p:nvSpPr>
              <p:cNvPr id="29" name="Rectangle 0"/>
              <p:cNvSpPr>
                <a:spLocks noChangeArrowheads="1"/>
              </p:cNvSpPr>
              <p:nvPr userDrawn="1"/>
            </p:nvSpPr>
            <p:spPr bwMode="black">
              <a:xfrm>
                <a:off x="1675337" y="6778803"/>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Freeform 29"/>
              <p:cNvSpPr>
                <a:spLocks noEditPoints="1"/>
              </p:cNvSpPr>
              <p:nvPr userDrawn="1"/>
            </p:nvSpPr>
            <p:spPr bwMode="black">
              <a:xfrm>
                <a:off x="1129337" y="6965246"/>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25" name="Descriptor"/>
          <p:cNvSpPr txBox="1"/>
          <p:nvPr userDrawn="1">
            <p:custDataLst>
              <p:tags r:id="rId1"/>
            </p:custDataLst>
          </p:nvPr>
        </p:nvSpPr>
        <p:spPr bwMode="white">
          <a:xfrm>
            <a:off x="2057400" y="779692"/>
            <a:ext cx="49694" cy="215444"/>
          </a:xfrm>
          <a:prstGeom prst="rect">
            <a:avLst/>
          </a:prstGeom>
          <a:noFill/>
        </p:spPr>
        <p:txBody>
          <a:bodyPr wrap="none" lIns="0" tIns="0" rIns="0" bIns="0" rtlCol="0" anchor="b">
            <a:spAutoFit/>
          </a:bodyPr>
          <a:lstStyle/>
          <a:p>
            <a:pPr indent="-274320" algn="l"/>
            <a:r>
              <a:rPr lang="en-US" sz="1400" noProof="0" dirty="0" smtClean="0">
                <a:solidFill>
                  <a:schemeClr val="bg1"/>
                </a:solidFill>
                <a:latin typeface="+mn-lt"/>
                <a:cs typeface="Arial" pitchFamily="34" charset="0"/>
              </a:rPr>
              <a:t> </a:t>
            </a:r>
          </a:p>
        </p:txBody>
      </p:sp>
      <p:sp>
        <p:nvSpPr>
          <p:cNvPr id="21" name="Title"/>
          <p:cNvSpPr>
            <a:spLocks noGrp="1"/>
          </p:cNvSpPr>
          <p:nvPr userDrawn="1">
            <p:ph type="ctrTitle" hasCustomPrompt="1"/>
            <p:custDataLst>
              <p:tags r:id="rId2"/>
            </p:custDataLst>
          </p:nvPr>
        </p:nvSpPr>
        <p:spPr bwMode="white">
          <a:xfrm>
            <a:off x="2057400" y="1219200"/>
            <a:ext cx="5943600" cy="507831"/>
          </a:xfrm>
        </p:spPr>
        <p:txBody>
          <a:bodyPr anchor="t" anchorCtr="0">
            <a:spAutoFit/>
          </a:bodyPr>
          <a:lstStyle>
            <a:lvl1pPr>
              <a:lnSpc>
                <a:spcPct val="100000"/>
              </a:lnSpc>
              <a:defRPr sz="3300" b="1" i="1" baseline="0">
                <a:solidFill>
                  <a:schemeClr val="bg1"/>
                </a:solidFill>
              </a:defRPr>
            </a:lvl1pPr>
          </a:lstStyle>
          <a:p>
            <a:r>
              <a:rPr lang="en-US" noProof="0" smtClean="0"/>
              <a:t>Presentation Title</a:t>
            </a:r>
            <a:endParaRPr lang="en-US" noProof="0" dirty="0"/>
          </a:p>
        </p:txBody>
      </p:sp>
      <p:sp>
        <p:nvSpPr>
          <p:cNvPr id="22" name="Subtitle"/>
          <p:cNvSpPr>
            <a:spLocks noGrp="1"/>
          </p:cNvSpPr>
          <p:nvPr userDrawn="1">
            <p:ph type="subTitle" idx="1" hasCustomPrompt="1"/>
            <p:custDataLst>
              <p:tags r:id="rId3"/>
            </p:custDataLst>
          </p:nvPr>
        </p:nvSpPr>
        <p:spPr bwMode="white">
          <a:xfrm>
            <a:off x="2057400" y="1752752"/>
            <a:ext cx="5943600" cy="457048"/>
          </a:xfrm>
        </p:spPr>
        <p:txBody>
          <a:bodyPr>
            <a:spAutoFit/>
          </a:bodyPr>
          <a:lstStyle>
            <a:lvl1pPr marL="0" marR="0" indent="0" algn="l" defTabSz="1018824" rtl="0" eaLnBrk="1" fontAlgn="auto" latinLnBrk="0" hangingPunct="1">
              <a:lnSpc>
                <a:spcPct val="90000"/>
              </a:lnSpc>
              <a:spcBef>
                <a:spcPts val="0"/>
              </a:spcBef>
              <a:spcAft>
                <a:spcPts val="0"/>
              </a:spcAft>
              <a:buClr>
                <a:schemeClr val="tx1"/>
              </a:buClr>
              <a:buSzTx/>
              <a:buFontTx/>
              <a:buNone/>
              <a:tabLst/>
              <a:defRPr sz="3300" baseline="0">
                <a:solidFill>
                  <a:schemeClr val="bg1"/>
                </a:solidFill>
                <a:latin typeface="+mj-lt"/>
              </a:defRPr>
            </a:lvl1pPr>
            <a:lvl2pPr marL="0" indent="0" algn="l">
              <a:buNone/>
              <a:defRPr sz="2000">
                <a:solidFill>
                  <a:schemeClr val="bg1"/>
                </a:solidFill>
                <a:latin typeface="+mj-lt"/>
              </a:defRPr>
            </a:lvl2pPr>
            <a:lvl3pPr marL="509412" indent="0" algn="l">
              <a:buNone/>
              <a:defRPr sz="2000">
                <a:solidFill>
                  <a:schemeClr val="bg1"/>
                </a:solidFill>
                <a:latin typeface="+mj-lt"/>
              </a:defRPr>
            </a:lvl3pPr>
            <a:lvl4pPr marL="1018824" indent="0" algn="l">
              <a:buNone/>
              <a:defRPr sz="2000">
                <a:solidFill>
                  <a:schemeClr val="bg1"/>
                </a:solidFill>
                <a:latin typeface="+mj-lt"/>
              </a:defRPr>
            </a:lvl4pPr>
            <a:lvl5pPr marL="1528237" indent="0" algn="l">
              <a:buNone/>
              <a:defRPr sz="2000">
                <a:solidFill>
                  <a:schemeClr val="bg1"/>
                </a:solidFill>
                <a:latin typeface="+mj-lt"/>
              </a:defRPr>
            </a:lvl5pPr>
            <a:lvl6pPr marL="2037649" indent="0" algn="l">
              <a:buNone/>
              <a:defRPr sz="2000">
                <a:solidFill>
                  <a:schemeClr val="bg1"/>
                </a:solidFill>
                <a:latin typeface="+mj-lt"/>
              </a:defRPr>
            </a:lvl6pPr>
            <a:lvl7pPr marL="2547061" indent="0" algn="l">
              <a:buNone/>
              <a:defRPr sz="2000">
                <a:solidFill>
                  <a:schemeClr val="bg1"/>
                </a:solidFill>
                <a:latin typeface="+mj-lt"/>
              </a:defRPr>
            </a:lvl7pPr>
            <a:lvl8pPr marL="3056473" indent="0" algn="l">
              <a:buNone/>
              <a:defRPr sz="2000">
                <a:solidFill>
                  <a:schemeClr val="bg1"/>
                </a:solidFill>
                <a:latin typeface="+mj-lt"/>
              </a:defRPr>
            </a:lvl8pPr>
            <a:lvl9pPr marL="3565886" indent="0" algn="l">
              <a:buNone/>
              <a:defRPr sz="2000">
                <a:solidFill>
                  <a:schemeClr val="bg1"/>
                </a:solidFill>
                <a:latin typeface="+mj-lt"/>
              </a:defRPr>
            </a:lvl9pPr>
          </a:lstStyle>
          <a:p>
            <a:r>
              <a:rPr lang="en-US" noProof="0" smtClean="0"/>
              <a:t>Subtitle</a:t>
            </a:r>
          </a:p>
        </p:txBody>
      </p:sp>
      <p:sp>
        <p:nvSpPr>
          <p:cNvPr id="26" name="Confidentiality stamp"/>
          <p:cNvSpPr txBox="1"/>
          <p:nvPr userDrawn="1">
            <p:custDataLst>
              <p:tags r:id="rId4"/>
            </p:custDataLst>
          </p:nvPr>
        </p:nvSpPr>
        <p:spPr bwMode="black">
          <a:xfrm>
            <a:off x="530351" y="3730752"/>
            <a:ext cx="1225296" cy="153888"/>
          </a:xfrm>
          <a:prstGeom prst="rect">
            <a:avLst/>
          </a:prstGeom>
          <a:noFill/>
        </p:spPr>
        <p:txBody>
          <a:bodyPr wrap="square" lIns="0" tIns="0" rIns="0" bIns="0" rtlCol="0">
            <a:spAutoFit/>
          </a:bodyPr>
          <a:lstStyle/>
          <a:p>
            <a:pPr indent="-305647" algn="l">
              <a:spcAft>
                <a:spcPts val="1003"/>
              </a:spcAft>
            </a:pPr>
            <a:endParaRPr lang="en-US" sz="1000" i="1" noProof="0" dirty="0" smtClean="0">
              <a:latin typeface="Georgia" pitchFamily="18" charset="0"/>
              <a:cs typeface="Arial" pitchFamily="34" charset="0"/>
            </a:endParaRPr>
          </a:p>
        </p:txBody>
      </p:sp>
      <p:sp>
        <p:nvSpPr>
          <p:cNvPr id="35" name="Draft stamp"/>
          <p:cNvSpPr txBox="1"/>
          <p:nvPr userDrawn="1">
            <p:custDataLst>
              <p:tags r:id="rId5"/>
            </p:custDataLst>
          </p:nvPr>
        </p:nvSpPr>
        <p:spPr bwMode="black">
          <a:xfrm>
            <a:off x="530352" y="4041648"/>
            <a:ext cx="1222248" cy="292388"/>
          </a:xfrm>
          <a:prstGeom prst="rect">
            <a:avLst/>
          </a:prstGeom>
          <a:noFill/>
          <a:ln>
            <a:noFill/>
          </a:ln>
        </p:spPr>
        <p:txBody>
          <a:bodyPr wrap="square" lIns="0" tIns="0" rIns="0" bIns="137160" rtlCol="0" anchor="t" anchorCtr="0">
            <a:spAutoFit/>
          </a:bodyPr>
          <a:lstStyle/>
          <a:p>
            <a:pPr algn="l">
              <a:lnSpc>
                <a:spcPct val="100000"/>
              </a:lnSpc>
            </a:pPr>
            <a:r>
              <a:rPr lang="en-US" sz="1000" b="1" i="1" noProof="0" dirty="0" smtClean="0">
                <a:solidFill>
                  <a:schemeClr val="tx1"/>
                </a:solidFill>
                <a:latin typeface="Georgia" pitchFamily="18" charset="0"/>
                <a:cs typeface="Arial" pitchFamily="34" charset="0"/>
              </a:rPr>
              <a:t> </a:t>
            </a:r>
          </a:p>
        </p:txBody>
      </p:sp>
      <p:sp>
        <p:nvSpPr>
          <p:cNvPr id="28" name="Report date"/>
          <p:cNvSpPr txBox="1"/>
          <p:nvPr userDrawn="1">
            <p:custDataLst>
              <p:tags r:id="rId6"/>
            </p:custDataLst>
          </p:nvPr>
        </p:nvSpPr>
        <p:spPr bwMode="black">
          <a:xfrm>
            <a:off x="530352" y="4343400"/>
            <a:ext cx="1222248" cy="262943"/>
          </a:xfrm>
          <a:prstGeom prst="rect">
            <a:avLst/>
          </a:prstGeom>
          <a:noFill/>
          <a:ln>
            <a:noFill/>
          </a:ln>
        </p:spPr>
        <p:txBody>
          <a:bodyPr wrap="square" lIns="0" tIns="0" rIns="0" bIns="108000" rtlCol="0">
            <a:spAutoFit/>
          </a:bodyPr>
          <a:lstStyle/>
          <a:p>
            <a:pPr algn="l"/>
            <a:r>
              <a:rPr lang="en-US" sz="1000" i="1" noProof="0" dirty="0" smtClean="0">
                <a:solidFill>
                  <a:schemeClr val="tx1"/>
                </a:solidFill>
                <a:latin typeface="Georgia" pitchFamily="18" charset="0"/>
                <a:cs typeface="Arial" pitchFamily="34" charset="0"/>
              </a:rPr>
              <a:t> </a:t>
            </a:r>
          </a:p>
        </p:txBody>
      </p:sp>
      <p:sp>
        <p:nvSpPr>
          <p:cNvPr id="38" name="Content Placeholder 37"/>
          <p:cNvSpPr>
            <a:spLocks noGrp="1"/>
          </p:cNvSpPr>
          <p:nvPr>
            <p:ph sz="quarter" idx="10" hasCustomPrompt="1"/>
            <p:custDataLst>
              <p:tags r:id="rId7"/>
            </p:custDataLst>
          </p:nvPr>
        </p:nvSpPr>
        <p:spPr>
          <a:xfrm>
            <a:off x="530352" y="4645152"/>
            <a:ext cx="1222248" cy="1293689"/>
          </a:xfrm>
        </p:spPr>
        <p:txBody>
          <a:bodyPr anchor="t" anchorCtr="0">
            <a:noAutofit/>
          </a:bodyPr>
          <a:lstStyle>
            <a:lvl1pPr>
              <a:defRPr sz="1000" i="1" baseline="0"/>
            </a:lvl1pPr>
            <a:lvl2pPr>
              <a:defRPr sz="1000" i="1"/>
            </a:lvl2pPr>
            <a:lvl3pPr>
              <a:defRPr sz="1000" i="1"/>
            </a:lvl3pPr>
            <a:lvl4pPr>
              <a:defRPr sz="1000" i="1"/>
            </a:lvl4pPr>
            <a:lvl5pPr>
              <a:defRPr sz="1000" i="1"/>
            </a:lvl5pPr>
          </a:lstStyle>
          <a:p>
            <a:pPr lvl="0"/>
            <a:r>
              <a:rPr lang="en-US" noProof="0" smtClean="0"/>
              <a:t>Click to add text</a:t>
            </a:r>
            <a:endParaRPr lang="en-US" noProof="0"/>
          </a:p>
        </p:txBody>
      </p:sp>
      <p:cxnSp>
        <p:nvCxnSpPr>
          <p:cNvPr id="32" name="Frame Line"/>
          <p:cNvCxnSpPr/>
          <p:nvPr userDrawn="1"/>
        </p:nvCxnSpPr>
        <p:spPr bwMode="black">
          <a:xfrm flipV="1">
            <a:off x="381000" y="3575844"/>
            <a:ext cx="1371600" cy="154782"/>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3" name="Cover image"/>
          <p:cNvSpPr txBox="1">
            <a:spLocks/>
          </p:cNvSpPr>
          <p:nvPr userDrawn="1">
            <p:custDataLst>
              <p:tags r:id="rId8"/>
            </p:custDataLst>
          </p:nvPr>
        </p:nvSpPr>
        <p:spPr>
          <a:xfrm>
            <a:off x="1904333" y="3570926"/>
            <a:ext cx="6739128" cy="3209544"/>
          </a:xfrm>
          <a:prstGeom prst="rect">
            <a:avLst/>
          </a:prstGeom>
          <a:noFill/>
          <a:ln w="3175">
            <a:noFill/>
          </a:ln>
        </p:spPr>
        <p:txBody>
          <a:bodyPr wrap="square" lIns="0" tIns="0" rIns="0" bIns="0" rtlCol="0">
            <a:noAutofit/>
          </a:bodyPr>
          <a:lstStyle/>
          <a:p>
            <a:pPr indent="-305647">
              <a:spcAft>
                <a:spcPts val="1003"/>
              </a:spcAft>
            </a:pPr>
            <a:endParaRPr lang="en-US" sz="2200" noProof="0" dirty="0" smtClean="0">
              <a:latin typeface="Georgia"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 Slide: Fixed Logo">
    <p:spTree>
      <p:nvGrpSpPr>
        <p:cNvPr id="1" name=""/>
        <p:cNvGrpSpPr/>
        <p:nvPr/>
      </p:nvGrpSpPr>
      <p:grpSpPr>
        <a:xfrm>
          <a:off x="0" y="0"/>
          <a:ext cx="0" cy="0"/>
          <a:chOff x="0" y="0"/>
          <a:chExt cx="0" cy="0"/>
        </a:xfrm>
      </p:grpSpPr>
      <p:grpSp>
        <p:nvGrpSpPr>
          <p:cNvPr id="39" name="Logo with Panels"/>
          <p:cNvGrpSpPr/>
          <p:nvPr userDrawn="1"/>
        </p:nvGrpSpPr>
        <p:grpSpPr>
          <a:xfrm>
            <a:off x="1129337" y="6381260"/>
            <a:ext cx="1217986" cy="925197"/>
            <a:chOff x="3835013" y="2828854"/>
            <a:chExt cx="1217986" cy="925197"/>
          </a:xfrm>
        </p:grpSpPr>
        <p:grpSp>
          <p:nvGrpSpPr>
            <p:cNvPr id="42" name="Logo Panels"/>
            <p:cNvGrpSpPr/>
            <p:nvPr/>
          </p:nvGrpSpPr>
          <p:grpSpPr>
            <a:xfrm>
              <a:off x="4609614" y="2828854"/>
              <a:ext cx="443385" cy="397546"/>
              <a:chOff x="4609614" y="2828854"/>
              <a:chExt cx="443385" cy="397546"/>
            </a:xfrm>
          </p:grpSpPr>
          <p:sp>
            <p:nvSpPr>
              <p:cNvPr id="46" name="Rectangle 1"/>
              <p:cNvSpPr>
                <a:spLocks noChangeArrowheads="1"/>
              </p:cNvSpPr>
              <p:nvPr/>
            </p:nvSpPr>
            <p:spPr bwMode="gray">
              <a:xfrm>
                <a:off x="4609614" y="3112483"/>
                <a:ext cx="443385" cy="113916"/>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7" name="Rectangle 2"/>
              <p:cNvSpPr>
                <a:spLocks noChangeArrowheads="1"/>
              </p:cNvSpPr>
              <p:nvPr/>
            </p:nvSpPr>
            <p:spPr bwMode="gray">
              <a:xfrm>
                <a:off x="4609618" y="2873556"/>
                <a:ext cx="269567" cy="35284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8" name="Rectangle 3"/>
              <p:cNvSpPr>
                <a:spLocks noChangeArrowheads="1"/>
              </p:cNvSpPr>
              <p:nvPr/>
            </p:nvSpPr>
            <p:spPr bwMode="gray">
              <a:xfrm>
                <a:off x="4609618" y="2828854"/>
                <a:ext cx="224319" cy="397545"/>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9" name="Rectangle 4"/>
              <p:cNvSpPr>
                <a:spLocks noChangeArrowheads="1"/>
              </p:cNvSpPr>
              <p:nvPr/>
            </p:nvSpPr>
            <p:spPr bwMode="gray">
              <a:xfrm>
                <a:off x="4609617" y="2873555"/>
                <a:ext cx="224319" cy="35284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0" name="Rectangle 5"/>
              <p:cNvSpPr>
                <a:spLocks noChangeArrowheads="1"/>
              </p:cNvSpPr>
              <p:nvPr/>
            </p:nvSpPr>
            <p:spPr bwMode="gray">
              <a:xfrm>
                <a:off x="4609615" y="2944211"/>
                <a:ext cx="383843" cy="282188"/>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1" name="Rectangle 6"/>
              <p:cNvSpPr>
                <a:spLocks noChangeArrowheads="1"/>
              </p:cNvSpPr>
              <p:nvPr/>
            </p:nvSpPr>
            <p:spPr bwMode="gray">
              <a:xfrm>
                <a:off x="4609616" y="3112483"/>
                <a:ext cx="383842" cy="113916"/>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2" name="Rectangle 7"/>
              <p:cNvSpPr>
                <a:spLocks noChangeArrowheads="1"/>
              </p:cNvSpPr>
              <p:nvPr/>
            </p:nvSpPr>
            <p:spPr bwMode="gray">
              <a:xfrm>
                <a:off x="4609616" y="2944211"/>
                <a:ext cx="269570" cy="282188"/>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3" name="Rectangle 8"/>
              <p:cNvSpPr>
                <a:spLocks noChangeArrowheads="1"/>
              </p:cNvSpPr>
              <p:nvPr/>
            </p:nvSpPr>
            <p:spPr bwMode="gray">
              <a:xfrm>
                <a:off x="4609616" y="3112483"/>
                <a:ext cx="269569" cy="113916"/>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4" name="Rectangle 9"/>
              <p:cNvSpPr>
                <a:spLocks/>
              </p:cNvSpPr>
              <p:nvPr/>
            </p:nvSpPr>
            <p:spPr bwMode="gray">
              <a:xfrm>
                <a:off x="4609616" y="2944211"/>
                <a:ext cx="224321" cy="282188"/>
              </a:xfrm>
              <a:prstGeom prst="rect">
                <a:avLst/>
              </a:pr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1" name="Rectangle 10"/>
              <p:cNvSpPr>
                <a:spLocks noChangeArrowheads="1"/>
              </p:cNvSpPr>
              <p:nvPr/>
            </p:nvSpPr>
            <p:spPr bwMode="gray">
              <a:xfrm>
                <a:off x="4609617" y="3112483"/>
                <a:ext cx="224320" cy="113916"/>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2" name="Rectangle 11"/>
              <p:cNvSpPr>
                <a:spLocks noChangeArrowheads="1"/>
              </p:cNvSpPr>
              <p:nvPr/>
            </p:nvSpPr>
            <p:spPr bwMode="gray">
              <a:xfrm>
                <a:off x="4609617" y="3052823"/>
                <a:ext cx="141027" cy="173576"/>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3" name="Rectangle 12"/>
              <p:cNvSpPr>
                <a:spLocks noChangeArrowheads="1"/>
              </p:cNvSpPr>
              <p:nvPr/>
            </p:nvSpPr>
            <p:spPr bwMode="gray">
              <a:xfrm>
                <a:off x="4609617" y="3112483"/>
                <a:ext cx="141027" cy="113916"/>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43" name="Logo"/>
            <p:cNvGrpSpPr/>
            <p:nvPr/>
          </p:nvGrpSpPr>
          <p:grpSpPr>
            <a:xfrm>
              <a:off x="3835013" y="3226397"/>
              <a:ext cx="905256" cy="527654"/>
              <a:chOff x="3835013" y="3226397"/>
              <a:chExt cx="905256" cy="527654"/>
            </a:xfrm>
          </p:grpSpPr>
          <p:sp>
            <p:nvSpPr>
              <p:cNvPr id="44" name="Rectangle 0"/>
              <p:cNvSpPr>
                <a:spLocks noChangeArrowheads="1"/>
              </p:cNvSpPr>
              <p:nvPr/>
            </p:nvSpPr>
            <p:spPr bwMode="black">
              <a:xfrm>
                <a:off x="4381013" y="3226397"/>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5" name="Freeform 44"/>
              <p:cNvSpPr>
                <a:spLocks noEditPoints="1"/>
              </p:cNvSpPr>
              <p:nvPr/>
            </p:nvSpPr>
            <p:spPr bwMode="black">
              <a:xfrm>
                <a:off x="3835013" y="3412840"/>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28" name="Descriptor"/>
          <p:cNvSpPr txBox="1"/>
          <p:nvPr userDrawn="1">
            <p:custDataLst>
              <p:tags r:id="rId1"/>
            </p:custDataLst>
          </p:nvPr>
        </p:nvSpPr>
        <p:spPr bwMode="black">
          <a:xfrm>
            <a:off x="2057400" y="779692"/>
            <a:ext cx="49694" cy="215444"/>
          </a:xfrm>
          <a:prstGeom prst="rect">
            <a:avLst/>
          </a:prstGeom>
          <a:noFill/>
        </p:spPr>
        <p:txBody>
          <a:bodyPr wrap="none" lIns="0" tIns="0" rIns="0" bIns="0" rtlCol="0" anchor="b">
            <a:spAutoFit/>
          </a:bodyPr>
          <a:lstStyle/>
          <a:p>
            <a:pPr indent="-274320" algn="l"/>
            <a:r>
              <a:rPr lang="en-US" sz="1400" noProof="0" dirty="0" smtClean="0">
                <a:solidFill>
                  <a:schemeClr val="tx1"/>
                </a:solidFill>
                <a:latin typeface="+mn-lt"/>
                <a:cs typeface="Arial" pitchFamily="34" charset="0"/>
              </a:rPr>
              <a:t> </a:t>
            </a:r>
          </a:p>
        </p:txBody>
      </p:sp>
      <p:sp>
        <p:nvSpPr>
          <p:cNvPr id="21" name="Title"/>
          <p:cNvSpPr>
            <a:spLocks noGrp="1"/>
          </p:cNvSpPr>
          <p:nvPr>
            <p:ph type="ctrTitle" hasCustomPrompt="1"/>
            <p:custDataLst>
              <p:tags r:id="rId2"/>
            </p:custDataLst>
          </p:nvPr>
        </p:nvSpPr>
        <p:spPr bwMode="black">
          <a:xfrm>
            <a:off x="2057400" y="1219200"/>
            <a:ext cx="5943600" cy="507831"/>
          </a:xfrm>
        </p:spPr>
        <p:txBody>
          <a:bodyPr anchor="t" anchorCtr="0">
            <a:spAutoFit/>
          </a:bodyPr>
          <a:lstStyle>
            <a:lvl1pPr>
              <a:lnSpc>
                <a:spcPct val="100000"/>
              </a:lnSpc>
              <a:defRPr sz="3300" b="1" i="1" baseline="0">
                <a:solidFill>
                  <a:schemeClr val="tx1"/>
                </a:solidFill>
              </a:defRPr>
            </a:lvl1pPr>
          </a:lstStyle>
          <a:p>
            <a:r>
              <a:rPr lang="en-US" noProof="0" smtClean="0"/>
              <a:t>Presentation Title</a:t>
            </a:r>
            <a:endParaRPr lang="en-US" noProof="0" dirty="0"/>
          </a:p>
        </p:txBody>
      </p:sp>
      <p:sp>
        <p:nvSpPr>
          <p:cNvPr id="22" name="Subtitle"/>
          <p:cNvSpPr>
            <a:spLocks noGrp="1"/>
          </p:cNvSpPr>
          <p:nvPr>
            <p:ph type="subTitle" idx="1" hasCustomPrompt="1"/>
            <p:custDataLst>
              <p:tags r:id="rId3"/>
            </p:custDataLst>
          </p:nvPr>
        </p:nvSpPr>
        <p:spPr bwMode="black">
          <a:xfrm>
            <a:off x="2057400" y="1752752"/>
            <a:ext cx="5943600" cy="457048"/>
          </a:xfrm>
        </p:spPr>
        <p:txBody>
          <a:bodyPr>
            <a:spAutoFit/>
          </a:bodyPr>
          <a:lstStyle>
            <a:lvl1pPr marL="0" indent="0" algn="l">
              <a:lnSpc>
                <a:spcPct val="90000"/>
              </a:lnSpc>
              <a:spcAft>
                <a:spcPts val="0"/>
              </a:spcAft>
              <a:buNone/>
              <a:defRPr sz="3300" baseline="0">
                <a:solidFill>
                  <a:schemeClr val="tx1"/>
                </a:solidFill>
                <a:latin typeface="+mj-lt"/>
              </a:defRPr>
            </a:lvl1pPr>
            <a:lvl2pPr marL="0" indent="0" algn="l">
              <a:buNone/>
              <a:defRPr sz="2000">
                <a:solidFill>
                  <a:schemeClr val="bg1"/>
                </a:solidFill>
                <a:latin typeface="+mj-lt"/>
              </a:defRPr>
            </a:lvl2pPr>
            <a:lvl3pPr marL="509412" indent="0" algn="l">
              <a:buNone/>
              <a:defRPr sz="2000">
                <a:solidFill>
                  <a:schemeClr val="bg1"/>
                </a:solidFill>
                <a:latin typeface="+mj-lt"/>
              </a:defRPr>
            </a:lvl3pPr>
            <a:lvl4pPr marL="1018824" indent="0" algn="l">
              <a:buNone/>
              <a:defRPr sz="2000">
                <a:solidFill>
                  <a:schemeClr val="bg1"/>
                </a:solidFill>
                <a:latin typeface="+mj-lt"/>
              </a:defRPr>
            </a:lvl4pPr>
            <a:lvl5pPr marL="1528237" indent="0" algn="l">
              <a:buNone/>
              <a:defRPr sz="2000">
                <a:solidFill>
                  <a:schemeClr val="bg1"/>
                </a:solidFill>
                <a:latin typeface="+mj-lt"/>
              </a:defRPr>
            </a:lvl5pPr>
            <a:lvl6pPr marL="2037649" indent="0" algn="l">
              <a:buNone/>
              <a:defRPr sz="2000">
                <a:solidFill>
                  <a:schemeClr val="bg1"/>
                </a:solidFill>
                <a:latin typeface="+mj-lt"/>
              </a:defRPr>
            </a:lvl6pPr>
            <a:lvl7pPr marL="2547061" indent="0" algn="l">
              <a:buNone/>
              <a:defRPr sz="2000">
                <a:solidFill>
                  <a:schemeClr val="bg1"/>
                </a:solidFill>
                <a:latin typeface="+mj-lt"/>
              </a:defRPr>
            </a:lvl7pPr>
            <a:lvl8pPr marL="3056473" indent="0" algn="l">
              <a:buNone/>
              <a:defRPr sz="2000">
                <a:solidFill>
                  <a:schemeClr val="bg1"/>
                </a:solidFill>
                <a:latin typeface="+mj-lt"/>
              </a:defRPr>
            </a:lvl8pPr>
            <a:lvl9pPr marL="3565886" indent="0" algn="l">
              <a:buNone/>
              <a:defRPr sz="2000">
                <a:solidFill>
                  <a:schemeClr val="bg1"/>
                </a:solidFill>
                <a:latin typeface="+mj-lt"/>
              </a:defRPr>
            </a:lvl9pPr>
          </a:lstStyle>
          <a:p>
            <a:r>
              <a:rPr lang="en-US" noProof="0" smtClean="0"/>
              <a:t>Subtitle</a:t>
            </a:r>
          </a:p>
        </p:txBody>
      </p:sp>
      <p:sp>
        <p:nvSpPr>
          <p:cNvPr id="26" name="Confidentiality stamp"/>
          <p:cNvSpPr txBox="1"/>
          <p:nvPr>
            <p:custDataLst>
              <p:tags r:id="rId4"/>
            </p:custDataLst>
          </p:nvPr>
        </p:nvSpPr>
        <p:spPr bwMode="black">
          <a:xfrm>
            <a:off x="530351" y="3730752"/>
            <a:ext cx="1225296" cy="153888"/>
          </a:xfrm>
          <a:prstGeom prst="rect">
            <a:avLst/>
          </a:prstGeom>
          <a:noFill/>
        </p:spPr>
        <p:txBody>
          <a:bodyPr wrap="square" lIns="0" tIns="0" rIns="0" bIns="0" rtlCol="0">
            <a:spAutoFit/>
          </a:bodyPr>
          <a:lstStyle/>
          <a:p>
            <a:pPr indent="-305647" algn="l">
              <a:spcAft>
                <a:spcPts val="1003"/>
              </a:spcAft>
            </a:pPr>
            <a:endParaRPr lang="en-US" sz="1000" i="1" noProof="0" dirty="0" smtClean="0">
              <a:latin typeface="Georgia" pitchFamily="18" charset="0"/>
              <a:cs typeface="Arial" pitchFamily="34" charset="0"/>
            </a:endParaRPr>
          </a:p>
        </p:txBody>
      </p:sp>
      <p:sp>
        <p:nvSpPr>
          <p:cNvPr id="35" name="Draft stamp"/>
          <p:cNvSpPr txBox="1"/>
          <p:nvPr>
            <p:custDataLst>
              <p:tags r:id="rId5"/>
            </p:custDataLst>
          </p:nvPr>
        </p:nvSpPr>
        <p:spPr bwMode="black">
          <a:xfrm>
            <a:off x="530352" y="4041648"/>
            <a:ext cx="1222248" cy="292388"/>
          </a:xfrm>
          <a:prstGeom prst="rect">
            <a:avLst/>
          </a:prstGeom>
          <a:noFill/>
          <a:ln>
            <a:noFill/>
          </a:ln>
        </p:spPr>
        <p:txBody>
          <a:bodyPr wrap="square" lIns="0" tIns="0" rIns="0" bIns="137160" rtlCol="0" anchor="t" anchorCtr="0">
            <a:spAutoFit/>
          </a:bodyPr>
          <a:lstStyle/>
          <a:p>
            <a:pPr algn="l">
              <a:lnSpc>
                <a:spcPct val="100000"/>
              </a:lnSpc>
            </a:pPr>
            <a:r>
              <a:rPr lang="en-US" sz="1000" b="1" i="1" noProof="0" dirty="0" smtClean="0">
                <a:solidFill>
                  <a:schemeClr val="tx1"/>
                </a:solidFill>
                <a:latin typeface="Georgia" pitchFamily="18" charset="0"/>
                <a:cs typeface="Arial" pitchFamily="34" charset="0"/>
              </a:rPr>
              <a:t> </a:t>
            </a:r>
          </a:p>
        </p:txBody>
      </p:sp>
      <p:sp>
        <p:nvSpPr>
          <p:cNvPr id="27" name="Report Date"/>
          <p:cNvSpPr txBox="1"/>
          <p:nvPr>
            <p:custDataLst>
              <p:tags r:id="rId6"/>
            </p:custDataLst>
          </p:nvPr>
        </p:nvSpPr>
        <p:spPr bwMode="black">
          <a:xfrm>
            <a:off x="530351" y="4343400"/>
            <a:ext cx="1222249" cy="153888"/>
          </a:xfrm>
          <a:prstGeom prst="rect">
            <a:avLst/>
          </a:prstGeom>
          <a:noFill/>
          <a:ln>
            <a:noFill/>
          </a:ln>
        </p:spPr>
        <p:txBody>
          <a:bodyPr wrap="square" lIns="0" tIns="0" rIns="0" bIns="0" rtlCol="0">
            <a:spAutoFit/>
          </a:bodyPr>
          <a:lstStyle/>
          <a:p>
            <a:pPr algn="l"/>
            <a:r>
              <a:rPr lang="en-US" sz="1000" i="1" noProof="0" dirty="0" smtClean="0">
                <a:solidFill>
                  <a:schemeClr val="tx1"/>
                </a:solidFill>
                <a:latin typeface="Georgia" pitchFamily="18" charset="0"/>
                <a:cs typeface="Arial" pitchFamily="34" charset="0"/>
              </a:rPr>
              <a:t> </a:t>
            </a:r>
          </a:p>
        </p:txBody>
      </p:sp>
      <p:cxnSp>
        <p:nvCxnSpPr>
          <p:cNvPr id="30" name="Frame Line"/>
          <p:cNvCxnSpPr/>
          <p:nvPr userDrawn="1"/>
        </p:nvCxnSpPr>
        <p:spPr bwMode="black">
          <a:xfrm flipV="1">
            <a:off x="381000" y="3575844"/>
            <a:ext cx="1371600" cy="154782"/>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Frame Line"/>
          <p:cNvCxnSpPr/>
          <p:nvPr userDrawn="1"/>
        </p:nvCxnSpPr>
        <p:spPr bwMode="black">
          <a:xfrm flipV="1">
            <a:off x="1905000" y="1148242"/>
            <a:ext cx="7620000" cy="144000"/>
          </a:xfrm>
          <a:prstGeom prst="bentConnector3">
            <a:avLst>
              <a:gd name="adj1" fmla="val -38"/>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Colour">
    <p:spTree>
      <p:nvGrpSpPr>
        <p:cNvPr id="1" name=""/>
        <p:cNvGrpSpPr/>
        <p:nvPr/>
      </p:nvGrpSpPr>
      <p:grpSpPr>
        <a:xfrm>
          <a:off x="0" y="0"/>
          <a:ext cx="0" cy="0"/>
          <a:chOff x="0" y="0"/>
          <a:chExt cx="0" cy="0"/>
        </a:xfrm>
      </p:grpSpPr>
      <p:grpSp>
        <p:nvGrpSpPr>
          <p:cNvPr id="28" name="Logo with Panels"/>
          <p:cNvGrpSpPr/>
          <p:nvPr userDrawn="1"/>
        </p:nvGrpSpPr>
        <p:grpSpPr>
          <a:xfrm>
            <a:off x="1129337" y="1"/>
            <a:ext cx="8929063" cy="7306456"/>
            <a:chOff x="1129337" y="1"/>
            <a:chExt cx="8929063" cy="7306456"/>
          </a:xfrm>
        </p:grpSpPr>
        <p:grpSp>
          <p:nvGrpSpPr>
            <p:cNvPr id="2" name="Logo Shapes"/>
            <p:cNvGrpSpPr/>
            <p:nvPr userDrawn="1"/>
          </p:nvGrpSpPr>
          <p:grpSpPr>
            <a:xfrm>
              <a:off x="1904331" y="1"/>
              <a:ext cx="8154069" cy="6780464"/>
              <a:chOff x="1735972" y="184214"/>
              <a:chExt cx="7412791" cy="5982762"/>
            </a:xfrm>
          </p:grpSpPr>
          <p:sp>
            <p:nvSpPr>
              <p:cNvPr id="17" name="Rectangle 2"/>
              <p:cNvSpPr>
                <a:spLocks noChangeArrowheads="1"/>
              </p:cNvSpPr>
              <p:nvPr/>
            </p:nvSpPr>
            <p:spPr bwMode="gray">
              <a:xfrm>
                <a:off x="1735973" y="184214"/>
                <a:ext cx="5677593" cy="5976739"/>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Rectangle 4"/>
              <p:cNvSpPr>
                <a:spLocks noChangeArrowheads="1"/>
              </p:cNvSpPr>
              <p:nvPr/>
            </p:nvSpPr>
            <p:spPr bwMode="gray">
              <a:xfrm>
                <a:off x="1735973" y="1196944"/>
                <a:ext cx="7412790" cy="4970032"/>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Rectangle 7"/>
              <p:cNvSpPr>
                <a:spLocks noChangeArrowheads="1"/>
              </p:cNvSpPr>
              <p:nvPr/>
            </p:nvSpPr>
            <p:spPr bwMode="gray">
              <a:xfrm>
                <a:off x="1735972" y="1196944"/>
                <a:ext cx="5677593" cy="4970032"/>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grpSp>
        <p:grpSp>
          <p:nvGrpSpPr>
            <p:cNvPr id="23" name="Logo"/>
            <p:cNvGrpSpPr/>
            <p:nvPr userDrawn="1"/>
          </p:nvGrpSpPr>
          <p:grpSpPr>
            <a:xfrm>
              <a:off x="1129337" y="6778803"/>
              <a:ext cx="905256" cy="527654"/>
              <a:chOff x="1129337" y="6778803"/>
              <a:chExt cx="905256" cy="527654"/>
            </a:xfrm>
          </p:grpSpPr>
          <p:sp>
            <p:nvSpPr>
              <p:cNvPr id="19" name="Rectangle 0"/>
              <p:cNvSpPr>
                <a:spLocks noChangeArrowheads="1"/>
              </p:cNvSpPr>
              <p:nvPr userDrawn="1"/>
            </p:nvSpPr>
            <p:spPr bwMode="black">
              <a:xfrm>
                <a:off x="1675337" y="6778803"/>
                <a:ext cx="228600" cy="57350"/>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0" name="Freeform 19"/>
              <p:cNvSpPr>
                <a:spLocks noEditPoints="1"/>
              </p:cNvSpPr>
              <p:nvPr userDrawn="1"/>
            </p:nvSpPr>
            <p:spPr bwMode="black">
              <a:xfrm>
                <a:off x="1129337" y="6965246"/>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16" name="Descriptor"/>
          <p:cNvSpPr txBox="1"/>
          <p:nvPr userDrawn="1">
            <p:custDataLst>
              <p:tags r:id="rId1"/>
            </p:custDataLst>
          </p:nvPr>
        </p:nvSpPr>
        <p:spPr bwMode="white">
          <a:xfrm>
            <a:off x="2057400" y="779692"/>
            <a:ext cx="49694" cy="215444"/>
          </a:xfrm>
          <a:prstGeom prst="rect">
            <a:avLst/>
          </a:prstGeom>
          <a:noFill/>
        </p:spPr>
        <p:txBody>
          <a:bodyPr wrap="none" lIns="0" tIns="0" rIns="0" bIns="0" rtlCol="0" anchor="b">
            <a:spAutoFit/>
          </a:bodyPr>
          <a:lstStyle/>
          <a:p>
            <a:pPr indent="-274320" algn="l"/>
            <a:r>
              <a:rPr lang="en-US" sz="1400" noProof="0" dirty="0" smtClean="0">
                <a:solidFill>
                  <a:schemeClr val="bg1"/>
                </a:solidFill>
                <a:latin typeface="+mn-lt"/>
                <a:cs typeface="Arial" pitchFamily="34" charset="0"/>
              </a:rPr>
              <a:t> </a:t>
            </a:r>
          </a:p>
        </p:txBody>
      </p:sp>
      <p:sp>
        <p:nvSpPr>
          <p:cNvPr id="21" name="Title"/>
          <p:cNvSpPr>
            <a:spLocks noGrp="1"/>
          </p:cNvSpPr>
          <p:nvPr userDrawn="1">
            <p:ph type="ctrTitle" hasCustomPrompt="1"/>
            <p:custDataLst>
              <p:tags r:id="rId2"/>
            </p:custDataLst>
          </p:nvPr>
        </p:nvSpPr>
        <p:spPr bwMode="white">
          <a:xfrm>
            <a:off x="2057400" y="1219200"/>
            <a:ext cx="5943600" cy="507831"/>
          </a:xfrm>
        </p:spPr>
        <p:txBody>
          <a:bodyPr anchor="t" anchorCtr="0">
            <a:spAutoFit/>
          </a:bodyPr>
          <a:lstStyle>
            <a:lvl1pPr>
              <a:lnSpc>
                <a:spcPct val="100000"/>
              </a:lnSpc>
              <a:defRPr sz="3300" b="1" i="1" baseline="0">
                <a:solidFill>
                  <a:schemeClr val="bg1"/>
                </a:solidFill>
              </a:defRPr>
            </a:lvl1pPr>
          </a:lstStyle>
          <a:p>
            <a:r>
              <a:rPr lang="en-US" noProof="0" smtClean="0"/>
              <a:t>Presentation Title</a:t>
            </a:r>
            <a:endParaRPr lang="en-US" noProof="0" dirty="0"/>
          </a:p>
        </p:txBody>
      </p:sp>
      <p:sp>
        <p:nvSpPr>
          <p:cNvPr id="22" name="Subtitle"/>
          <p:cNvSpPr>
            <a:spLocks noGrp="1"/>
          </p:cNvSpPr>
          <p:nvPr userDrawn="1">
            <p:ph type="subTitle" idx="1" hasCustomPrompt="1"/>
            <p:custDataLst>
              <p:tags r:id="rId3"/>
            </p:custDataLst>
          </p:nvPr>
        </p:nvSpPr>
        <p:spPr bwMode="white">
          <a:xfrm>
            <a:off x="2057400" y="1752752"/>
            <a:ext cx="5943600" cy="457048"/>
          </a:xfrm>
        </p:spPr>
        <p:txBody>
          <a:bodyPr>
            <a:spAutoFit/>
          </a:bodyPr>
          <a:lstStyle>
            <a:lvl1pPr marL="0" indent="0" algn="l">
              <a:lnSpc>
                <a:spcPct val="90000"/>
              </a:lnSpc>
              <a:spcAft>
                <a:spcPts val="0"/>
              </a:spcAft>
              <a:buNone/>
              <a:defRPr sz="3300" baseline="0">
                <a:solidFill>
                  <a:schemeClr val="bg1"/>
                </a:solidFill>
                <a:latin typeface="+mj-lt"/>
              </a:defRPr>
            </a:lvl1pPr>
            <a:lvl2pPr marL="0" indent="0" algn="l">
              <a:buNone/>
              <a:defRPr sz="2000">
                <a:solidFill>
                  <a:schemeClr val="bg1"/>
                </a:solidFill>
                <a:latin typeface="+mj-lt"/>
              </a:defRPr>
            </a:lvl2pPr>
            <a:lvl3pPr marL="509412" indent="0" algn="l">
              <a:buNone/>
              <a:defRPr sz="2000">
                <a:solidFill>
                  <a:schemeClr val="bg1"/>
                </a:solidFill>
                <a:latin typeface="+mj-lt"/>
              </a:defRPr>
            </a:lvl3pPr>
            <a:lvl4pPr marL="1018824" indent="0" algn="l">
              <a:buNone/>
              <a:defRPr sz="2000">
                <a:solidFill>
                  <a:schemeClr val="bg1"/>
                </a:solidFill>
                <a:latin typeface="+mj-lt"/>
              </a:defRPr>
            </a:lvl4pPr>
            <a:lvl5pPr marL="1528237" indent="0" algn="l">
              <a:buNone/>
              <a:defRPr sz="2000">
                <a:solidFill>
                  <a:schemeClr val="bg1"/>
                </a:solidFill>
                <a:latin typeface="+mj-lt"/>
              </a:defRPr>
            </a:lvl5pPr>
            <a:lvl6pPr marL="2037649" indent="0" algn="l">
              <a:buNone/>
              <a:defRPr sz="2000">
                <a:solidFill>
                  <a:schemeClr val="bg1"/>
                </a:solidFill>
                <a:latin typeface="+mj-lt"/>
              </a:defRPr>
            </a:lvl6pPr>
            <a:lvl7pPr marL="2547061" indent="0" algn="l">
              <a:buNone/>
              <a:defRPr sz="2000">
                <a:solidFill>
                  <a:schemeClr val="bg1"/>
                </a:solidFill>
                <a:latin typeface="+mj-lt"/>
              </a:defRPr>
            </a:lvl7pPr>
            <a:lvl8pPr marL="3056473" indent="0" algn="l">
              <a:buNone/>
              <a:defRPr sz="2000">
                <a:solidFill>
                  <a:schemeClr val="bg1"/>
                </a:solidFill>
                <a:latin typeface="+mj-lt"/>
              </a:defRPr>
            </a:lvl8pPr>
            <a:lvl9pPr marL="3565886" indent="0" algn="l">
              <a:buNone/>
              <a:defRPr sz="2000">
                <a:solidFill>
                  <a:schemeClr val="bg1"/>
                </a:solidFill>
                <a:latin typeface="+mj-lt"/>
              </a:defRPr>
            </a:lvl9pPr>
          </a:lstStyle>
          <a:p>
            <a:r>
              <a:rPr lang="en-US" noProof="0" smtClean="0"/>
              <a:t>Subtitle</a:t>
            </a:r>
            <a:endParaRPr lang="en-US" noProof="0" dirty="0" smtClean="0"/>
          </a:p>
        </p:txBody>
      </p:sp>
      <p:sp>
        <p:nvSpPr>
          <p:cNvPr id="26" name="Confidentiality stamp"/>
          <p:cNvSpPr txBox="1"/>
          <p:nvPr userDrawn="1">
            <p:custDataLst>
              <p:tags r:id="rId4"/>
            </p:custDataLst>
          </p:nvPr>
        </p:nvSpPr>
        <p:spPr bwMode="black">
          <a:xfrm>
            <a:off x="530351" y="3730752"/>
            <a:ext cx="1225296" cy="153888"/>
          </a:xfrm>
          <a:prstGeom prst="rect">
            <a:avLst/>
          </a:prstGeom>
          <a:noFill/>
        </p:spPr>
        <p:txBody>
          <a:bodyPr wrap="square" lIns="0" tIns="0" rIns="0" bIns="0" rtlCol="0">
            <a:spAutoFit/>
          </a:bodyPr>
          <a:lstStyle/>
          <a:p>
            <a:pPr indent="-305647" algn="l">
              <a:spcAft>
                <a:spcPts val="1003"/>
              </a:spcAft>
            </a:pPr>
            <a:endParaRPr lang="en-US" sz="1000" i="1" noProof="0" dirty="0" smtClean="0">
              <a:latin typeface="Georgia" pitchFamily="18" charset="0"/>
              <a:cs typeface="Arial" pitchFamily="34" charset="0"/>
            </a:endParaRPr>
          </a:p>
        </p:txBody>
      </p:sp>
      <p:sp>
        <p:nvSpPr>
          <p:cNvPr id="35" name="Draft stamp"/>
          <p:cNvSpPr txBox="1"/>
          <p:nvPr userDrawn="1">
            <p:custDataLst>
              <p:tags r:id="rId5"/>
            </p:custDataLst>
          </p:nvPr>
        </p:nvSpPr>
        <p:spPr bwMode="black">
          <a:xfrm>
            <a:off x="530352" y="4041648"/>
            <a:ext cx="1222248" cy="292388"/>
          </a:xfrm>
          <a:prstGeom prst="rect">
            <a:avLst/>
          </a:prstGeom>
          <a:noFill/>
          <a:ln>
            <a:noFill/>
          </a:ln>
        </p:spPr>
        <p:txBody>
          <a:bodyPr wrap="square" lIns="0" tIns="0" rIns="0" bIns="137160" rtlCol="0" anchor="t" anchorCtr="0">
            <a:spAutoFit/>
          </a:bodyPr>
          <a:lstStyle/>
          <a:p>
            <a:pPr algn="l">
              <a:lnSpc>
                <a:spcPct val="100000"/>
              </a:lnSpc>
            </a:pPr>
            <a:r>
              <a:rPr lang="en-US" sz="1000" b="1" i="1" noProof="0" dirty="0" smtClean="0">
                <a:solidFill>
                  <a:schemeClr val="tx1"/>
                </a:solidFill>
                <a:latin typeface="Georgia" pitchFamily="18" charset="0"/>
                <a:cs typeface="Arial" pitchFamily="34" charset="0"/>
              </a:rPr>
              <a:t> </a:t>
            </a:r>
          </a:p>
        </p:txBody>
      </p:sp>
      <p:sp>
        <p:nvSpPr>
          <p:cNvPr id="18" name="Report Date"/>
          <p:cNvSpPr txBox="1"/>
          <p:nvPr userDrawn="1">
            <p:custDataLst>
              <p:tags r:id="rId6"/>
            </p:custDataLst>
          </p:nvPr>
        </p:nvSpPr>
        <p:spPr bwMode="black">
          <a:xfrm>
            <a:off x="530351" y="4343400"/>
            <a:ext cx="1222249" cy="153888"/>
          </a:xfrm>
          <a:prstGeom prst="rect">
            <a:avLst/>
          </a:prstGeom>
          <a:noFill/>
          <a:ln>
            <a:noFill/>
          </a:ln>
        </p:spPr>
        <p:txBody>
          <a:bodyPr wrap="square" lIns="0" tIns="0" rIns="0" bIns="0" rtlCol="0">
            <a:spAutoFit/>
          </a:bodyPr>
          <a:lstStyle/>
          <a:p>
            <a:pPr algn="l"/>
            <a:r>
              <a:rPr lang="en-US" sz="1000" i="1" noProof="0" dirty="0" smtClean="0">
                <a:solidFill>
                  <a:schemeClr val="tx1"/>
                </a:solidFill>
                <a:latin typeface="Georgia" pitchFamily="18" charset="0"/>
                <a:cs typeface="Arial" pitchFamily="34" charset="0"/>
              </a:rPr>
              <a:t> </a:t>
            </a:r>
          </a:p>
        </p:txBody>
      </p:sp>
      <p:cxnSp>
        <p:nvCxnSpPr>
          <p:cNvPr id="25" name="Frame Line"/>
          <p:cNvCxnSpPr/>
          <p:nvPr userDrawn="1"/>
        </p:nvCxnSpPr>
        <p:spPr bwMode="black">
          <a:xfrm flipV="1">
            <a:off x="381000" y="3575844"/>
            <a:ext cx="1371600" cy="154782"/>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noProof="0"/>
          </a:p>
        </p:txBody>
      </p:sp>
      <p:sp>
        <p:nvSpPr>
          <p:cNvPr id="28" name="Content Placeholder 2"/>
          <p:cNvSpPr>
            <a:spLocks noGrp="1"/>
          </p:cNvSpPr>
          <p:nvPr>
            <p:ph sz="quarter" idx="14"/>
            <p:custDataLst>
              <p:tags r:id="rId1"/>
            </p:custDataLst>
          </p:nvPr>
        </p:nvSpPr>
        <p:spPr>
          <a:xfrm>
            <a:off x="530352" y="2212848"/>
            <a:ext cx="4425696" cy="441655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1" name="Content Placeholder 3"/>
          <p:cNvSpPr>
            <a:spLocks noGrp="1"/>
          </p:cNvSpPr>
          <p:nvPr>
            <p:ph sz="quarter" idx="15"/>
            <p:custDataLst>
              <p:tags r:id="rId2"/>
            </p:custDataLst>
          </p:nvPr>
        </p:nvSpPr>
        <p:spPr>
          <a:xfrm>
            <a:off x="5102351" y="2212848"/>
            <a:ext cx="4425696" cy="441655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0" name="Page Number"/>
          <p:cNvSpPr txBox="1"/>
          <p:nvPr userDrawn="1">
            <p:custDataLst>
              <p:tags r:id="rId3"/>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22"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9" name="Report Date"/>
          <p:cNvSpPr txBox="1"/>
          <p:nvPr userDrawn="1">
            <p:custDataLst>
              <p:tags r:id="rId4"/>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20" name="Section Footer"/>
          <p:cNvSpPr txBox="1"/>
          <p:nvPr userDrawn="1">
            <p:custDataLst>
              <p:tags r:id="rId5"/>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23" name="Disclaimer" hidden="1"/>
          <p:cNvSpPr txBox="1"/>
          <p:nvPr userDrawn="1">
            <p:custDataLst>
              <p:tags r:id="rId6"/>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18" name="Presentation Disclaimer" hidden="1"/>
          <p:cNvSpPr txBox="1"/>
          <p:nvPr userDrawn="1">
            <p:custDataLst>
              <p:tags r:id="rId7"/>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17" name="Draft stamp"/>
          <p:cNvSpPr txBox="1"/>
          <p:nvPr userDrawn="1">
            <p:custDataLst>
              <p:tags r:id="rId8"/>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16" name="Section Header"/>
          <p:cNvSpPr txBox="1"/>
          <p:nvPr userDrawn="1">
            <p:custDataLst>
              <p:tags r:id="rId9"/>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24"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Date/Filepath" hidden="1"/>
          <p:cNvSpPr txBox="1"/>
          <p:nvPr userDrawn="1">
            <p:custDataLst>
              <p:tags r:id="rId10"/>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8" name="Content Placeholder 2"/>
          <p:cNvSpPr>
            <a:spLocks noGrp="1"/>
          </p:cNvSpPr>
          <p:nvPr>
            <p:ph sz="quarter" idx="13"/>
          </p:nvPr>
        </p:nvSpPr>
        <p:spPr>
          <a:xfrm>
            <a:off x="530352" y="2212848"/>
            <a:ext cx="5946648" cy="4416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4"/>
          </p:nvPr>
        </p:nvSpPr>
        <p:spPr>
          <a:xfrm>
            <a:off x="6629400" y="2212848"/>
            <a:ext cx="2898648" cy="4416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Page Number"/>
          <p:cNvSpPr txBox="1"/>
          <p:nvPr userDrawn="1">
            <p:custDataLst>
              <p:tags r:id="rId1"/>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23"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8" name="Report Date"/>
          <p:cNvSpPr txBox="1"/>
          <p:nvPr userDrawn="1">
            <p:custDataLst>
              <p:tags r:id="rId2"/>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18" name="Section Footer"/>
          <p:cNvSpPr txBox="1"/>
          <p:nvPr userDrawn="1">
            <p:custDataLst>
              <p:tags r:id="rId3"/>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21" name="Disclaimer" hidden="1"/>
          <p:cNvSpPr txBox="1"/>
          <p:nvPr userDrawn="1">
            <p:custDataLst>
              <p:tags r:id="rId4"/>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16" name="Presentation Disclaimer" hidden="1"/>
          <p:cNvSpPr txBox="1"/>
          <p:nvPr userDrawn="1">
            <p:custDataLst>
              <p:tags r:id="rId5"/>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19" name="Draft stamp"/>
          <p:cNvSpPr txBox="1"/>
          <p:nvPr userDrawn="1">
            <p:custDataLst>
              <p:tags r:id="rId6"/>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17" name="Section Header"/>
          <p:cNvSpPr txBox="1"/>
          <p:nvPr userDrawn="1">
            <p:custDataLst>
              <p:tags r:id="rId7"/>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sp>
        <p:nvSpPr>
          <p:cNvPr id="20" name="Date/Filepath" hidden="1"/>
          <p:cNvSpPr txBox="1"/>
          <p:nvPr userDrawn="1">
            <p:custDataLst>
              <p:tags r:id="rId8"/>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cxnSp>
        <p:nvCxnSpPr>
          <p:cNvPr id="24"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arge right">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8" name="Content Placeholder 2"/>
          <p:cNvSpPr>
            <a:spLocks noGrp="1"/>
          </p:cNvSpPr>
          <p:nvPr>
            <p:ph sz="quarter" idx="13"/>
          </p:nvPr>
        </p:nvSpPr>
        <p:spPr>
          <a:xfrm>
            <a:off x="530351" y="2212848"/>
            <a:ext cx="2898648" cy="4416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4"/>
          </p:nvPr>
        </p:nvSpPr>
        <p:spPr>
          <a:xfrm>
            <a:off x="3582513" y="2212848"/>
            <a:ext cx="5943600" cy="4416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Page Number"/>
          <p:cNvSpPr txBox="1"/>
          <p:nvPr userDrawn="1">
            <p:custDataLst>
              <p:tags r:id="rId1"/>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23"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8" name="Report Date"/>
          <p:cNvSpPr txBox="1"/>
          <p:nvPr userDrawn="1">
            <p:custDataLst>
              <p:tags r:id="rId2"/>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18" name="Section Footer"/>
          <p:cNvSpPr txBox="1"/>
          <p:nvPr userDrawn="1">
            <p:custDataLst>
              <p:tags r:id="rId3"/>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21" name="Disclaimer" hidden="1"/>
          <p:cNvSpPr txBox="1"/>
          <p:nvPr userDrawn="1">
            <p:custDataLst>
              <p:tags r:id="rId4"/>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16" name="Presentation Disclaimer" hidden="1"/>
          <p:cNvSpPr txBox="1"/>
          <p:nvPr userDrawn="1">
            <p:custDataLst>
              <p:tags r:id="rId5"/>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19" name="Draft stamp"/>
          <p:cNvSpPr txBox="1"/>
          <p:nvPr userDrawn="1">
            <p:custDataLst>
              <p:tags r:id="rId6"/>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17" name="Section Header"/>
          <p:cNvSpPr txBox="1"/>
          <p:nvPr userDrawn="1">
            <p:custDataLst>
              <p:tags r:id="rId7"/>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24"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Date/Filepath" hidden="1"/>
          <p:cNvSpPr txBox="1"/>
          <p:nvPr userDrawn="1">
            <p:custDataLst>
              <p:tags r:id="rId8"/>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26" name="Title 23"/>
          <p:cNvSpPr>
            <a:spLocks noGrp="1"/>
          </p:cNvSpPr>
          <p:nvPr>
            <p:ph type="title" hasCustomPrompt="1"/>
          </p:nvPr>
        </p:nvSpPr>
        <p:spPr/>
        <p:txBody>
          <a:bodyPr/>
          <a:lstStyle/>
          <a:p>
            <a:r>
              <a:rPr lang="en-US" noProof="0" smtClean="0"/>
              <a:t>Insert banner statement here</a:t>
            </a:r>
            <a:endParaRPr lang="en-US" dirty="0"/>
          </a:p>
        </p:txBody>
      </p:sp>
      <p:sp>
        <p:nvSpPr>
          <p:cNvPr id="15" name="Content Placeholder 2"/>
          <p:cNvSpPr>
            <a:spLocks noGrp="1"/>
          </p:cNvSpPr>
          <p:nvPr>
            <p:ph sz="quarter" idx="10"/>
            <p:custDataLst>
              <p:tags r:id="rId1"/>
            </p:custDataLst>
          </p:nvPr>
        </p:nvSpPr>
        <p:spPr>
          <a:xfrm>
            <a:off x="530351" y="2212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3"/>
          <p:cNvSpPr>
            <a:spLocks noGrp="1"/>
          </p:cNvSpPr>
          <p:nvPr>
            <p:ph sz="quarter" idx="11"/>
            <p:custDataLst>
              <p:tags r:id="rId2"/>
            </p:custDataLst>
          </p:nvPr>
        </p:nvSpPr>
        <p:spPr>
          <a:xfrm>
            <a:off x="530352" y="4498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4"/>
          <p:cNvSpPr>
            <a:spLocks noGrp="1"/>
          </p:cNvSpPr>
          <p:nvPr>
            <p:ph sz="quarter" idx="12"/>
            <p:custDataLst>
              <p:tags r:id="rId3"/>
            </p:custDataLst>
          </p:nvPr>
        </p:nvSpPr>
        <p:spPr>
          <a:xfrm>
            <a:off x="5102352" y="2212848"/>
            <a:ext cx="4425696" cy="4416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Page Number"/>
          <p:cNvSpPr txBox="1"/>
          <p:nvPr userDrawn="1">
            <p:custDataLst>
              <p:tags r:id="rId4"/>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29"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4" name="Report Date"/>
          <p:cNvSpPr txBox="1"/>
          <p:nvPr userDrawn="1">
            <p:custDataLst>
              <p:tags r:id="rId5"/>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21" name="Section Footer"/>
          <p:cNvSpPr txBox="1"/>
          <p:nvPr userDrawn="1">
            <p:custDataLst>
              <p:tags r:id="rId6"/>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23" name="Disclaimer" hidden="1"/>
          <p:cNvSpPr txBox="1"/>
          <p:nvPr userDrawn="1">
            <p:custDataLst>
              <p:tags r:id="rId7"/>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18" name="Presentation Disclaimer" hidden="1"/>
          <p:cNvSpPr txBox="1"/>
          <p:nvPr userDrawn="1">
            <p:custDataLst>
              <p:tags r:id="rId8"/>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22" name="Draft stamp"/>
          <p:cNvSpPr txBox="1"/>
          <p:nvPr userDrawn="1">
            <p:custDataLst>
              <p:tags r:id="rId9"/>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20" name="Section Header"/>
          <p:cNvSpPr txBox="1"/>
          <p:nvPr userDrawn="1">
            <p:custDataLst>
              <p:tags r:id="rId10"/>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28"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Date/Filepath" hidden="1"/>
          <p:cNvSpPr txBox="1"/>
          <p:nvPr userDrawn="1">
            <p:custDataLst>
              <p:tags r:id="rId11"/>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right">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5" name="Content Placeholder 2"/>
          <p:cNvSpPr>
            <a:spLocks noGrp="1"/>
          </p:cNvSpPr>
          <p:nvPr>
            <p:ph sz="quarter" idx="10"/>
            <p:custDataLst>
              <p:tags r:id="rId1"/>
            </p:custDataLst>
          </p:nvPr>
        </p:nvSpPr>
        <p:spPr>
          <a:xfrm>
            <a:off x="531813" y="2212848"/>
            <a:ext cx="4425696" cy="441655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3"/>
          <p:cNvSpPr>
            <a:spLocks noGrp="1"/>
          </p:cNvSpPr>
          <p:nvPr>
            <p:ph sz="quarter" idx="11"/>
            <p:custDataLst>
              <p:tags r:id="rId2"/>
            </p:custDataLst>
          </p:nvPr>
        </p:nvSpPr>
        <p:spPr>
          <a:xfrm>
            <a:off x="5102352" y="2212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4"/>
          <p:cNvSpPr>
            <a:spLocks noGrp="1"/>
          </p:cNvSpPr>
          <p:nvPr>
            <p:ph sz="quarter" idx="12"/>
            <p:custDataLst>
              <p:tags r:id="rId3"/>
            </p:custDataLst>
          </p:nvPr>
        </p:nvSpPr>
        <p:spPr>
          <a:xfrm>
            <a:off x="5102351" y="4498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Page Number"/>
          <p:cNvSpPr txBox="1"/>
          <p:nvPr userDrawn="1">
            <p:custDataLst>
              <p:tags r:id="rId4"/>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24"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8" name="Report Date"/>
          <p:cNvSpPr txBox="1"/>
          <p:nvPr userDrawn="1">
            <p:custDataLst>
              <p:tags r:id="rId5"/>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26" name="Section Footer"/>
          <p:cNvSpPr txBox="1"/>
          <p:nvPr userDrawn="1">
            <p:custDataLst>
              <p:tags r:id="rId6"/>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27" name="Disclaimer" hidden="1"/>
          <p:cNvSpPr txBox="1"/>
          <p:nvPr userDrawn="1">
            <p:custDataLst>
              <p:tags r:id="rId7"/>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25" name="Presentation Disclaimer" hidden="1"/>
          <p:cNvSpPr txBox="1"/>
          <p:nvPr userDrawn="1">
            <p:custDataLst>
              <p:tags r:id="rId8"/>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22" name="Draft stamp"/>
          <p:cNvSpPr txBox="1"/>
          <p:nvPr userDrawn="1">
            <p:custDataLst>
              <p:tags r:id="rId9"/>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21" name="Section Header"/>
          <p:cNvSpPr txBox="1"/>
          <p:nvPr userDrawn="1">
            <p:custDataLst>
              <p:tags r:id="rId10"/>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sp>
        <p:nvSpPr>
          <p:cNvPr id="23" name="Date/Filepath" hidden="1"/>
          <p:cNvSpPr txBox="1"/>
          <p:nvPr userDrawn="1">
            <p:custDataLst>
              <p:tags r:id="rId11"/>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cxnSp>
        <p:nvCxnSpPr>
          <p:cNvPr id="16"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hree">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27" name="Content Placeholder 2"/>
          <p:cNvSpPr>
            <a:spLocks noGrp="1"/>
          </p:cNvSpPr>
          <p:nvPr>
            <p:ph sz="quarter" idx="13"/>
            <p:custDataLst>
              <p:tags r:id="rId1"/>
            </p:custDataLst>
          </p:nvPr>
        </p:nvSpPr>
        <p:spPr>
          <a:xfrm>
            <a:off x="530352" y="2212848"/>
            <a:ext cx="2898648" cy="441655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8" name="Content Placeholder 3"/>
          <p:cNvSpPr>
            <a:spLocks noGrp="1"/>
          </p:cNvSpPr>
          <p:nvPr>
            <p:ph sz="quarter" idx="14"/>
            <p:custDataLst>
              <p:tags r:id="rId2"/>
            </p:custDataLst>
          </p:nvPr>
        </p:nvSpPr>
        <p:spPr>
          <a:xfrm>
            <a:off x="3584447" y="2212848"/>
            <a:ext cx="2898648" cy="441655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1" name="Content Placeholder 4"/>
          <p:cNvSpPr>
            <a:spLocks noGrp="1"/>
          </p:cNvSpPr>
          <p:nvPr>
            <p:ph sz="quarter" idx="15"/>
            <p:custDataLst>
              <p:tags r:id="rId3"/>
            </p:custDataLst>
          </p:nvPr>
        </p:nvSpPr>
        <p:spPr>
          <a:xfrm>
            <a:off x="6629400" y="2212848"/>
            <a:ext cx="2898648" cy="441655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1" name="Page Number"/>
          <p:cNvSpPr txBox="1"/>
          <p:nvPr userDrawn="1">
            <p:custDataLst>
              <p:tags r:id="rId4"/>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36"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0" name="Report Date"/>
          <p:cNvSpPr txBox="1"/>
          <p:nvPr userDrawn="1">
            <p:custDataLst>
              <p:tags r:id="rId5"/>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18" name="Section Footer"/>
          <p:cNvSpPr txBox="1"/>
          <p:nvPr userDrawn="1">
            <p:custDataLst>
              <p:tags r:id="rId6"/>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19" name="Disclaimer" hidden="1"/>
          <p:cNvSpPr txBox="1"/>
          <p:nvPr userDrawn="1">
            <p:custDataLst>
              <p:tags r:id="rId7"/>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17" name="Presentation Disclaimer" hidden="1"/>
          <p:cNvSpPr txBox="1"/>
          <p:nvPr userDrawn="1">
            <p:custDataLst>
              <p:tags r:id="rId8"/>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33" name="Draft stamp"/>
          <p:cNvSpPr txBox="1"/>
          <p:nvPr userDrawn="1">
            <p:custDataLst>
              <p:tags r:id="rId9"/>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32" name="Section Header"/>
          <p:cNvSpPr txBox="1"/>
          <p:nvPr userDrawn="1">
            <p:custDataLst>
              <p:tags r:id="rId10"/>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23"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Date/Filepath" hidden="1"/>
          <p:cNvSpPr txBox="1"/>
          <p:nvPr userDrawn="1">
            <p:custDataLst>
              <p:tags r:id="rId11"/>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28" name="Title 23"/>
          <p:cNvSpPr>
            <a:spLocks noGrp="1"/>
          </p:cNvSpPr>
          <p:nvPr>
            <p:ph type="title" hasCustomPrompt="1"/>
          </p:nvPr>
        </p:nvSpPr>
        <p:spPr/>
        <p:txBody>
          <a:bodyPr/>
          <a:lstStyle/>
          <a:p>
            <a:r>
              <a:rPr lang="en-US" noProof="0" smtClean="0"/>
              <a:t>Insert banner statement here</a:t>
            </a:r>
            <a:endParaRPr lang="en-US" dirty="0"/>
          </a:p>
        </p:txBody>
      </p:sp>
      <p:sp>
        <p:nvSpPr>
          <p:cNvPr id="15" name="Content Placeholder 2"/>
          <p:cNvSpPr>
            <a:spLocks noGrp="1"/>
          </p:cNvSpPr>
          <p:nvPr>
            <p:ph sz="quarter" idx="10"/>
          </p:nvPr>
        </p:nvSpPr>
        <p:spPr>
          <a:xfrm>
            <a:off x="530352" y="2212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3"/>
          <p:cNvSpPr>
            <a:spLocks noGrp="1"/>
          </p:cNvSpPr>
          <p:nvPr>
            <p:ph sz="quarter" idx="11"/>
          </p:nvPr>
        </p:nvSpPr>
        <p:spPr>
          <a:xfrm>
            <a:off x="5102352" y="2212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4"/>
          <p:cNvSpPr>
            <a:spLocks noGrp="1"/>
          </p:cNvSpPr>
          <p:nvPr>
            <p:ph sz="quarter" idx="12"/>
          </p:nvPr>
        </p:nvSpPr>
        <p:spPr>
          <a:xfrm>
            <a:off x="530352" y="4498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5"/>
          <p:cNvSpPr>
            <a:spLocks noGrp="1"/>
          </p:cNvSpPr>
          <p:nvPr>
            <p:ph sz="quarter" idx="13"/>
          </p:nvPr>
        </p:nvSpPr>
        <p:spPr>
          <a:xfrm>
            <a:off x="5102352" y="4498848"/>
            <a:ext cx="4425696" cy="21305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Page Number"/>
          <p:cNvSpPr txBox="1"/>
          <p:nvPr userDrawn="1">
            <p:custDataLst>
              <p:tags r:id="rId1"/>
            </p:custDataLst>
          </p:nvPr>
        </p:nvSpPr>
        <p:spPr>
          <a:xfrm>
            <a:off x="9523978" y="7263477"/>
            <a:ext cx="65" cy="169277"/>
          </a:xfrm>
          <a:prstGeom prst="rect">
            <a:avLst/>
          </a:prstGeom>
          <a:noFill/>
        </p:spPr>
        <p:txBody>
          <a:bodyPr wrap="none" lIns="0" tIns="0" rIns="0" bIns="0" rtlCol="0">
            <a:spAutoFit/>
          </a:bodyPr>
          <a:lstStyle/>
          <a:p>
            <a:pPr indent="-305647" algn="r">
              <a:spcAft>
                <a:spcPts val="1003"/>
              </a:spcAft>
            </a:pPr>
            <a:endParaRPr lang="en-US" sz="1100" noProof="1" smtClean="0">
              <a:latin typeface="+mn-lt"/>
            </a:endParaRPr>
          </a:p>
        </p:txBody>
      </p:sp>
      <p:sp>
        <p:nvSpPr>
          <p:cNvPr id="32" name="PwC Text"/>
          <p:cNvSpPr txBox="1"/>
          <p:nvPr userDrawn="1"/>
        </p:nvSpPr>
        <p:spPr>
          <a:xfrm>
            <a:off x="531977" y="7262027"/>
            <a:ext cx="301752" cy="172720"/>
          </a:xfrm>
          <a:prstGeom prst="rect">
            <a:avLst/>
          </a:prstGeom>
          <a:noFill/>
        </p:spPr>
        <p:txBody>
          <a:bodyPr wrap="none" lIns="0" tIns="0" rIns="0" bIns="0" rtlCol="0">
            <a:noAutofit/>
          </a:bodyPr>
          <a:lstStyle/>
          <a:p>
            <a:pPr indent="-305647">
              <a:spcAft>
                <a:spcPts val="1003"/>
              </a:spcAft>
            </a:pPr>
            <a:r>
              <a:rPr lang="en-US" sz="1100" noProof="1" smtClean="0">
                <a:latin typeface="+mn-lt"/>
              </a:rPr>
              <a:t>PwC</a:t>
            </a:r>
          </a:p>
        </p:txBody>
      </p:sp>
      <p:sp>
        <p:nvSpPr>
          <p:cNvPr id="26" name="Report Date"/>
          <p:cNvSpPr txBox="1"/>
          <p:nvPr userDrawn="1">
            <p:custDataLst>
              <p:tags r:id="rId2"/>
            </p:custDataLst>
          </p:nvPr>
        </p:nvSpPr>
        <p:spPr>
          <a:xfrm>
            <a:off x="8238744" y="7096508"/>
            <a:ext cx="1283531" cy="169277"/>
          </a:xfrm>
          <a:prstGeom prst="rect">
            <a:avLst/>
          </a:prstGeom>
          <a:noFill/>
        </p:spPr>
        <p:txBody>
          <a:bodyPr wrap="square" lIns="0" tIns="0" rIns="0" bIns="0" rtlCol="0">
            <a:spAutoFit/>
          </a:bodyPr>
          <a:lstStyle/>
          <a:p>
            <a:pPr indent="-305647" algn="r">
              <a:spcAft>
                <a:spcPts val="1003"/>
              </a:spcAft>
            </a:pPr>
            <a:r>
              <a:rPr lang="en-US" sz="1100" noProof="1" smtClean="0">
                <a:latin typeface="+mn-lt"/>
              </a:rPr>
              <a:t>July 31, 2012</a:t>
            </a:r>
          </a:p>
        </p:txBody>
      </p:sp>
      <p:sp>
        <p:nvSpPr>
          <p:cNvPr id="22" name="Section Footer"/>
          <p:cNvSpPr txBox="1"/>
          <p:nvPr userDrawn="1">
            <p:custDataLst>
              <p:tags r:id="rId3"/>
            </p:custDataLst>
          </p:nvPr>
        </p:nvSpPr>
        <p:spPr>
          <a:xfrm>
            <a:off x="531977" y="7094069"/>
            <a:ext cx="65" cy="169277"/>
          </a:xfrm>
          <a:prstGeom prst="rect">
            <a:avLst/>
          </a:prstGeom>
          <a:noFill/>
        </p:spPr>
        <p:txBody>
          <a:bodyPr wrap="none" lIns="0" tIns="0" rIns="0" bIns="0" rtlCol="0">
            <a:spAutoFit/>
          </a:bodyPr>
          <a:lstStyle/>
          <a:p>
            <a:pPr indent="-305647" algn="l">
              <a:spcAft>
                <a:spcPts val="1003"/>
              </a:spcAft>
            </a:pPr>
            <a:endParaRPr lang="en-US" sz="1100" noProof="1" smtClean="0">
              <a:latin typeface="+mn-lt"/>
            </a:endParaRPr>
          </a:p>
        </p:txBody>
      </p:sp>
      <p:sp>
        <p:nvSpPr>
          <p:cNvPr id="24" name="Disclaimer" hidden="1"/>
          <p:cNvSpPr txBox="1"/>
          <p:nvPr userDrawn="1">
            <p:custDataLst>
              <p:tags r:id="rId4"/>
            </p:custDataLst>
          </p:nvPr>
        </p:nvSpPr>
        <p:spPr>
          <a:xfrm>
            <a:off x="5102352" y="7261640"/>
            <a:ext cx="3017520" cy="169277"/>
          </a:xfrm>
          <a:prstGeom prst="rect">
            <a:avLst/>
          </a:prstGeom>
          <a:noFill/>
        </p:spPr>
        <p:txBody>
          <a:bodyPr wrap="square" lIns="0" tIns="0" rIns="0" bIns="0" rtlCol="0" anchor="b" anchorCtr="0">
            <a:spAutoFit/>
          </a:bodyPr>
          <a:lstStyle/>
          <a:p>
            <a:endParaRPr lang="en-US" sz="1100" noProof="1" smtClean="0"/>
          </a:p>
        </p:txBody>
      </p:sp>
      <p:sp>
        <p:nvSpPr>
          <p:cNvPr id="20" name="Presentation Disclaimer" hidden="1"/>
          <p:cNvSpPr txBox="1"/>
          <p:nvPr userDrawn="1">
            <p:custDataLst>
              <p:tags r:id="rId5"/>
            </p:custDataLst>
          </p:nvPr>
        </p:nvSpPr>
        <p:spPr>
          <a:xfrm>
            <a:off x="531977" y="6928122"/>
            <a:ext cx="8884920" cy="169277"/>
          </a:xfrm>
          <a:prstGeom prst="rect">
            <a:avLst/>
          </a:prstGeom>
          <a:noFill/>
        </p:spPr>
        <p:txBody>
          <a:bodyPr wrap="square" lIns="0" tIns="0" rIns="0" bIns="0" rtlCol="0" anchor="t" anchorCtr="0">
            <a:spAutoFit/>
          </a:bodyPr>
          <a:lstStyle/>
          <a:p>
            <a:pPr algn="l"/>
            <a:endParaRPr lang="en-US" sz="1100" noProof="1" smtClean="0"/>
          </a:p>
        </p:txBody>
      </p:sp>
      <p:sp>
        <p:nvSpPr>
          <p:cNvPr id="25" name="Draft stamp"/>
          <p:cNvSpPr txBox="1"/>
          <p:nvPr userDrawn="1">
            <p:custDataLst>
              <p:tags r:id="rId6"/>
            </p:custDataLst>
          </p:nvPr>
        </p:nvSpPr>
        <p:spPr>
          <a:xfrm>
            <a:off x="9159384" y="792000"/>
            <a:ext cx="362279" cy="200055"/>
          </a:xfrm>
          <a:prstGeom prst="rect">
            <a:avLst/>
          </a:prstGeom>
          <a:noFill/>
        </p:spPr>
        <p:txBody>
          <a:bodyPr wrap="none" lIns="0" tIns="0" rIns="0" bIns="0" rtlCol="0">
            <a:spAutoFit/>
          </a:bodyPr>
          <a:lstStyle/>
          <a:p>
            <a:pPr indent="-305647" algn="r">
              <a:spcAft>
                <a:spcPts val="1003"/>
              </a:spcAft>
            </a:pPr>
            <a:r>
              <a:rPr lang="en-US" sz="1300" noProof="1" smtClean="0">
                <a:latin typeface="+mn-lt"/>
                <a:ea typeface="Cambria Math" pitchFamily="18" charset="0"/>
              </a:rPr>
              <a:t>Draft</a:t>
            </a:r>
          </a:p>
        </p:txBody>
      </p:sp>
      <p:sp>
        <p:nvSpPr>
          <p:cNvPr id="23" name="Section Header"/>
          <p:cNvSpPr txBox="1"/>
          <p:nvPr userDrawn="1">
            <p:custDataLst>
              <p:tags r:id="rId7"/>
            </p:custDataLst>
          </p:nvPr>
        </p:nvSpPr>
        <p:spPr>
          <a:xfrm>
            <a:off x="521208" y="813600"/>
            <a:ext cx="65" cy="169277"/>
          </a:xfrm>
          <a:prstGeom prst="rect">
            <a:avLst/>
          </a:prstGeom>
          <a:noFill/>
        </p:spPr>
        <p:txBody>
          <a:bodyPr wrap="none" lIns="0" tIns="0" rIns="0" bIns="0" rtlCol="0">
            <a:spAutoFit/>
          </a:bodyPr>
          <a:lstStyle/>
          <a:p>
            <a:pPr indent="-305647">
              <a:spcAft>
                <a:spcPts val="1003"/>
              </a:spcAft>
            </a:pPr>
            <a:endParaRPr lang="en-US" sz="1100" noProof="1" smtClean="0">
              <a:latin typeface="+mn-lt"/>
              <a:ea typeface="Cambria Math" pitchFamily="18" charset="0"/>
            </a:endParaRPr>
          </a:p>
        </p:txBody>
      </p:sp>
      <p:cxnSp>
        <p:nvCxnSpPr>
          <p:cNvPr id="29" name="Frame Line"/>
          <p:cNvCxnSpPr/>
          <p:nvPr userDrawn="1"/>
        </p:nvCxnSpPr>
        <p:spPr>
          <a:xfrm flipV="1">
            <a:off x="381000" y="1026000"/>
            <a:ext cx="9144002" cy="144000"/>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Date/Filepath" hidden="1"/>
          <p:cNvSpPr txBox="1"/>
          <p:nvPr userDrawn="1">
            <p:custDataLst>
              <p:tags r:id="rId8"/>
            </p:custDataLst>
          </p:nvPr>
        </p:nvSpPr>
        <p:spPr>
          <a:xfrm>
            <a:off x="1609239" y="530352"/>
            <a:ext cx="7912422" cy="153888"/>
          </a:xfrm>
          <a:prstGeom prst="rect">
            <a:avLst/>
          </a:prstGeom>
          <a:noFill/>
        </p:spPr>
        <p:txBody>
          <a:bodyPr wrap="none" lIns="0" tIns="0" rIns="0" bIns="0" rtlCol="0">
            <a:spAutoFit/>
          </a:bodyPr>
          <a:lstStyle/>
          <a:p>
            <a:pPr indent="-305647" algn="r">
              <a:spcAft>
                <a:spcPts val="1003"/>
              </a:spcAft>
            </a:pPr>
            <a:r>
              <a:rPr lang="en-US" sz="1000" noProof="1" smtClean="0">
                <a:latin typeface="+mn-lt"/>
              </a:rPr>
              <a:t>8/15/2012 C:\Documents and Settings\AABDELHAFE003\My Documents\Work\Projects\Research\IT Financial Management Vendors-v9.pptx</a:t>
            </a:r>
            <a:endParaRPr lang="en-US" sz="1000" noProof="1" smtClean="0">
              <a:latin typeface="+mn-l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3" name="grid" hidden="1"/>
          <p:cNvGrpSpPr/>
          <p:nvPr>
            <p:custDataLst>
              <p:tags r:id="rId25"/>
            </p:custDataLst>
          </p:nvPr>
        </p:nvGrpSpPr>
        <p:grpSpPr>
          <a:xfrm>
            <a:off x="530352" y="685800"/>
            <a:ext cx="8997696" cy="6711696"/>
            <a:chOff x="530352" y="685800"/>
            <a:chExt cx="8997696" cy="6711696"/>
          </a:xfrm>
        </p:grpSpPr>
        <p:sp>
          <p:nvSpPr>
            <p:cNvPr id="54"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55"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56"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7" name="Group 600" hidden="1"/>
            <p:cNvGrpSpPr/>
            <p:nvPr userDrawn="1"/>
          </p:nvGrpSpPr>
          <p:grpSpPr>
            <a:xfrm>
              <a:off x="530352" y="6016752"/>
              <a:ext cx="8997696" cy="612648"/>
              <a:chOff x="530352" y="6016752"/>
              <a:chExt cx="8997696" cy="612648"/>
            </a:xfrm>
          </p:grpSpPr>
          <p:sp>
            <p:nvSpPr>
              <p:cNvPr id="139"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40"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41"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42"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43"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44"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58" name="Group 500" hidden="1"/>
            <p:cNvGrpSpPr/>
            <p:nvPr userDrawn="1"/>
          </p:nvGrpSpPr>
          <p:grpSpPr>
            <a:xfrm>
              <a:off x="530352" y="5257800"/>
              <a:ext cx="8997696" cy="612648"/>
              <a:chOff x="530352" y="5257800"/>
              <a:chExt cx="8997696" cy="612648"/>
            </a:xfrm>
          </p:grpSpPr>
          <p:sp>
            <p:nvSpPr>
              <p:cNvPr id="133"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34"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35"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36"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37"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38"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5" name="Group 400" hidden="1"/>
            <p:cNvGrpSpPr/>
            <p:nvPr userDrawn="1"/>
          </p:nvGrpSpPr>
          <p:grpSpPr>
            <a:xfrm>
              <a:off x="530352" y="4498848"/>
              <a:ext cx="8997696" cy="612648"/>
              <a:chOff x="530352" y="4498848"/>
              <a:chExt cx="8997696" cy="612648"/>
            </a:xfrm>
          </p:grpSpPr>
          <p:sp>
            <p:nvSpPr>
              <p:cNvPr id="127"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28"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29"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30"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31"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32"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6" name="Group 300" hidden="1"/>
            <p:cNvGrpSpPr/>
            <p:nvPr userDrawn="1"/>
          </p:nvGrpSpPr>
          <p:grpSpPr>
            <a:xfrm>
              <a:off x="530352" y="3730752"/>
              <a:ext cx="8997696" cy="612648"/>
              <a:chOff x="530352" y="3730752"/>
              <a:chExt cx="8997696" cy="612648"/>
            </a:xfrm>
          </p:grpSpPr>
          <p:sp>
            <p:nvSpPr>
              <p:cNvPr id="121"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22"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23"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24"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25"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26"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7" name="Group 200" hidden="1"/>
            <p:cNvGrpSpPr/>
            <p:nvPr userDrawn="1"/>
          </p:nvGrpSpPr>
          <p:grpSpPr>
            <a:xfrm>
              <a:off x="530352" y="2971800"/>
              <a:ext cx="8997696" cy="612648"/>
              <a:chOff x="530352" y="2971800"/>
              <a:chExt cx="8997696" cy="612648"/>
            </a:xfrm>
          </p:grpSpPr>
          <p:sp>
            <p:nvSpPr>
              <p:cNvPr id="115"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16"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17"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18"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19"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20"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8" name="Group 100" hidden="1"/>
            <p:cNvGrpSpPr/>
            <p:nvPr userDrawn="1"/>
          </p:nvGrpSpPr>
          <p:grpSpPr>
            <a:xfrm>
              <a:off x="530352" y="2212848"/>
              <a:ext cx="8997696" cy="612648"/>
              <a:chOff x="530352" y="2212848"/>
              <a:chExt cx="8997696" cy="612648"/>
            </a:xfrm>
          </p:grpSpPr>
          <p:sp>
            <p:nvSpPr>
              <p:cNvPr id="109"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10"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11"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12"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13"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14"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Placeholder 1"/>
          <p:cNvSpPr>
            <a:spLocks noGrp="1"/>
          </p:cNvSpPr>
          <p:nvPr>
            <p:ph type="title"/>
          </p:nvPr>
        </p:nvSpPr>
        <p:spPr>
          <a:xfrm>
            <a:off x="530352" y="1143000"/>
            <a:ext cx="8997696" cy="91440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533400" y="2209800"/>
            <a:ext cx="8997696" cy="44196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4" name="Slide Number Placeholder 5"/>
          <p:cNvSpPr>
            <a:spLocks noGrp="1"/>
          </p:cNvSpPr>
          <p:nvPr>
            <p:ph type="sldNum" sz="quarter" idx="4"/>
          </p:nvPr>
        </p:nvSpPr>
        <p:spPr>
          <a:xfrm>
            <a:off x="6886652" y="7059304"/>
            <a:ext cx="2638348" cy="341986"/>
          </a:xfrm>
          <a:prstGeom prst="rect">
            <a:avLst/>
          </a:prstGeom>
        </p:spPr>
        <p:txBody>
          <a:bodyPr lIns="0" tIns="0" rIns="0" bIns="0" anchor="ctr" anchorCtr="0">
            <a:noAutofit/>
          </a:bodyPr>
          <a:lstStyle>
            <a:lvl1pPr algn="r">
              <a:defRPr sz="1100">
                <a:solidFill>
                  <a:schemeClr val="tx1"/>
                </a:solidFill>
                <a:latin typeface="+mn-lt"/>
                <a:cs typeface="Arial" pitchFamily="34" charset="0"/>
              </a:defRPr>
            </a:lvl1pPr>
          </a:lstStyle>
          <a:p>
            <a:fld id="{9EBD5762-3BDC-484D-9503-7EA6D5A9A8CE}" type="slidenum">
              <a:rPr lang="en-US" smtClean="0"/>
              <a:pPr/>
              <a:t>‹#›</a:t>
            </a:fld>
            <a:endParaRPr lang="en-US" dirty="0"/>
          </a:p>
        </p:txBody>
      </p:sp>
      <p:sp>
        <p:nvSpPr>
          <p:cNvPr id="6" name="Date Placeholder 3"/>
          <p:cNvSpPr>
            <a:spLocks noGrp="1"/>
          </p:cNvSpPr>
          <p:nvPr>
            <p:ph type="dt" sz="half" idx="2"/>
          </p:nvPr>
        </p:nvSpPr>
        <p:spPr>
          <a:xfrm>
            <a:off x="533400" y="7059304"/>
            <a:ext cx="2585009" cy="341986"/>
          </a:xfrm>
          <a:prstGeom prst="rect">
            <a:avLst/>
          </a:prstGeom>
        </p:spPr>
        <p:txBody>
          <a:bodyPr lIns="0" tIns="0" rIns="0" bIns="0" anchor="ctr" anchorCtr="0">
            <a:noAutofit/>
          </a:bodyPr>
          <a:lstStyle>
            <a:lvl1pPr algn="l">
              <a:defRPr sz="1100">
                <a:solidFill>
                  <a:schemeClr val="tx1"/>
                </a:solidFill>
                <a:latin typeface="+mn-lt"/>
                <a:cs typeface="Arial" pitchFamily="34" charset="0"/>
              </a:defRPr>
            </a:lvl1pPr>
          </a:lstStyle>
          <a:p>
            <a:endParaRPr lang="en-US" dirty="0"/>
          </a:p>
        </p:txBody>
      </p:sp>
      <p:sp>
        <p:nvSpPr>
          <p:cNvPr id="7" name="Footer Placeholder 4"/>
          <p:cNvSpPr>
            <a:spLocks noGrp="1"/>
          </p:cNvSpPr>
          <p:nvPr>
            <p:ph type="ftr" sz="quarter" idx="3"/>
          </p:nvPr>
        </p:nvSpPr>
        <p:spPr>
          <a:xfrm>
            <a:off x="3279038" y="7059304"/>
            <a:ext cx="3500323" cy="341986"/>
          </a:xfrm>
          <a:prstGeom prst="rect">
            <a:avLst/>
          </a:prstGeom>
        </p:spPr>
        <p:txBody>
          <a:bodyPr vert="horz" lIns="0" tIns="0" rIns="0" bIns="0" anchor="ctr" anchorCtr="0">
            <a:noAutofit/>
          </a:bodyPr>
          <a:lstStyle>
            <a:lvl1pPr algn="ctr">
              <a:defRPr sz="1100">
                <a:solidFill>
                  <a:schemeClr val="tx1"/>
                </a:solidFill>
                <a:latin typeface="+mn-lt"/>
                <a:cs typeface="Arial"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52" r:id="rId2"/>
    <p:sldLayoutId id="2147483653" r:id="rId3"/>
    <p:sldLayoutId id="2147483681" r:id="rId4"/>
    <p:sldLayoutId id="2147483682" r:id="rId5"/>
    <p:sldLayoutId id="2147483691" r:id="rId6"/>
    <p:sldLayoutId id="2147483702" r:id="rId7"/>
    <p:sldLayoutId id="2147483654" r:id="rId8"/>
    <p:sldLayoutId id="2147483683" r:id="rId9"/>
    <p:sldLayoutId id="2147483703" r:id="rId10"/>
    <p:sldLayoutId id="2147483704" r:id="rId11"/>
    <p:sldLayoutId id="2147483684" r:id="rId12"/>
    <p:sldLayoutId id="2147483685" r:id="rId13"/>
    <p:sldLayoutId id="2147483661" r:id="rId14"/>
    <p:sldLayoutId id="2147483686" r:id="rId15"/>
    <p:sldLayoutId id="2147483687" r:id="rId16"/>
    <p:sldLayoutId id="2147483688" r:id="rId17"/>
    <p:sldLayoutId id="2147483671" r:id="rId18"/>
    <p:sldLayoutId id="2147483689" r:id="rId19"/>
    <p:sldLayoutId id="2147483690" r:id="rId20"/>
    <p:sldLayoutId id="2147483701" r:id="rId21"/>
    <p:sldLayoutId id="2147483698" r:id="rId22"/>
    <p:sldLayoutId id="2147483700" r:id="rId23"/>
  </p:sldLayoutIdLst>
  <p:hf hdr="0"/>
  <p:txStyles>
    <p:titleStyle>
      <a:lvl1pPr algn="l" defTabSz="1018824" rtl="0" eaLnBrk="1" latinLnBrk="0" hangingPunct="1">
        <a:lnSpc>
          <a:spcPct val="100000"/>
        </a:lnSpc>
        <a:spcBef>
          <a:spcPct val="0"/>
        </a:spcBef>
        <a:buNone/>
        <a:defRPr sz="2400" b="1" i="1" kern="1200" baseline="0">
          <a:solidFill>
            <a:schemeClr val="tx1"/>
          </a:solidFill>
          <a:latin typeface="+mj-lt"/>
          <a:ea typeface="+mj-ea"/>
          <a:cs typeface="+mj-cs"/>
        </a:defRPr>
      </a:lvl1pPr>
    </p:titleStyle>
    <p:bodyStyle>
      <a:lvl1pPr marL="0" marR="0" indent="-305647" algn="l" defTabSz="1018824" rtl="0" eaLnBrk="1" fontAlgn="auto" latinLnBrk="0" hangingPunct="1">
        <a:lnSpc>
          <a:spcPct val="100000"/>
        </a:lnSpc>
        <a:spcBef>
          <a:spcPts val="0"/>
        </a:spcBef>
        <a:spcAft>
          <a:spcPts val="1000"/>
        </a:spcAft>
        <a:buClr>
          <a:schemeClr val="tx1"/>
        </a:buClr>
        <a:buSzTx/>
        <a:buFontTx/>
        <a:buNone/>
        <a:tabLst/>
        <a:defRPr sz="2000" kern="1200">
          <a:solidFill>
            <a:schemeClr val="tx1"/>
          </a:solidFill>
          <a:latin typeface="Georgia" pitchFamily="18" charset="0"/>
          <a:ea typeface="+mn-ea"/>
          <a:cs typeface="+mn-cs"/>
        </a:defRPr>
      </a:lvl1pPr>
      <a:lvl2pPr marL="305647" indent="-305647" algn="l" defTabSz="1018824" rtl="0" eaLnBrk="1" latinLnBrk="0" hangingPunct="1">
        <a:lnSpc>
          <a:spcPct val="100000"/>
        </a:lnSpc>
        <a:spcBef>
          <a:spcPts val="0"/>
        </a:spcBef>
        <a:spcAft>
          <a:spcPts val="1000"/>
        </a:spcAft>
        <a:buClr>
          <a:schemeClr val="tx1"/>
        </a:buClr>
        <a:buFont typeface="Georgia" pitchFamily="18" charset="0"/>
        <a:buChar char="•"/>
        <a:defRPr sz="2000" kern="1200">
          <a:solidFill>
            <a:schemeClr val="tx1"/>
          </a:solidFill>
          <a:latin typeface="Georgia" pitchFamily="18" charset="0"/>
          <a:ea typeface="+mn-ea"/>
          <a:cs typeface="+mn-cs"/>
        </a:defRPr>
      </a:lvl2pPr>
      <a:lvl3pPr marL="611295" indent="-305647" algn="l" defTabSz="1018824" rtl="0" eaLnBrk="1" latinLnBrk="0" hangingPunct="1">
        <a:lnSpc>
          <a:spcPct val="100000"/>
        </a:lnSpc>
        <a:spcBef>
          <a:spcPts val="0"/>
        </a:spcBef>
        <a:spcAft>
          <a:spcPts val="1000"/>
        </a:spcAft>
        <a:buClr>
          <a:schemeClr val="tx1"/>
        </a:buClr>
        <a:buFont typeface="Georgia" pitchFamily="18" charset="0"/>
        <a:buChar char="-"/>
        <a:defRPr sz="2000" kern="1200">
          <a:solidFill>
            <a:schemeClr val="tx1"/>
          </a:solidFill>
          <a:latin typeface="Georgia" pitchFamily="18" charset="0"/>
          <a:ea typeface="+mn-ea"/>
          <a:cs typeface="+mn-cs"/>
        </a:defRPr>
      </a:lvl3pPr>
      <a:lvl4pPr marL="916942" indent="-305647" algn="l" defTabSz="1018824" rtl="0" eaLnBrk="1" latinLnBrk="0" hangingPunct="1">
        <a:lnSpc>
          <a:spcPct val="100000"/>
        </a:lnSpc>
        <a:spcBef>
          <a:spcPts val="0"/>
        </a:spcBef>
        <a:spcAft>
          <a:spcPts val="1000"/>
        </a:spcAft>
        <a:buClr>
          <a:schemeClr val="tx1"/>
        </a:buClr>
        <a:buFont typeface="Georgia" pitchFamily="18" charset="0"/>
        <a:buChar char="◦"/>
        <a:defRPr sz="2000" kern="1200">
          <a:solidFill>
            <a:schemeClr val="tx1"/>
          </a:solidFill>
          <a:latin typeface="Georgia" pitchFamily="18" charset="0"/>
          <a:ea typeface="+mn-ea"/>
          <a:cs typeface="+mn-cs"/>
        </a:defRPr>
      </a:lvl4pPr>
      <a:lvl5pPr marL="1222589" indent="-305647" algn="l" defTabSz="1018824" rtl="0" eaLnBrk="1" latinLnBrk="0" hangingPunct="1">
        <a:lnSpc>
          <a:spcPct val="100000"/>
        </a:lnSpc>
        <a:spcBef>
          <a:spcPts val="0"/>
        </a:spcBef>
        <a:spcAft>
          <a:spcPts val="10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305647" marR="0" indent="-305647" algn="l" defTabSz="1018824" rtl="0" eaLnBrk="1" fontAlgn="auto" latinLnBrk="0" hangingPunct="1">
        <a:lnSpc>
          <a:spcPct val="100000"/>
        </a:lnSpc>
        <a:spcBef>
          <a:spcPts val="0"/>
        </a:spcBef>
        <a:spcAft>
          <a:spcPts val="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611295" indent="-305647" algn="l" defTabSz="1018824" rtl="0" eaLnBrk="1" latinLnBrk="0" hangingPunct="1">
        <a:lnSpc>
          <a:spcPct val="100000"/>
        </a:lnSpc>
        <a:spcBef>
          <a:spcPts val="0"/>
        </a:spcBef>
        <a:spcAft>
          <a:spcPts val="0"/>
        </a:spcAft>
        <a:buSzPct val="100000"/>
        <a:buFont typeface="+mj-lt"/>
        <a:buAutoNum type="alphaLcPeriod"/>
        <a:defRPr sz="2000" kern="1200" baseline="0">
          <a:solidFill>
            <a:schemeClr val="tx1"/>
          </a:solidFill>
          <a:latin typeface="Georgia" pitchFamily="18" charset="0"/>
          <a:ea typeface="+mn-ea"/>
          <a:cs typeface="+mn-cs"/>
        </a:defRPr>
      </a:lvl7pPr>
      <a:lvl8pPr marL="916942" indent="-305647" algn="l" defTabSz="1018824" rtl="0" eaLnBrk="1" latinLnBrk="0" hangingPunct="1">
        <a:lnSpc>
          <a:spcPct val="100000"/>
        </a:lnSpc>
        <a:spcBef>
          <a:spcPts val="0"/>
        </a:spcBef>
        <a:spcAft>
          <a:spcPts val="0"/>
        </a:spcAft>
        <a:buSzPct val="100000"/>
        <a:buFont typeface="+mj-lt"/>
        <a:buAutoNum type="romanLcPeriod"/>
        <a:defRPr sz="2000" kern="1200" baseline="0">
          <a:solidFill>
            <a:schemeClr val="tx1"/>
          </a:solidFill>
          <a:latin typeface="Georgia" pitchFamily="18" charset="0"/>
          <a:ea typeface="+mn-ea"/>
          <a:cs typeface="+mn-cs"/>
        </a:defRPr>
      </a:lvl8pPr>
      <a:lvl9pPr marL="0" indent="-305647" algn="l" defTabSz="1018824" rtl="0" eaLnBrk="1" latinLnBrk="0" hangingPunct="1">
        <a:lnSpc>
          <a:spcPct val="100000"/>
        </a:lnSpc>
        <a:spcBef>
          <a:spcPts val="0"/>
        </a:spcBef>
        <a:spcAft>
          <a:spcPts val="10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5" Type="http://schemas.openxmlformats.org/officeDocument/2006/relationships/tags" Target="../tags/tag172.xml"/><Relationship Id="rId10" Type="http://schemas.openxmlformats.org/officeDocument/2006/relationships/notesSlide" Target="../notesSlides/notesSlide1.xml"/><Relationship Id="rId4" Type="http://schemas.openxmlformats.org/officeDocument/2006/relationships/tags" Target="../tags/tag171.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notesSlide" Target="../notesSlides/notesSlide10.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slideLayout" Target="../slideLayouts/slideLayout2.xml"/><Relationship Id="rId5" Type="http://schemas.openxmlformats.org/officeDocument/2006/relationships/tags" Target="../tags/tag234.xml"/><Relationship Id="rId4" Type="http://schemas.openxmlformats.org/officeDocument/2006/relationships/tags" Target="../tags/tag233.xml"/></Relationships>
</file>

<file path=ppt/slides/_rels/slide11.xml.rels><?xml version="1.0" encoding="UTF-8" standalone="yes"?>
<Relationships xmlns="http://schemas.openxmlformats.org/package/2006/relationships"><Relationship Id="rId3" Type="http://schemas.openxmlformats.org/officeDocument/2006/relationships/tags" Target="../tags/tag237.xml"/><Relationship Id="rId7" Type="http://schemas.openxmlformats.org/officeDocument/2006/relationships/notesSlide" Target="../notesSlides/notesSlide11.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slideLayout" Target="../slideLayouts/slideLayout2.xml"/><Relationship Id="rId5" Type="http://schemas.openxmlformats.org/officeDocument/2006/relationships/tags" Target="../tags/tag239.xml"/><Relationship Id="rId4" Type="http://schemas.openxmlformats.org/officeDocument/2006/relationships/tags" Target="../tags/tag238.xml"/></Relationships>
</file>

<file path=ppt/slides/_rels/slide12.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notesSlide" Target="../notesSlides/notesSlide12.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slideLayout" Target="../slideLayouts/slideLayout2.xml"/><Relationship Id="rId5" Type="http://schemas.openxmlformats.org/officeDocument/2006/relationships/tags" Target="../tags/tag244.xml"/><Relationship Id="rId4" Type="http://schemas.openxmlformats.org/officeDocument/2006/relationships/tags" Target="../tags/tag243.xml"/></Relationships>
</file>

<file path=ppt/slides/_rels/slide13.xml.rels><?xml version="1.0" encoding="UTF-8" standalone="yes"?>
<Relationships xmlns="http://schemas.openxmlformats.org/package/2006/relationships"><Relationship Id="rId3" Type="http://schemas.openxmlformats.org/officeDocument/2006/relationships/tags" Target="../tags/tag247.xml"/><Relationship Id="rId7" Type="http://schemas.openxmlformats.org/officeDocument/2006/relationships/notesSlide" Target="../notesSlides/notesSlide13.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slideLayout" Target="../slideLayouts/slideLayout2.xml"/><Relationship Id="rId5" Type="http://schemas.openxmlformats.org/officeDocument/2006/relationships/tags" Target="../tags/tag249.xml"/><Relationship Id="rId4" Type="http://schemas.openxmlformats.org/officeDocument/2006/relationships/tags" Target="../tags/tag248.xml"/></Relationships>
</file>

<file path=ppt/slides/_rels/slide14.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notesSlide" Target="../notesSlides/notesSlide14.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slideLayout" Target="../slideLayouts/slideLayout2.xml"/><Relationship Id="rId5" Type="http://schemas.openxmlformats.org/officeDocument/2006/relationships/tags" Target="../tags/tag254.xml"/><Relationship Id="rId4" Type="http://schemas.openxmlformats.org/officeDocument/2006/relationships/tags" Target="../tags/tag25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257.xml"/><Relationship Id="rId7" Type="http://schemas.openxmlformats.org/officeDocument/2006/relationships/slideLayout" Target="../slideLayouts/slideLayout16.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s>
</file>

<file path=ppt/slides/_rels/slide16.xml.rels><?xml version="1.0" encoding="UTF-8" standalone="yes"?>
<Relationships xmlns="http://schemas.openxmlformats.org/package/2006/relationships"><Relationship Id="rId3" Type="http://schemas.openxmlformats.org/officeDocument/2006/relationships/tags" Target="../tags/tag263.xml"/><Relationship Id="rId7" Type="http://schemas.openxmlformats.org/officeDocument/2006/relationships/notesSlide" Target="../notesSlides/notesSlide16.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slideLayout" Target="../slideLayouts/slideLayout2.xml"/><Relationship Id="rId5" Type="http://schemas.openxmlformats.org/officeDocument/2006/relationships/tags" Target="../tags/tag265.xml"/><Relationship Id="rId4" Type="http://schemas.openxmlformats.org/officeDocument/2006/relationships/tags" Target="../tags/tag264.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268.xml"/><Relationship Id="rId7" Type="http://schemas.openxmlformats.org/officeDocument/2006/relationships/slideLayout" Target="../slideLayouts/slideLayout2.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s>
</file>

<file path=ppt/slides/_rels/slide18.xml.rels><?xml version="1.0" encoding="UTF-8" standalone="yes"?>
<Relationships xmlns="http://schemas.openxmlformats.org/package/2006/relationships"><Relationship Id="rId3" Type="http://schemas.openxmlformats.org/officeDocument/2006/relationships/tags" Target="../tags/tag274.xml"/><Relationship Id="rId7" Type="http://schemas.openxmlformats.org/officeDocument/2006/relationships/notesSlide" Target="../notesSlides/notesSlide18.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slideLayout" Target="../slideLayouts/slideLayout2.xml"/><Relationship Id="rId5" Type="http://schemas.openxmlformats.org/officeDocument/2006/relationships/tags" Target="../tags/tag276.xml"/><Relationship Id="rId4" Type="http://schemas.openxmlformats.org/officeDocument/2006/relationships/tags" Target="../tags/tag275.xml"/></Relationships>
</file>

<file path=ppt/slides/_rels/slide19.xml.rels><?xml version="1.0" encoding="UTF-8" standalone="yes"?>
<Relationships xmlns="http://schemas.openxmlformats.org/package/2006/relationships"><Relationship Id="rId3" Type="http://schemas.openxmlformats.org/officeDocument/2006/relationships/tags" Target="../tags/tag279.xml"/><Relationship Id="rId7" Type="http://schemas.openxmlformats.org/officeDocument/2006/relationships/notesSlide" Target="../notesSlides/notesSlide19.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slideLayout" Target="../slideLayouts/slideLayout2.xml"/><Relationship Id="rId5" Type="http://schemas.openxmlformats.org/officeDocument/2006/relationships/tags" Target="../tags/tag281.xml"/><Relationship Id="rId4" Type="http://schemas.openxmlformats.org/officeDocument/2006/relationships/tags" Target="../tags/tag280.xml"/></Relationships>
</file>

<file path=ppt/slides/_rels/slide2.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tags" Target="../tags/tag188.xml"/><Relationship Id="rId18" Type="http://schemas.openxmlformats.org/officeDocument/2006/relationships/tags" Target="../tags/tag193.xml"/><Relationship Id="rId26" Type="http://schemas.openxmlformats.org/officeDocument/2006/relationships/slide" Target="slide52.xml"/><Relationship Id="rId3" Type="http://schemas.openxmlformats.org/officeDocument/2006/relationships/tags" Target="../tags/tag178.xml"/><Relationship Id="rId21" Type="http://schemas.openxmlformats.org/officeDocument/2006/relationships/slide" Target="slide3.xml"/><Relationship Id="rId7" Type="http://schemas.openxmlformats.org/officeDocument/2006/relationships/tags" Target="../tags/tag182.xml"/><Relationship Id="rId12" Type="http://schemas.openxmlformats.org/officeDocument/2006/relationships/tags" Target="../tags/tag187.xml"/><Relationship Id="rId17" Type="http://schemas.openxmlformats.org/officeDocument/2006/relationships/tags" Target="../tags/tag192.xml"/><Relationship Id="rId25" Type="http://schemas.openxmlformats.org/officeDocument/2006/relationships/slide" Target="slide41.xml"/><Relationship Id="rId2" Type="http://schemas.openxmlformats.org/officeDocument/2006/relationships/tags" Target="../tags/tag177.xml"/><Relationship Id="rId16" Type="http://schemas.openxmlformats.org/officeDocument/2006/relationships/tags" Target="../tags/tag191.xml"/><Relationship Id="rId20" Type="http://schemas.openxmlformats.org/officeDocument/2006/relationships/notesSlide" Target="../notesSlides/notesSlide2.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24" Type="http://schemas.openxmlformats.org/officeDocument/2006/relationships/slide" Target="slide32.xml"/><Relationship Id="rId5" Type="http://schemas.openxmlformats.org/officeDocument/2006/relationships/tags" Target="../tags/tag180.xml"/><Relationship Id="rId15" Type="http://schemas.openxmlformats.org/officeDocument/2006/relationships/tags" Target="../tags/tag190.xml"/><Relationship Id="rId23" Type="http://schemas.openxmlformats.org/officeDocument/2006/relationships/slide" Target="slide23.xml"/><Relationship Id="rId10" Type="http://schemas.openxmlformats.org/officeDocument/2006/relationships/tags" Target="../tags/tag185.xml"/><Relationship Id="rId19" Type="http://schemas.openxmlformats.org/officeDocument/2006/relationships/slideLayout" Target="../slideLayouts/slideLayout14.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tags" Target="../tags/tag189.xml"/><Relationship Id="rId22"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tags" Target="../tags/tag284.xml"/><Relationship Id="rId7" Type="http://schemas.openxmlformats.org/officeDocument/2006/relationships/notesSlide" Target="../notesSlides/notesSlide20.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slideLayout" Target="../slideLayouts/slideLayout2.xml"/><Relationship Id="rId5" Type="http://schemas.openxmlformats.org/officeDocument/2006/relationships/tags" Target="../tags/tag286.xml"/><Relationship Id="rId4" Type="http://schemas.openxmlformats.org/officeDocument/2006/relationships/tags" Target="../tags/tag285.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289.xml"/><Relationship Id="rId7" Type="http://schemas.openxmlformats.org/officeDocument/2006/relationships/slideLayout" Target="../slideLayouts/slideLayout3.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s>
</file>

<file path=ppt/slides/_rels/slide22.xml.rels><?xml version="1.0" encoding="UTF-8" standalone="yes"?>
<Relationships xmlns="http://schemas.openxmlformats.org/package/2006/relationships"><Relationship Id="rId3" Type="http://schemas.openxmlformats.org/officeDocument/2006/relationships/tags" Target="../tags/tag295.xml"/><Relationship Id="rId7" Type="http://schemas.openxmlformats.org/officeDocument/2006/relationships/image" Target="../media/image1.png"/><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296.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299.xml"/><Relationship Id="rId7" Type="http://schemas.openxmlformats.org/officeDocument/2006/relationships/slideLayout" Target="../slideLayouts/slideLayout16.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s>
</file>

<file path=ppt/slides/_rels/slide24.xml.rels><?xml version="1.0" encoding="UTF-8" standalone="yes"?>
<Relationships xmlns="http://schemas.openxmlformats.org/package/2006/relationships"><Relationship Id="rId3" Type="http://schemas.openxmlformats.org/officeDocument/2006/relationships/tags" Target="../tags/tag305.xml"/><Relationship Id="rId7" Type="http://schemas.openxmlformats.org/officeDocument/2006/relationships/notesSlide" Target="../notesSlides/notesSlide24.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slideLayout" Target="../slideLayouts/slideLayout2.xml"/><Relationship Id="rId5" Type="http://schemas.openxmlformats.org/officeDocument/2006/relationships/tags" Target="../tags/tag307.xml"/><Relationship Id="rId4" Type="http://schemas.openxmlformats.org/officeDocument/2006/relationships/tags" Target="../tags/tag306.xml"/></Relationships>
</file>

<file path=ppt/slides/_rels/slide25.xml.rels><?xml version="1.0" encoding="UTF-8" standalone="yes"?>
<Relationships xmlns="http://schemas.openxmlformats.org/package/2006/relationships"><Relationship Id="rId3" Type="http://schemas.openxmlformats.org/officeDocument/2006/relationships/tags" Target="../tags/tag310.xml"/><Relationship Id="rId7" Type="http://schemas.openxmlformats.org/officeDocument/2006/relationships/notesSlide" Target="../notesSlides/notesSlide25.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slideLayout" Target="../slideLayouts/slideLayout2.xml"/><Relationship Id="rId5" Type="http://schemas.openxmlformats.org/officeDocument/2006/relationships/tags" Target="../tags/tag312.xml"/><Relationship Id="rId4" Type="http://schemas.openxmlformats.org/officeDocument/2006/relationships/tags" Target="../tags/tag311.xml"/></Relationships>
</file>

<file path=ppt/slides/_rels/slide26.xml.rels><?xml version="1.0" encoding="UTF-8" standalone="yes"?>
<Relationships xmlns="http://schemas.openxmlformats.org/package/2006/relationships"><Relationship Id="rId3" Type="http://schemas.openxmlformats.org/officeDocument/2006/relationships/tags" Target="../tags/tag315.xml"/><Relationship Id="rId7" Type="http://schemas.openxmlformats.org/officeDocument/2006/relationships/notesSlide" Target="../notesSlides/notesSlide26.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slideLayout" Target="../slideLayouts/slideLayout2.xml"/><Relationship Id="rId5" Type="http://schemas.openxmlformats.org/officeDocument/2006/relationships/tags" Target="../tags/tag317.xml"/><Relationship Id="rId4" Type="http://schemas.openxmlformats.org/officeDocument/2006/relationships/tags" Target="../tags/tag316.xml"/></Relationships>
</file>

<file path=ppt/slides/_rels/slide27.xml.rels><?xml version="1.0" encoding="UTF-8" standalone="yes"?>
<Relationships xmlns="http://schemas.openxmlformats.org/package/2006/relationships"><Relationship Id="rId3" Type="http://schemas.openxmlformats.org/officeDocument/2006/relationships/tags" Target="../tags/tag320.xml"/><Relationship Id="rId7" Type="http://schemas.openxmlformats.org/officeDocument/2006/relationships/notesSlide" Target="../notesSlides/notesSlide27.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slideLayout" Target="../slideLayouts/slideLayout2.xml"/><Relationship Id="rId5" Type="http://schemas.openxmlformats.org/officeDocument/2006/relationships/tags" Target="../tags/tag322.xml"/><Relationship Id="rId4" Type="http://schemas.openxmlformats.org/officeDocument/2006/relationships/tags" Target="../tags/tag321.xml"/></Relationships>
</file>

<file path=ppt/slides/_rels/slide28.xml.rels><?xml version="1.0" encoding="UTF-8" standalone="yes"?>
<Relationships xmlns="http://schemas.openxmlformats.org/package/2006/relationships"><Relationship Id="rId3" Type="http://schemas.openxmlformats.org/officeDocument/2006/relationships/tags" Target="../tags/tag325.xml"/><Relationship Id="rId7" Type="http://schemas.openxmlformats.org/officeDocument/2006/relationships/notesSlide" Target="../notesSlides/notesSlide28.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slideLayout" Target="../slideLayouts/slideLayout2.xml"/><Relationship Id="rId5" Type="http://schemas.openxmlformats.org/officeDocument/2006/relationships/tags" Target="../tags/tag327.xml"/><Relationship Id="rId4" Type="http://schemas.openxmlformats.org/officeDocument/2006/relationships/tags" Target="../tags/tag326.xml"/></Relationships>
</file>

<file path=ppt/slides/_rels/slide29.xml.rels><?xml version="1.0" encoding="UTF-8" standalone="yes"?>
<Relationships xmlns="http://schemas.openxmlformats.org/package/2006/relationships"><Relationship Id="rId3" Type="http://schemas.openxmlformats.org/officeDocument/2006/relationships/tags" Target="../tags/tag330.xml"/><Relationship Id="rId7" Type="http://schemas.openxmlformats.org/officeDocument/2006/relationships/notesSlide" Target="../notesSlides/notesSlide29.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slideLayout" Target="../slideLayouts/slideLayout2.xml"/><Relationship Id="rId5" Type="http://schemas.openxmlformats.org/officeDocument/2006/relationships/tags" Target="../tags/tag332.xml"/><Relationship Id="rId4" Type="http://schemas.openxmlformats.org/officeDocument/2006/relationships/tags" Target="../tags/tag33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96.xml"/><Relationship Id="rId7" Type="http://schemas.openxmlformats.org/officeDocument/2006/relationships/slideLayout" Target="../slideLayouts/slideLayout16.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s>
</file>

<file path=ppt/slides/_rels/slide30.xml.rels><?xml version="1.0" encoding="UTF-8" standalone="yes"?>
<Relationships xmlns="http://schemas.openxmlformats.org/package/2006/relationships"><Relationship Id="rId8" Type="http://schemas.openxmlformats.org/officeDocument/2006/relationships/hyperlink" Target="http://i.dell.com/sites/content/business/solutions/brochures/en/Documents/bmc_it_business-mgmtste.pdf" TargetMode="External"/><Relationship Id="rId3" Type="http://schemas.openxmlformats.org/officeDocument/2006/relationships/tags" Target="../tags/tag335.xml"/><Relationship Id="rId7" Type="http://schemas.openxmlformats.org/officeDocument/2006/relationships/notesSlide" Target="../notesSlides/notesSlide30.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slideLayout" Target="../slideLayouts/slideLayout2.xml"/><Relationship Id="rId5" Type="http://schemas.openxmlformats.org/officeDocument/2006/relationships/tags" Target="../tags/tag337.xml"/><Relationship Id="rId4" Type="http://schemas.openxmlformats.org/officeDocument/2006/relationships/tags" Target="../tags/tag336.xml"/></Relationships>
</file>

<file path=ppt/slides/_rels/slide31.xml.rels><?xml version="1.0" encoding="UTF-8" standalone="yes"?>
<Relationships xmlns="http://schemas.openxmlformats.org/package/2006/relationships"><Relationship Id="rId3" Type="http://schemas.openxmlformats.org/officeDocument/2006/relationships/tags" Target="../tags/tag340.xml"/><Relationship Id="rId7" Type="http://schemas.openxmlformats.org/officeDocument/2006/relationships/hyperlink" Target="http://www.bmc.com/solutions" TargetMode="Externa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341.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344.xml"/><Relationship Id="rId7" Type="http://schemas.openxmlformats.org/officeDocument/2006/relationships/slideLayout" Target="../slideLayouts/slideLayout16.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s>
</file>

<file path=ppt/slides/_rels/slide33.xml.rels><?xml version="1.0" encoding="UTF-8" standalone="yes"?>
<Relationships xmlns="http://schemas.openxmlformats.org/package/2006/relationships"><Relationship Id="rId3" Type="http://schemas.openxmlformats.org/officeDocument/2006/relationships/tags" Target="../tags/tag350.xml"/><Relationship Id="rId7" Type="http://schemas.openxmlformats.org/officeDocument/2006/relationships/notesSlide" Target="../notesSlides/notesSlide33.xml"/><Relationship Id="rId2" Type="http://schemas.openxmlformats.org/officeDocument/2006/relationships/tags" Target="../tags/tag349.xml"/><Relationship Id="rId1" Type="http://schemas.openxmlformats.org/officeDocument/2006/relationships/tags" Target="../tags/tag348.xml"/><Relationship Id="rId6" Type="http://schemas.openxmlformats.org/officeDocument/2006/relationships/slideLayout" Target="../slideLayouts/slideLayout2.xml"/><Relationship Id="rId5" Type="http://schemas.openxmlformats.org/officeDocument/2006/relationships/tags" Target="../tags/tag352.xml"/><Relationship Id="rId4" Type="http://schemas.openxmlformats.org/officeDocument/2006/relationships/tags" Target="../tags/tag351.xml"/></Relationships>
</file>

<file path=ppt/slides/_rels/slide34.xml.rels><?xml version="1.0" encoding="UTF-8" standalone="yes"?>
<Relationships xmlns="http://schemas.openxmlformats.org/package/2006/relationships"><Relationship Id="rId3" Type="http://schemas.openxmlformats.org/officeDocument/2006/relationships/tags" Target="../tags/tag355.xml"/><Relationship Id="rId7" Type="http://schemas.openxmlformats.org/officeDocument/2006/relationships/notesSlide" Target="../notesSlides/notesSlide34.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slideLayout" Target="../slideLayouts/slideLayout2.xml"/><Relationship Id="rId5" Type="http://schemas.openxmlformats.org/officeDocument/2006/relationships/tags" Target="../tags/tag357.xml"/><Relationship Id="rId4" Type="http://schemas.openxmlformats.org/officeDocument/2006/relationships/tags" Target="../tags/tag356.xml"/></Relationships>
</file>

<file path=ppt/slides/_rels/slide35.xml.rels><?xml version="1.0" encoding="UTF-8" standalone="yes"?>
<Relationships xmlns="http://schemas.openxmlformats.org/package/2006/relationships"><Relationship Id="rId3" Type="http://schemas.openxmlformats.org/officeDocument/2006/relationships/tags" Target="../tags/tag360.xml"/><Relationship Id="rId7" Type="http://schemas.openxmlformats.org/officeDocument/2006/relationships/notesSlide" Target="../notesSlides/notesSlide35.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slideLayout" Target="../slideLayouts/slideLayout2.xml"/><Relationship Id="rId5" Type="http://schemas.openxmlformats.org/officeDocument/2006/relationships/tags" Target="../tags/tag362.xml"/><Relationship Id="rId4" Type="http://schemas.openxmlformats.org/officeDocument/2006/relationships/tags" Target="../tags/tag361.xml"/></Relationships>
</file>

<file path=ppt/slides/_rels/slide36.xml.rels><?xml version="1.0" encoding="UTF-8" standalone="yes"?>
<Relationships xmlns="http://schemas.openxmlformats.org/package/2006/relationships"><Relationship Id="rId3" Type="http://schemas.openxmlformats.org/officeDocument/2006/relationships/tags" Target="../tags/tag365.xml"/><Relationship Id="rId7" Type="http://schemas.openxmlformats.org/officeDocument/2006/relationships/notesSlide" Target="../notesSlides/notesSlide36.xml"/><Relationship Id="rId2" Type="http://schemas.openxmlformats.org/officeDocument/2006/relationships/tags" Target="../tags/tag364.xml"/><Relationship Id="rId1" Type="http://schemas.openxmlformats.org/officeDocument/2006/relationships/tags" Target="../tags/tag363.xml"/><Relationship Id="rId6" Type="http://schemas.openxmlformats.org/officeDocument/2006/relationships/slideLayout" Target="../slideLayouts/slideLayout2.xml"/><Relationship Id="rId5" Type="http://schemas.openxmlformats.org/officeDocument/2006/relationships/tags" Target="../tags/tag367.xml"/><Relationship Id="rId4" Type="http://schemas.openxmlformats.org/officeDocument/2006/relationships/tags" Target="../tags/tag366.xml"/></Relationships>
</file>

<file path=ppt/slides/_rels/slide37.xml.rels><?xml version="1.0" encoding="UTF-8" standalone="yes"?>
<Relationships xmlns="http://schemas.openxmlformats.org/package/2006/relationships"><Relationship Id="rId3" Type="http://schemas.openxmlformats.org/officeDocument/2006/relationships/tags" Target="../tags/tag370.xml"/><Relationship Id="rId7" Type="http://schemas.openxmlformats.org/officeDocument/2006/relationships/notesSlide" Target="../notesSlides/notesSlide37.xml"/><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slideLayout" Target="../slideLayouts/slideLayout2.xml"/><Relationship Id="rId5" Type="http://schemas.openxmlformats.org/officeDocument/2006/relationships/tags" Target="../tags/tag372.xml"/><Relationship Id="rId4" Type="http://schemas.openxmlformats.org/officeDocument/2006/relationships/tags" Target="../tags/tag371.xml"/></Relationships>
</file>

<file path=ppt/slides/_rels/slide38.xml.rels><?xml version="1.0" encoding="UTF-8" standalone="yes"?>
<Relationships xmlns="http://schemas.openxmlformats.org/package/2006/relationships"><Relationship Id="rId3" Type="http://schemas.openxmlformats.org/officeDocument/2006/relationships/tags" Target="../tags/tag375.xml"/><Relationship Id="rId7" Type="http://schemas.openxmlformats.org/officeDocument/2006/relationships/notesSlide" Target="../notesSlides/notesSlide38.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slideLayout" Target="../slideLayouts/slideLayout2.xml"/><Relationship Id="rId5" Type="http://schemas.openxmlformats.org/officeDocument/2006/relationships/tags" Target="../tags/tag377.xml"/><Relationship Id="rId4" Type="http://schemas.openxmlformats.org/officeDocument/2006/relationships/tags" Target="../tags/tag376.xml"/></Relationships>
</file>

<file path=ppt/slides/_rels/slide39.xml.rels><?xml version="1.0" encoding="UTF-8" standalone="yes"?>
<Relationships xmlns="http://schemas.openxmlformats.org/package/2006/relationships"><Relationship Id="rId3" Type="http://schemas.openxmlformats.org/officeDocument/2006/relationships/tags" Target="../tags/tag380.xml"/><Relationship Id="rId7" Type="http://schemas.openxmlformats.org/officeDocument/2006/relationships/notesSlide" Target="../notesSlides/notesSlide39.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slideLayout" Target="../slideLayouts/slideLayout2.xml"/><Relationship Id="rId5" Type="http://schemas.openxmlformats.org/officeDocument/2006/relationships/tags" Target="../tags/tag382.xml"/><Relationship Id="rId4" Type="http://schemas.openxmlformats.org/officeDocument/2006/relationships/tags" Target="../tags/tag381.xml"/></Relationships>
</file>

<file path=ppt/slides/_rels/slide4.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notesSlide" Target="../notesSlides/notesSlide4.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slideLayout" Target="../slideLayouts/slideLayout2.xml"/><Relationship Id="rId5" Type="http://schemas.openxmlformats.org/officeDocument/2006/relationships/tags" Target="../tags/tag204.xml"/><Relationship Id="rId4" Type="http://schemas.openxmlformats.org/officeDocument/2006/relationships/tags" Target="../tags/tag203.xml"/></Relationships>
</file>

<file path=ppt/slides/_rels/slide40.xml.rels><?xml version="1.0" encoding="UTF-8" standalone="yes"?>
<Relationships xmlns="http://schemas.openxmlformats.org/package/2006/relationships"><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386.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tags" Target="../tags/tag389.xml"/><Relationship Id="rId7" Type="http://schemas.openxmlformats.org/officeDocument/2006/relationships/slideLayout" Target="../slideLayouts/slideLayout16.xml"/><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s>
</file>

<file path=ppt/slides/_rels/slide42.xml.rels><?xml version="1.0" encoding="UTF-8" standalone="yes"?>
<Relationships xmlns="http://schemas.openxmlformats.org/package/2006/relationships"><Relationship Id="rId3" Type="http://schemas.openxmlformats.org/officeDocument/2006/relationships/tags" Target="../tags/tag395.xml"/><Relationship Id="rId7" Type="http://schemas.openxmlformats.org/officeDocument/2006/relationships/notesSlide" Target="../notesSlides/notesSlide42.xml"/><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slideLayout" Target="../slideLayouts/slideLayout2.xml"/><Relationship Id="rId5" Type="http://schemas.openxmlformats.org/officeDocument/2006/relationships/tags" Target="../tags/tag397.xml"/><Relationship Id="rId4" Type="http://schemas.openxmlformats.org/officeDocument/2006/relationships/tags" Target="../tags/tag396.xml"/></Relationships>
</file>

<file path=ppt/slides/_rels/slide43.xml.rels><?xml version="1.0" encoding="UTF-8" standalone="yes"?>
<Relationships xmlns="http://schemas.openxmlformats.org/package/2006/relationships"><Relationship Id="rId3" Type="http://schemas.openxmlformats.org/officeDocument/2006/relationships/tags" Target="../tags/tag400.xml"/><Relationship Id="rId7" Type="http://schemas.openxmlformats.org/officeDocument/2006/relationships/notesSlide" Target="../notesSlides/notesSlide43.xml"/><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slideLayout" Target="../slideLayouts/slideLayout2.xml"/><Relationship Id="rId5" Type="http://schemas.openxmlformats.org/officeDocument/2006/relationships/tags" Target="../tags/tag402.xml"/><Relationship Id="rId4" Type="http://schemas.openxmlformats.org/officeDocument/2006/relationships/tags" Target="../tags/tag401.xml"/></Relationships>
</file>

<file path=ppt/slides/_rels/slide44.xml.rels><?xml version="1.0" encoding="UTF-8" standalone="yes"?>
<Relationships xmlns="http://schemas.openxmlformats.org/package/2006/relationships"><Relationship Id="rId3" Type="http://schemas.openxmlformats.org/officeDocument/2006/relationships/tags" Target="../tags/tag405.xml"/><Relationship Id="rId7" Type="http://schemas.openxmlformats.org/officeDocument/2006/relationships/notesSlide" Target="../notesSlides/notesSlide44.xml"/><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slideLayout" Target="../slideLayouts/slideLayout2.xml"/><Relationship Id="rId5" Type="http://schemas.openxmlformats.org/officeDocument/2006/relationships/tags" Target="../tags/tag407.xml"/><Relationship Id="rId4" Type="http://schemas.openxmlformats.org/officeDocument/2006/relationships/tags" Target="../tags/tag406.xml"/></Relationships>
</file>

<file path=ppt/slides/_rels/slide45.xml.rels><?xml version="1.0" encoding="UTF-8" standalone="yes"?>
<Relationships xmlns="http://schemas.openxmlformats.org/package/2006/relationships"><Relationship Id="rId3" Type="http://schemas.openxmlformats.org/officeDocument/2006/relationships/tags" Target="../tags/tag410.xml"/><Relationship Id="rId7" Type="http://schemas.openxmlformats.org/officeDocument/2006/relationships/notesSlide" Target="../notesSlides/notesSlide45.xml"/><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slideLayout" Target="../slideLayouts/slideLayout2.xml"/><Relationship Id="rId5" Type="http://schemas.openxmlformats.org/officeDocument/2006/relationships/tags" Target="../tags/tag412.xml"/><Relationship Id="rId4" Type="http://schemas.openxmlformats.org/officeDocument/2006/relationships/tags" Target="../tags/tag411.xml"/></Relationships>
</file>

<file path=ppt/slides/_rels/slide46.xml.rels><?xml version="1.0" encoding="UTF-8" standalone="yes"?>
<Relationships xmlns="http://schemas.openxmlformats.org/package/2006/relationships"><Relationship Id="rId3" Type="http://schemas.openxmlformats.org/officeDocument/2006/relationships/tags" Target="../tags/tag415.xml"/><Relationship Id="rId7" Type="http://schemas.openxmlformats.org/officeDocument/2006/relationships/notesSlide" Target="../notesSlides/notesSlide46.xml"/><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slideLayout" Target="../slideLayouts/slideLayout2.xml"/><Relationship Id="rId5" Type="http://schemas.openxmlformats.org/officeDocument/2006/relationships/tags" Target="../tags/tag417.xml"/><Relationship Id="rId4" Type="http://schemas.openxmlformats.org/officeDocument/2006/relationships/tags" Target="../tags/tag416.xml"/></Relationships>
</file>

<file path=ppt/slides/_rels/slide47.xml.rels><?xml version="1.0" encoding="UTF-8" standalone="yes"?>
<Relationships xmlns="http://schemas.openxmlformats.org/package/2006/relationships"><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tags" Target="../tags/tag421.xml"/></Relationships>
</file>

<file path=ppt/slides/_rels/slide48.xml.rels><?xml version="1.0" encoding="UTF-8" standalone="yes"?>
<Relationships xmlns="http://schemas.openxmlformats.org/package/2006/relationships"><Relationship Id="rId3" Type="http://schemas.openxmlformats.org/officeDocument/2006/relationships/tags" Target="../tags/tag424.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notesSlide" Target="../notesSlides/notesSlide48.xml"/><Relationship Id="rId5" Type="http://schemas.openxmlformats.org/officeDocument/2006/relationships/slideLayout" Target="../slideLayouts/slideLayout2.xml"/><Relationship Id="rId4" Type="http://schemas.openxmlformats.org/officeDocument/2006/relationships/tags" Target="../tags/tag425.xml"/></Relationships>
</file>

<file path=ppt/slides/_rels/slide49.xml.rels><?xml version="1.0" encoding="UTF-8" standalone="yes"?>
<Relationships xmlns="http://schemas.openxmlformats.org/package/2006/relationships"><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429.xml"/></Relationships>
</file>

<file path=ppt/slides/_rels/slide5.xml.rels><?xml version="1.0" encoding="UTF-8" standalone="yes"?>
<Relationships xmlns="http://schemas.openxmlformats.org/package/2006/relationships"><Relationship Id="rId3" Type="http://schemas.openxmlformats.org/officeDocument/2006/relationships/tags" Target="../tags/tag207.xml"/><Relationship Id="rId7" Type="http://schemas.openxmlformats.org/officeDocument/2006/relationships/notesSlide" Target="../notesSlides/notesSlide5.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slideLayout" Target="../slideLayouts/slideLayout2.xml"/><Relationship Id="rId5" Type="http://schemas.openxmlformats.org/officeDocument/2006/relationships/tags" Target="../tags/tag209.xml"/><Relationship Id="rId4" Type="http://schemas.openxmlformats.org/officeDocument/2006/relationships/tags" Target="../tags/tag208.xml"/></Relationships>
</file>

<file path=ppt/slides/_rels/slide50.xml.rels><?xml version="1.0" encoding="UTF-8" standalone="yes"?>
<Relationships xmlns="http://schemas.openxmlformats.org/package/2006/relationships"><Relationship Id="rId3" Type="http://schemas.openxmlformats.org/officeDocument/2006/relationships/tags" Target="../tags/tag432.xml"/><Relationship Id="rId2" Type="http://schemas.openxmlformats.org/officeDocument/2006/relationships/tags" Target="../tags/tag431.xml"/><Relationship Id="rId1" Type="http://schemas.openxmlformats.org/officeDocument/2006/relationships/tags" Target="../tags/tag430.xml"/><Relationship Id="rId6" Type="http://schemas.openxmlformats.org/officeDocument/2006/relationships/notesSlide" Target="../notesSlides/notesSlide50.xml"/><Relationship Id="rId5" Type="http://schemas.openxmlformats.org/officeDocument/2006/relationships/slideLayout" Target="../slideLayouts/slideLayout2.xml"/><Relationship Id="rId4" Type="http://schemas.openxmlformats.org/officeDocument/2006/relationships/tags" Target="../tags/tag433.xml"/></Relationships>
</file>

<file path=ppt/slides/_rels/slide51.xml.rels><?xml version="1.0" encoding="UTF-8" standalone="yes"?>
<Relationships xmlns="http://schemas.openxmlformats.org/package/2006/relationships"><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 Id="rId6" Type="http://schemas.openxmlformats.org/officeDocument/2006/relationships/notesSlide" Target="../notesSlides/notesSlide51.xml"/><Relationship Id="rId5" Type="http://schemas.openxmlformats.org/officeDocument/2006/relationships/slideLayout" Target="../slideLayouts/slideLayout2.xml"/><Relationship Id="rId4" Type="http://schemas.openxmlformats.org/officeDocument/2006/relationships/tags" Target="../tags/tag437.xml"/></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440.xml"/><Relationship Id="rId7" Type="http://schemas.openxmlformats.org/officeDocument/2006/relationships/slideLayout" Target="../slideLayouts/slideLayout16.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tags" Target="../tags/tag443.xml"/><Relationship Id="rId5" Type="http://schemas.openxmlformats.org/officeDocument/2006/relationships/tags" Target="../tags/tag442.xml"/><Relationship Id="rId4" Type="http://schemas.openxmlformats.org/officeDocument/2006/relationships/tags" Target="../tags/tag441.xml"/></Relationships>
</file>

<file path=ppt/slides/_rels/slide53.xml.rels><?xml version="1.0" encoding="UTF-8" standalone="yes"?>
<Relationships xmlns="http://schemas.openxmlformats.org/package/2006/relationships"><Relationship Id="rId3" Type="http://schemas.openxmlformats.org/officeDocument/2006/relationships/tags" Target="../tags/tag446.xml"/><Relationship Id="rId7" Type="http://schemas.openxmlformats.org/officeDocument/2006/relationships/notesSlide" Target="../notesSlides/notesSlide53.xml"/><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slideLayout" Target="../slideLayouts/slideLayout2.xml"/><Relationship Id="rId5" Type="http://schemas.openxmlformats.org/officeDocument/2006/relationships/tags" Target="../tags/tag448.xml"/><Relationship Id="rId4" Type="http://schemas.openxmlformats.org/officeDocument/2006/relationships/tags" Target="../tags/tag447.xml"/></Relationships>
</file>

<file path=ppt/slides/_rels/slide54.xml.rels><?xml version="1.0" encoding="UTF-8" standalone="yes"?>
<Relationships xmlns="http://schemas.openxmlformats.org/package/2006/relationships"><Relationship Id="rId3" Type="http://schemas.openxmlformats.org/officeDocument/2006/relationships/tags" Target="../tags/tag451.xml"/><Relationship Id="rId7" Type="http://schemas.openxmlformats.org/officeDocument/2006/relationships/notesSlide" Target="../notesSlides/notesSlide54.xml"/><Relationship Id="rId2" Type="http://schemas.openxmlformats.org/officeDocument/2006/relationships/tags" Target="../tags/tag450.xml"/><Relationship Id="rId1" Type="http://schemas.openxmlformats.org/officeDocument/2006/relationships/tags" Target="../tags/tag449.xml"/><Relationship Id="rId6" Type="http://schemas.openxmlformats.org/officeDocument/2006/relationships/slideLayout" Target="../slideLayouts/slideLayout2.xml"/><Relationship Id="rId5" Type="http://schemas.openxmlformats.org/officeDocument/2006/relationships/tags" Target="../tags/tag453.xml"/><Relationship Id="rId4" Type="http://schemas.openxmlformats.org/officeDocument/2006/relationships/tags" Target="../tags/tag452.xml"/></Relationships>
</file>

<file path=ppt/slides/_rels/slide55.xml.rels><?xml version="1.0" encoding="UTF-8" standalone="yes"?>
<Relationships xmlns="http://schemas.openxmlformats.org/package/2006/relationships"><Relationship Id="rId3" Type="http://schemas.openxmlformats.org/officeDocument/2006/relationships/tags" Target="../tags/tag456.xml"/><Relationship Id="rId7" Type="http://schemas.openxmlformats.org/officeDocument/2006/relationships/notesSlide" Target="../notesSlides/notesSlide55.xml"/><Relationship Id="rId2" Type="http://schemas.openxmlformats.org/officeDocument/2006/relationships/tags" Target="../tags/tag455.xml"/><Relationship Id="rId1" Type="http://schemas.openxmlformats.org/officeDocument/2006/relationships/tags" Target="../tags/tag454.xml"/><Relationship Id="rId6" Type="http://schemas.openxmlformats.org/officeDocument/2006/relationships/slideLayout" Target="../slideLayouts/slideLayout2.xml"/><Relationship Id="rId5" Type="http://schemas.openxmlformats.org/officeDocument/2006/relationships/tags" Target="../tags/tag458.xml"/><Relationship Id="rId4" Type="http://schemas.openxmlformats.org/officeDocument/2006/relationships/tags" Target="../tags/tag457.xml"/></Relationships>
</file>

<file path=ppt/slides/_rels/slide56.xml.rels><?xml version="1.0" encoding="UTF-8" standalone="yes"?>
<Relationships xmlns="http://schemas.openxmlformats.org/package/2006/relationships"><Relationship Id="rId3" Type="http://schemas.openxmlformats.org/officeDocument/2006/relationships/tags" Target="../tags/tag461.xml"/><Relationship Id="rId7" Type="http://schemas.openxmlformats.org/officeDocument/2006/relationships/notesSlide" Target="../notesSlides/notesSlide56.xml"/><Relationship Id="rId2" Type="http://schemas.openxmlformats.org/officeDocument/2006/relationships/tags" Target="../tags/tag460.xml"/><Relationship Id="rId1" Type="http://schemas.openxmlformats.org/officeDocument/2006/relationships/tags" Target="../tags/tag459.xml"/><Relationship Id="rId6" Type="http://schemas.openxmlformats.org/officeDocument/2006/relationships/slideLayout" Target="../slideLayouts/slideLayout2.xml"/><Relationship Id="rId5" Type="http://schemas.openxmlformats.org/officeDocument/2006/relationships/tags" Target="../tags/tag463.xml"/><Relationship Id="rId4" Type="http://schemas.openxmlformats.org/officeDocument/2006/relationships/tags" Target="../tags/tag462.xml"/></Relationships>
</file>

<file path=ppt/slides/_rels/slide57.xml.rels><?xml version="1.0" encoding="UTF-8" standalone="yes"?>
<Relationships xmlns="http://schemas.openxmlformats.org/package/2006/relationships"><Relationship Id="rId3" Type="http://schemas.openxmlformats.org/officeDocument/2006/relationships/tags" Target="../tags/tag466.xml"/><Relationship Id="rId7" Type="http://schemas.openxmlformats.org/officeDocument/2006/relationships/notesSlide" Target="../notesSlides/notesSlide57.xml"/><Relationship Id="rId2" Type="http://schemas.openxmlformats.org/officeDocument/2006/relationships/tags" Target="../tags/tag465.xml"/><Relationship Id="rId1" Type="http://schemas.openxmlformats.org/officeDocument/2006/relationships/tags" Target="../tags/tag464.xml"/><Relationship Id="rId6" Type="http://schemas.openxmlformats.org/officeDocument/2006/relationships/slideLayout" Target="../slideLayouts/slideLayout2.xml"/><Relationship Id="rId5" Type="http://schemas.openxmlformats.org/officeDocument/2006/relationships/tags" Target="../tags/tag468.xml"/><Relationship Id="rId4" Type="http://schemas.openxmlformats.org/officeDocument/2006/relationships/tags" Target="../tags/tag467.xml"/></Relationships>
</file>

<file path=ppt/slides/_rels/slide58.xml.rels><?xml version="1.0" encoding="UTF-8" standalone="yes"?>
<Relationships xmlns="http://schemas.openxmlformats.org/package/2006/relationships"><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notesSlide" Target="../notesSlides/notesSlide58.xml"/><Relationship Id="rId5" Type="http://schemas.openxmlformats.org/officeDocument/2006/relationships/slideLayout" Target="../slideLayouts/slideLayout2.xml"/><Relationship Id="rId4" Type="http://schemas.openxmlformats.org/officeDocument/2006/relationships/tags" Target="../tags/tag472.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475.xml"/><Relationship Id="rId7" Type="http://schemas.openxmlformats.org/officeDocument/2006/relationships/slideLayout" Target="../slideLayouts/slideLayout16.xml"/><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tags" Target="../tags/tag478.xml"/><Relationship Id="rId5" Type="http://schemas.openxmlformats.org/officeDocument/2006/relationships/tags" Target="../tags/tag477.xml"/><Relationship Id="rId4" Type="http://schemas.openxmlformats.org/officeDocument/2006/relationships/tags" Target="../tags/tag476.xml"/></Relationships>
</file>

<file path=ppt/slides/_rels/slide6.xml.rels><?xml version="1.0" encoding="UTF-8" standalone="yes"?>
<Relationships xmlns="http://schemas.openxmlformats.org/package/2006/relationships"><Relationship Id="rId3" Type="http://schemas.openxmlformats.org/officeDocument/2006/relationships/tags" Target="../tags/tag212.xml"/><Relationship Id="rId7" Type="http://schemas.openxmlformats.org/officeDocument/2006/relationships/notesSlide" Target="../notesSlides/notesSlide6.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slideLayout" Target="../slideLayouts/slideLayout2.xml"/><Relationship Id="rId5" Type="http://schemas.openxmlformats.org/officeDocument/2006/relationships/tags" Target="../tags/tag214.xml"/><Relationship Id="rId4" Type="http://schemas.openxmlformats.org/officeDocument/2006/relationships/tags" Target="../tags/tag213.xml"/></Relationships>
</file>

<file path=ppt/slides/_rels/slide60.xml.rels><?xml version="1.0" encoding="UTF-8" standalone="yes"?>
<Relationships xmlns="http://schemas.openxmlformats.org/package/2006/relationships"><Relationship Id="rId3" Type="http://schemas.openxmlformats.org/officeDocument/2006/relationships/tags" Target="../tags/tag481.xml"/><Relationship Id="rId7" Type="http://schemas.openxmlformats.org/officeDocument/2006/relationships/notesSlide" Target="../notesSlides/notesSlide60.xml"/><Relationship Id="rId2" Type="http://schemas.openxmlformats.org/officeDocument/2006/relationships/tags" Target="../tags/tag480.xml"/><Relationship Id="rId1" Type="http://schemas.openxmlformats.org/officeDocument/2006/relationships/tags" Target="../tags/tag479.xml"/><Relationship Id="rId6" Type="http://schemas.openxmlformats.org/officeDocument/2006/relationships/slideLayout" Target="../slideLayouts/slideLayout2.xml"/><Relationship Id="rId5" Type="http://schemas.openxmlformats.org/officeDocument/2006/relationships/tags" Target="../tags/tag483.xml"/><Relationship Id="rId4" Type="http://schemas.openxmlformats.org/officeDocument/2006/relationships/tags" Target="../tags/tag482.xml"/></Relationships>
</file>

<file path=ppt/slides/_rels/slide61.xml.rels><?xml version="1.0" encoding="UTF-8" standalone="yes"?>
<Relationships xmlns="http://schemas.openxmlformats.org/package/2006/relationships"><Relationship Id="rId3" Type="http://schemas.openxmlformats.org/officeDocument/2006/relationships/tags" Target="../tags/tag486.xml"/><Relationship Id="rId7" Type="http://schemas.openxmlformats.org/officeDocument/2006/relationships/notesSlide" Target="../notesSlides/notesSlide61.xml"/><Relationship Id="rId2" Type="http://schemas.openxmlformats.org/officeDocument/2006/relationships/tags" Target="../tags/tag485.xml"/><Relationship Id="rId1" Type="http://schemas.openxmlformats.org/officeDocument/2006/relationships/tags" Target="../tags/tag484.xml"/><Relationship Id="rId6" Type="http://schemas.openxmlformats.org/officeDocument/2006/relationships/slideLayout" Target="../slideLayouts/slideLayout2.xml"/><Relationship Id="rId5" Type="http://schemas.openxmlformats.org/officeDocument/2006/relationships/tags" Target="../tags/tag488.xml"/><Relationship Id="rId4" Type="http://schemas.openxmlformats.org/officeDocument/2006/relationships/tags" Target="../tags/tag487.xml"/></Relationships>
</file>

<file path=ppt/slides/_rels/slide62.xml.rels><?xml version="1.0" encoding="UTF-8" standalone="yes"?>
<Relationships xmlns="http://schemas.openxmlformats.org/package/2006/relationships"><Relationship Id="rId3" Type="http://schemas.openxmlformats.org/officeDocument/2006/relationships/tags" Target="../tags/tag491.xml"/><Relationship Id="rId7" Type="http://schemas.openxmlformats.org/officeDocument/2006/relationships/notesSlide" Target="../notesSlides/notesSlide62.xml"/><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slideLayout" Target="../slideLayouts/slideLayout2.xml"/><Relationship Id="rId5" Type="http://schemas.openxmlformats.org/officeDocument/2006/relationships/tags" Target="../tags/tag493.xml"/><Relationship Id="rId4" Type="http://schemas.openxmlformats.org/officeDocument/2006/relationships/tags" Target="../tags/tag492.xml"/></Relationships>
</file>

<file path=ppt/slides/_rels/slide63.xml.rels><?xml version="1.0" encoding="UTF-8" standalone="yes"?>
<Relationships xmlns="http://schemas.openxmlformats.org/package/2006/relationships"><Relationship Id="rId3" Type="http://schemas.openxmlformats.org/officeDocument/2006/relationships/tags" Target="../tags/tag496.xml"/><Relationship Id="rId7" Type="http://schemas.openxmlformats.org/officeDocument/2006/relationships/notesSlide" Target="../notesSlides/notesSlide63.xml"/><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slideLayout" Target="../slideLayouts/slideLayout2.xml"/><Relationship Id="rId5" Type="http://schemas.openxmlformats.org/officeDocument/2006/relationships/tags" Target="../tags/tag498.xml"/><Relationship Id="rId4" Type="http://schemas.openxmlformats.org/officeDocument/2006/relationships/tags" Target="../tags/tag49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8.xml"/><Relationship Id="rId1" Type="http://schemas.openxmlformats.org/officeDocument/2006/relationships/tags" Target="../tags/tag499.xml"/></Relationships>
</file>

<file path=ppt/slides/_rels/slide7.xml.rels><?xml version="1.0" encoding="UTF-8" standalone="yes"?>
<Relationships xmlns="http://schemas.openxmlformats.org/package/2006/relationships"><Relationship Id="rId3" Type="http://schemas.openxmlformats.org/officeDocument/2006/relationships/tags" Target="../tags/tag217.xml"/><Relationship Id="rId7" Type="http://schemas.openxmlformats.org/officeDocument/2006/relationships/notesSlide" Target="../notesSlides/notesSlide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slideLayout" Target="../slideLayouts/slideLayout2.xml"/><Relationship Id="rId5" Type="http://schemas.openxmlformats.org/officeDocument/2006/relationships/tags" Target="../tags/tag219.xml"/><Relationship Id="rId4" Type="http://schemas.openxmlformats.org/officeDocument/2006/relationships/tags" Target="../tags/tag218.xml"/></Relationships>
</file>

<file path=ppt/slides/_rels/slide8.xml.rels><?xml version="1.0" encoding="UTF-8" standalone="yes"?>
<Relationships xmlns="http://schemas.openxmlformats.org/package/2006/relationships"><Relationship Id="rId3" Type="http://schemas.openxmlformats.org/officeDocument/2006/relationships/tags" Target="../tags/tag222.xml"/><Relationship Id="rId7" Type="http://schemas.openxmlformats.org/officeDocument/2006/relationships/notesSlide" Target="../notesSlides/notesSlide8.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2.xml"/><Relationship Id="rId5" Type="http://schemas.openxmlformats.org/officeDocument/2006/relationships/tags" Target="../tags/tag224.xml"/><Relationship Id="rId4" Type="http://schemas.openxmlformats.org/officeDocument/2006/relationships/tags" Target="../tags/tag223.xml"/></Relationships>
</file>

<file path=ppt/slides/_rels/slide9.xml.rels><?xml version="1.0" encoding="UTF-8" standalone="yes"?>
<Relationships xmlns="http://schemas.openxmlformats.org/package/2006/relationships"><Relationship Id="rId3" Type="http://schemas.openxmlformats.org/officeDocument/2006/relationships/tags" Target="../tags/tag227.xml"/><Relationship Id="rId7" Type="http://schemas.openxmlformats.org/officeDocument/2006/relationships/notesSlide" Target="../notesSlides/notesSlide9.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slideLayout" Target="../slideLayouts/slideLayout2.xml"/><Relationship Id="rId5" Type="http://schemas.openxmlformats.org/officeDocument/2006/relationships/tags" Target="../tags/tag229.xml"/><Relationship Id="rId4" Type="http://schemas.openxmlformats.org/officeDocument/2006/relationships/tags" Target="../tags/tag2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2"/>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50" name="Descriptor"/>
          <p:cNvSpPr txBox="1"/>
          <p:nvPr>
            <p:custDataLst>
              <p:tags r:id="rId3"/>
            </p:custDataLst>
          </p:nvPr>
        </p:nvSpPr>
        <p:spPr bwMode="white">
          <a:xfrm>
            <a:off x="2057400" y="779691"/>
            <a:ext cx="1136273" cy="215444"/>
          </a:xfrm>
          <a:prstGeom prst="rect">
            <a:avLst/>
          </a:prstGeom>
          <a:noFill/>
        </p:spPr>
        <p:txBody>
          <a:bodyPr wrap="none" lIns="0" tIns="0" rIns="0" bIns="0" rtlCol="0" anchor="b">
            <a:spAutoFit/>
          </a:bodyPr>
          <a:lstStyle/>
          <a:p>
            <a:pPr indent="-274320"/>
            <a:r>
              <a:rPr lang="en-US" sz="1400" dirty="0" smtClean="0">
                <a:solidFill>
                  <a:schemeClr val="bg1"/>
                </a:solidFill>
                <a:cs typeface="Arial" pitchFamily="34" charset="0"/>
              </a:rPr>
              <a:t>www.pwc.com</a:t>
            </a:r>
          </a:p>
        </p:txBody>
      </p:sp>
      <p:sp>
        <p:nvSpPr>
          <p:cNvPr id="2" name="Title 1"/>
          <p:cNvSpPr>
            <a:spLocks noGrp="1"/>
          </p:cNvSpPr>
          <p:nvPr>
            <p:ph type="ctrTitle"/>
            <p:custDataLst>
              <p:tags r:id="rId4"/>
            </p:custDataLst>
          </p:nvPr>
        </p:nvSpPr>
        <p:spPr/>
        <p:txBody>
          <a:bodyPr/>
          <a:lstStyle/>
          <a:p>
            <a:r>
              <a:rPr lang="en-US" dirty="0" smtClean="0"/>
              <a:t>IT Financial Management</a:t>
            </a:r>
            <a:endParaRPr lang="en-US" dirty="0"/>
          </a:p>
        </p:txBody>
      </p:sp>
      <p:sp>
        <p:nvSpPr>
          <p:cNvPr id="3" name="Subtitle 2"/>
          <p:cNvSpPr>
            <a:spLocks noGrp="1"/>
          </p:cNvSpPr>
          <p:nvPr>
            <p:ph type="subTitle" idx="1"/>
            <p:custDataLst>
              <p:tags r:id="rId5"/>
            </p:custDataLst>
          </p:nvPr>
        </p:nvSpPr>
        <p:spPr>
          <a:xfrm>
            <a:off x="2057400" y="1727031"/>
            <a:ext cx="5943600" cy="914096"/>
          </a:xfrm>
        </p:spPr>
        <p:txBody>
          <a:bodyPr/>
          <a:lstStyle/>
          <a:p>
            <a:r>
              <a:rPr lang="en-US" smtClean="0"/>
              <a:t>Analysis of Market's Top Vendors</a:t>
            </a:r>
            <a:endParaRPr lang="en-US" dirty="0"/>
          </a:p>
        </p:txBody>
      </p:sp>
      <p:sp>
        <p:nvSpPr>
          <p:cNvPr id="51" name="Confidentiality stamp"/>
          <p:cNvSpPr txBox="1"/>
          <p:nvPr>
            <p:custDataLst>
              <p:tags r:id="rId6"/>
            </p:custDataLst>
          </p:nvPr>
        </p:nvSpPr>
        <p:spPr bwMode="black">
          <a:xfrm>
            <a:off x="530351" y="3730752"/>
            <a:ext cx="1225296" cy="307777"/>
          </a:xfrm>
          <a:prstGeom prst="rect">
            <a:avLst/>
          </a:prstGeom>
          <a:noFill/>
        </p:spPr>
        <p:txBody>
          <a:bodyPr wrap="square" lIns="0" tIns="0" rIns="0" bIns="0" rtlCol="0">
            <a:spAutoFit/>
          </a:bodyPr>
          <a:lstStyle/>
          <a:p>
            <a:pPr indent="-305647" algn="l">
              <a:spcAft>
                <a:spcPts val="1003"/>
              </a:spcAft>
            </a:pPr>
            <a:r>
              <a:rPr lang="en-US" sz="1000" i="1" dirty="0" smtClean="0">
                <a:latin typeface="Georgia" pitchFamily="18" charset="0"/>
                <a:cs typeface="Arial" pitchFamily="34" charset="0"/>
              </a:rPr>
              <a:t>Strictly Private and Confidential</a:t>
            </a:r>
          </a:p>
        </p:txBody>
      </p:sp>
      <p:sp>
        <p:nvSpPr>
          <p:cNvPr id="52" name="Draft stamp"/>
          <p:cNvSpPr txBox="1"/>
          <p:nvPr>
            <p:custDataLst>
              <p:tags r:id="rId7"/>
            </p:custDataLst>
          </p:nvPr>
        </p:nvSpPr>
        <p:spPr bwMode="black">
          <a:xfrm>
            <a:off x="530351" y="4038529"/>
            <a:ext cx="1222248" cy="292388"/>
          </a:xfrm>
          <a:prstGeom prst="rect">
            <a:avLst/>
          </a:prstGeom>
          <a:noFill/>
          <a:ln>
            <a:noFill/>
          </a:ln>
        </p:spPr>
        <p:txBody>
          <a:bodyPr wrap="square" lIns="0" tIns="0" rIns="0" bIns="137160" rtlCol="0" anchor="t" anchorCtr="0">
            <a:spAutoFit/>
          </a:bodyPr>
          <a:lstStyle/>
          <a:p>
            <a:pPr algn="l">
              <a:lnSpc>
                <a:spcPct val="100000"/>
              </a:lnSpc>
            </a:pPr>
            <a:r>
              <a:rPr lang="en-US" sz="1000" b="1" i="1" noProof="0" dirty="0" smtClean="0">
                <a:solidFill>
                  <a:schemeClr val="tx1"/>
                </a:solidFill>
                <a:latin typeface="Georgia" pitchFamily="18" charset="0"/>
                <a:cs typeface="Arial" pitchFamily="34" charset="0"/>
              </a:rPr>
              <a:t>Draft</a:t>
            </a:r>
          </a:p>
        </p:txBody>
      </p:sp>
      <p:sp>
        <p:nvSpPr>
          <p:cNvPr id="53" name="Report Date"/>
          <p:cNvSpPr txBox="1"/>
          <p:nvPr>
            <p:custDataLst>
              <p:tags r:id="rId8"/>
            </p:custDataLst>
          </p:nvPr>
        </p:nvSpPr>
        <p:spPr bwMode="black">
          <a:xfrm>
            <a:off x="530351" y="4330917"/>
            <a:ext cx="1222248" cy="153888"/>
          </a:xfrm>
          <a:prstGeom prst="rect">
            <a:avLst/>
          </a:prstGeom>
          <a:noFill/>
          <a:ln>
            <a:noFill/>
          </a:ln>
        </p:spPr>
        <p:txBody>
          <a:bodyPr wrap="square" lIns="0" tIns="0" rIns="0" bIns="0" rtlCol="0">
            <a:spAutoFit/>
          </a:bodyPr>
          <a:lstStyle/>
          <a:p>
            <a:pPr algn="l"/>
            <a:r>
              <a:rPr lang="en-US" sz="1000" i="1" smtClean="0">
                <a:solidFill>
                  <a:schemeClr val="tx1"/>
                </a:solidFill>
                <a:latin typeface="Georgia" pitchFamily="18" charset="0"/>
                <a:cs typeface="Arial" pitchFamily="34" charset="0"/>
              </a:rPr>
              <a:t>July 31, 2012</a:t>
            </a:r>
            <a:endParaRPr lang="en-US" sz="1000" i="1" dirty="0" smtClean="0">
              <a:solidFill>
                <a:schemeClr val="tx1"/>
              </a:solidFill>
              <a:latin typeface="Georgia" pitchFamily="18" charset="0"/>
              <a:cs typeface="Arial"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Concept: Costing </a:t>
            </a:r>
            <a:br>
              <a:rPr lang="en-US" dirty="0" smtClean="0"/>
            </a:br>
            <a:r>
              <a:rPr lang="en-US" dirty="0" smtClean="0"/>
              <a:t>IT Cost Transparency</a:t>
            </a:r>
            <a:endParaRPr lang="en-US" b="0" i="0" dirty="0"/>
          </a:p>
        </p:txBody>
      </p:sp>
      <p:sp>
        <p:nvSpPr>
          <p:cNvPr id="3" name="Content Placeholder 2"/>
          <p:cNvSpPr>
            <a:spLocks noGrp="1"/>
          </p:cNvSpPr>
          <p:nvPr>
            <p:ph sz="quarter" idx="15"/>
            <p:custDataLst>
              <p:tags r:id="rId2"/>
            </p:custDataLst>
          </p:nvPr>
        </p:nvSpPr>
        <p:spPr/>
        <p:txBody>
          <a:bodyPr/>
          <a:lstStyle/>
          <a:p>
            <a:pPr marL="342900" lvl="1" indent="-342900">
              <a:buFont typeface="+mj-lt"/>
              <a:buAutoNum type="arabicPeriod"/>
            </a:pPr>
            <a:r>
              <a:rPr lang="en-US" sz="1600" dirty="0" smtClean="0"/>
              <a:t>IT policies, to manage visibility to IT costs, and framework for IT staff to handle requests and provisions to their stakeholders and external service providers </a:t>
            </a:r>
          </a:p>
          <a:p>
            <a:pPr marL="342900" lvl="1" indent="-342900">
              <a:buFont typeface="+mj-lt"/>
              <a:buAutoNum type="arabicPeriod"/>
            </a:pPr>
            <a:r>
              <a:rPr lang="en-US" sz="1600" dirty="0" smtClean="0"/>
              <a:t>Complete visibility of IT costs to allow for accountability, responsibility, and trust for the services provided by the IT organization.</a:t>
            </a:r>
          </a:p>
          <a:p>
            <a:pPr marL="342900" lvl="1" indent="-342900">
              <a:buFont typeface="+mj-lt"/>
              <a:buAutoNum type="arabicPeriod"/>
            </a:pPr>
            <a:r>
              <a:rPr lang="en-US" sz="1600" dirty="0" smtClean="0"/>
              <a:t>A model to enable decision making on trade-offs between future demand for resources, cost, and service levels, for sourcing best resources and lowest costs to provide agreed service levels</a:t>
            </a:r>
          </a:p>
          <a:p>
            <a:pPr marL="342900" lvl="1" indent="-342900">
              <a:buFont typeface="+mj-lt"/>
              <a:buAutoNum type="arabicPeriod"/>
            </a:pPr>
            <a:r>
              <a:rPr lang="en-US" sz="1600" dirty="0" smtClean="0"/>
              <a:t>Developing skills to understand, manage, control, and enhance IT costs</a:t>
            </a:r>
          </a:p>
          <a:p>
            <a:pPr marL="342900" lvl="1" indent="-342900">
              <a:buFont typeface="+mj-lt"/>
              <a:buAutoNum type="arabicPeriod"/>
            </a:pPr>
            <a:r>
              <a:rPr lang="en-US" sz="1600" dirty="0" smtClean="0"/>
              <a:t>Monitoring the emerging technologies in industry that relate to provided services</a:t>
            </a:r>
          </a:p>
          <a:p>
            <a:pPr marL="342900" lvl="1" indent="-342900">
              <a:buFont typeface="+mj-lt"/>
              <a:buAutoNum type="arabicPeriod"/>
            </a:pPr>
            <a:r>
              <a:rPr lang="en-US" sz="1600" dirty="0" smtClean="0"/>
              <a:t>Improve the cost control of supply side, to better manage capacity and assets, and that track current and future consumption of IT resources</a:t>
            </a:r>
          </a:p>
        </p:txBody>
      </p:sp>
      <p:sp>
        <p:nvSpPr>
          <p:cNvPr id="53" name="Page Number"/>
          <p:cNvSpPr txBox="1"/>
          <p:nvPr>
            <p:custDataLst>
              <p:tags r:id="rId3"/>
            </p:custDataLst>
          </p:nvPr>
        </p:nvSpPr>
        <p:spPr>
          <a:xfrm>
            <a:off x="9445495" y="7263476"/>
            <a:ext cx="78548"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8</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Concept: Chargeback</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Chargeback enables the IT organization to link IT spending to business unit activities directly, based on their usage, capacity, access, required service level, which encourage BUs to use IT services in a cost effective manner.</a:t>
            </a:r>
          </a:p>
          <a:p>
            <a:r>
              <a:rPr lang="en-US" sz="1600" dirty="0" smtClean="0"/>
              <a:t>In the presence of a chargeback model, the IT customers are responsible for providing budget justification, in order to pay for the services requested.</a:t>
            </a:r>
          </a:p>
          <a:p>
            <a:r>
              <a:rPr lang="en-US" sz="1600" dirty="0" smtClean="0"/>
              <a:t>Chargeback also allows the business to improve costing for their products, resulting in better pricing decisions. </a:t>
            </a:r>
          </a:p>
          <a:p>
            <a:endParaRPr lang="en-US" sz="1600" dirty="0" smtClean="0"/>
          </a:p>
        </p:txBody>
      </p:sp>
      <p:sp>
        <p:nvSpPr>
          <p:cNvPr id="53" name="Page Number"/>
          <p:cNvSpPr txBox="1"/>
          <p:nvPr>
            <p:custDataLst>
              <p:tags r:id="rId3"/>
            </p:custDataLst>
          </p:nvPr>
        </p:nvSpPr>
        <p:spPr>
          <a:xfrm>
            <a:off x="9445495" y="7263476"/>
            <a:ext cx="78548"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9</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Concept: Chargeback</a:t>
            </a:r>
            <a:br>
              <a:rPr lang="en-US" dirty="0" smtClean="0"/>
            </a:br>
            <a:r>
              <a:rPr lang="en-US" dirty="0" smtClean="0"/>
              <a:t>Common Methods of IT Cost Allocation and Chargeback</a:t>
            </a:r>
            <a:endParaRPr lang="en-US" b="0" i="0" dirty="0"/>
          </a:p>
        </p:txBody>
      </p:sp>
      <p:sp>
        <p:nvSpPr>
          <p:cNvPr id="3" name="Content Placeholder 2"/>
          <p:cNvSpPr>
            <a:spLocks noGrp="1"/>
          </p:cNvSpPr>
          <p:nvPr>
            <p:ph sz="quarter" idx="15"/>
            <p:custDataLst>
              <p:tags r:id="rId2"/>
            </p:custDataLst>
          </p:nvPr>
        </p:nvSpPr>
        <p:spPr/>
        <p:txBody>
          <a:bodyPr/>
          <a:lstStyle/>
          <a:p>
            <a:pPr marL="342900" lvl="1" indent="-342900">
              <a:buFont typeface="+mj-lt"/>
              <a:buAutoNum type="arabicPeriod"/>
            </a:pPr>
            <a:r>
              <a:rPr lang="en-US" sz="1600" dirty="0" smtClean="0"/>
              <a:t>Service-Based Pricing</a:t>
            </a:r>
          </a:p>
          <a:p>
            <a:pPr marL="342900" lvl="1" indent="-342900">
              <a:buFont typeface="+mj-lt"/>
              <a:buAutoNum type="arabicPeriod"/>
            </a:pPr>
            <a:r>
              <a:rPr lang="en-US" sz="1600" dirty="0" smtClean="0"/>
              <a:t>Negotiated Flat Rate</a:t>
            </a:r>
          </a:p>
          <a:p>
            <a:pPr marL="342900" lvl="1" indent="-342900">
              <a:buFont typeface="+mj-lt"/>
              <a:buAutoNum type="arabicPeriod"/>
            </a:pPr>
            <a:r>
              <a:rPr lang="en-US" sz="1600" dirty="0" smtClean="0"/>
              <a:t>Tiered Access</a:t>
            </a:r>
          </a:p>
          <a:p>
            <a:pPr marL="342900" lvl="1" indent="-342900">
              <a:buFont typeface="+mj-lt"/>
              <a:buAutoNum type="arabicPeriod"/>
            </a:pPr>
            <a:r>
              <a:rPr lang="en-US" sz="1600" dirty="0" smtClean="0"/>
              <a:t>Measured Resource Usage</a:t>
            </a:r>
          </a:p>
          <a:p>
            <a:pPr marL="342900" lvl="1" indent="-342900">
              <a:buFont typeface="+mj-lt"/>
              <a:buAutoNum type="arabicPeriod"/>
            </a:pPr>
            <a:r>
              <a:rPr lang="en-US" sz="1600" dirty="0" smtClean="0"/>
              <a:t>Direct Cost</a:t>
            </a:r>
          </a:p>
          <a:p>
            <a:pPr marL="342900" lvl="1" indent="-342900">
              <a:buFont typeface="+mj-lt"/>
              <a:buAutoNum type="arabicPeriod"/>
            </a:pPr>
            <a:r>
              <a:rPr lang="en-US" sz="1600" dirty="0" smtClean="0"/>
              <a:t>Low-Level Allocation</a:t>
            </a:r>
          </a:p>
          <a:p>
            <a:pPr marL="342900" lvl="1" indent="-342900">
              <a:buFont typeface="+mj-lt"/>
              <a:buAutoNum type="arabicPeriod"/>
            </a:pPr>
            <a:r>
              <a:rPr lang="en-US" sz="1600" dirty="0" smtClean="0"/>
              <a:t>High-Level Allocation</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10</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performance indicators (KPIs)</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In order to assess whether financial management for IT services has been successfully deployed, the following key performance indicators may be examined:</a:t>
            </a:r>
          </a:p>
          <a:p>
            <a:pPr lvl="1">
              <a:buFont typeface="Arial" pitchFamily="34" charset="0"/>
              <a:buChar char="•"/>
            </a:pPr>
            <a:r>
              <a:rPr lang="en-US" sz="1600" dirty="0" smtClean="0"/>
              <a:t>do the predicted budgets match the actual expenditure?</a:t>
            </a:r>
          </a:p>
          <a:p>
            <a:pPr lvl="1">
              <a:buFont typeface="Arial" pitchFamily="34" charset="0"/>
              <a:buChar char="•"/>
            </a:pPr>
            <a:r>
              <a:rPr lang="en-US" sz="1600" dirty="0" smtClean="0"/>
              <a:t>has user behavior changed to follow the corporate IT goals?</a:t>
            </a:r>
          </a:p>
          <a:p>
            <a:pPr lvl="1">
              <a:buFont typeface="Arial" pitchFamily="34" charset="0"/>
              <a:buChar char="•"/>
            </a:pPr>
            <a:r>
              <a:rPr lang="en-US" sz="1600" dirty="0" smtClean="0"/>
              <a:t>are charges seen by users and customers to be simple, fair and in line with organizational goals?</a:t>
            </a:r>
          </a:p>
          <a:p>
            <a:pPr lvl="1">
              <a:buFont typeface="Arial" pitchFamily="34" charset="0"/>
              <a:buChar char="•"/>
            </a:pPr>
            <a:r>
              <a:rPr lang="en-US" sz="1600" dirty="0" smtClean="0"/>
              <a:t>does the IT organization provide the expected level of income/profit?</a:t>
            </a:r>
          </a:p>
          <a:p>
            <a:pPr lvl="1">
              <a:buFont typeface="Arial" pitchFamily="34" charset="0"/>
              <a:buChar char="•"/>
            </a:pPr>
            <a:r>
              <a:rPr lang="en-US" sz="1600" dirty="0" smtClean="0"/>
              <a:t>does management feel more confident in their ability to predict costs in IT planning?</a:t>
            </a:r>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11</a:t>
            </a: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2"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Many of the current costing and chargeback models needs a major overhaul to allow the transforming of the IT organization into a service provider, many organizations will have to start from scratch when developing the key component of ITFM to meet the future needs of the enterprise.</a:t>
            </a:r>
          </a:p>
          <a:p>
            <a:r>
              <a:rPr lang="en-US" sz="1600" dirty="0" smtClean="0"/>
              <a:t>It is useful in understanding the service component costs to use the older device driven chargeback models. In the process of managing service pricing, </a:t>
            </a:r>
          </a:p>
          <a:p>
            <a:r>
              <a:rPr lang="en-US" sz="1600" dirty="0" smtClean="0"/>
              <a:t>It is also important to make sure that the fundamentals of IT financial management are implemented first, in addition to clearly defined IT services, and service levels.</a:t>
            </a:r>
          </a:p>
          <a:p>
            <a:r>
              <a:rPr lang="en-US" sz="1600" dirty="0" smtClean="0"/>
              <a:t>ITFM requires a solid cooperation with finance, clear IT service definitions, and visibility into IT costs. </a:t>
            </a:r>
          </a:p>
          <a:p>
            <a:r>
              <a:rPr lang="en-US" sz="1600" dirty="0" smtClean="0"/>
              <a:t>The ultimate goal of ITFM is to enable the customers of the IT organization, and the IT organization itself to manage their costs, and their business objectives, leveraging the IT as an enabler.</a:t>
            </a:r>
          </a:p>
          <a:p>
            <a:endParaRPr lang="en-US" sz="1600" dirty="0" smtClean="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12</a:t>
            </a: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2"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2"/>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Subtitle 1"/>
          <p:cNvSpPr>
            <a:spLocks noGrp="1"/>
          </p:cNvSpPr>
          <p:nvPr>
            <p:ph type="subTitle" idx="1"/>
            <p:custDataLst>
              <p:tags r:id="rId3"/>
            </p:custDataLst>
          </p:nvPr>
        </p:nvSpPr>
        <p:spPr/>
        <p:txBody>
          <a:bodyPr/>
          <a:lstStyle/>
          <a:p>
            <a:r>
              <a:rPr lang="en-US" smtClean="0"/>
              <a:t>IT Financial Management Tools</a:t>
            </a:r>
            <a:endParaRPr lang="en-US"/>
          </a:p>
        </p:txBody>
      </p:sp>
      <p:sp>
        <p:nvSpPr>
          <p:cNvPr id="3" name="Title 2"/>
          <p:cNvSpPr>
            <a:spLocks noGrp="1"/>
          </p:cNvSpPr>
          <p:nvPr>
            <p:ph type="ctrTitle"/>
            <p:custDataLst>
              <p:tags r:id="rId4"/>
            </p:custDataLst>
          </p:nvPr>
        </p:nvSpPr>
        <p:spPr/>
        <p:txBody>
          <a:bodyPr/>
          <a:lstStyle/>
          <a:p>
            <a:r>
              <a:rPr lang="en-US" smtClean="0"/>
              <a:t>Section 2</a:t>
            </a:r>
            <a:endParaRPr lang="en-US"/>
          </a:p>
        </p:txBody>
      </p:sp>
      <p:sp>
        <p:nvSpPr>
          <p:cNvPr id="50" name="Page Number"/>
          <p:cNvSpPr txBox="1"/>
          <p:nvPr>
            <p:custDataLst>
              <p:tags r:id="rId5"/>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13</a:t>
            </a:r>
          </a:p>
        </p:txBody>
      </p:sp>
      <p:sp>
        <p:nvSpPr>
          <p:cNvPr id="51" name="Section Footer"/>
          <p:cNvSpPr txBox="1"/>
          <p:nvPr>
            <p:custDataLst>
              <p:tags r:id="rId6"/>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Requirements from IT financial management tools</a:t>
            </a:r>
          </a:p>
        </p:txBody>
      </p:sp>
      <p:sp>
        <p:nvSpPr>
          <p:cNvPr id="3" name="Content Placeholder 2"/>
          <p:cNvSpPr>
            <a:spLocks noGrp="1"/>
          </p:cNvSpPr>
          <p:nvPr>
            <p:ph sz="quarter" idx="15"/>
            <p:custDataLst>
              <p:tags r:id="rId2"/>
            </p:custDataLst>
          </p:nvPr>
        </p:nvSpPr>
        <p:spPr/>
        <p:txBody>
          <a:bodyPr/>
          <a:lstStyle/>
          <a:p>
            <a:pPr lvl="1">
              <a:buNone/>
            </a:pPr>
            <a:r>
              <a:rPr lang="en-US" sz="1600" dirty="0" smtClean="0"/>
              <a:t>Typical requirements form an ITFM tool would usually include:</a:t>
            </a:r>
          </a:p>
          <a:p>
            <a:pPr lvl="1">
              <a:buFont typeface="Arial" pitchFamily="34" charset="0"/>
              <a:buChar char="•"/>
            </a:pPr>
            <a:r>
              <a:rPr lang="en-US" sz="1600" dirty="0" smtClean="0"/>
              <a:t>IT organizations need to have insight into IT costs, how those costs map to consumption and use it to aid budgeting, planning and forecasting activities.</a:t>
            </a:r>
          </a:p>
          <a:p>
            <a:pPr lvl="1">
              <a:buFont typeface="Arial" pitchFamily="34" charset="0"/>
              <a:buChar char="•"/>
            </a:pPr>
            <a:r>
              <a:rPr lang="en-US" sz="1600" dirty="0" smtClean="0"/>
              <a:t>Ability to gather data from disparate sources and create a single version of truth regarding cost of IT.</a:t>
            </a:r>
          </a:p>
          <a:p>
            <a:pPr lvl="1">
              <a:buFont typeface="Arial" pitchFamily="34" charset="0"/>
              <a:buChar char="•"/>
            </a:pPr>
            <a:r>
              <a:rPr lang="en-US" sz="1600" dirty="0" smtClean="0"/>
              <a:t>Mapping cost to consumption to enable business stakeholders to make informed investment decisions.</a:t>
            </a:r>
          </a:p>
          <a:p>
            <a:pPr lvl="1">
              <a:buFont typeface="Arial" pitchFamily="34" charset="0"/>
              <a:buChar char="•"/>
            </a:pPr>
            <a:r>
              <a:rPr lang="en-US" sz="1600" dirty="0" smtClean="0"/>
              <a:t>Supporting cost allocation, budgeting and forecasting, vendor and contract management and project portfolio management.</a:t>
            </a:r>
          </a:p>
          <a:p>
            <a:pPr lvl="1">
              <a:buFont typeface="Arial" pitchFamily="34" charset="0"/>
              <a:buChar char="•"/>
            </a:pPr>
            <a:r>
              <a:rPr lang="en-US" sz="1600" dirty="0" smtClean="0"/>
              <a:t>Providing out of the box reporting on consumption, cost and chargeback and allow for variance reporting and scenario modeling to be performed.</a:t>
            </a:r>
          </a:p>
          <a:p>
            <a:pPr lvl="1">
              <a:buFont typeface="Arial" pitchFamily="34" charset="0"/>
              <a:buChar char="•"/>
            </a:pPr>
            <a:r>
              <a:rPr lang="en-US" sz="1600" dirty="0" smtClean="0"/>
              <a:t>Ability to map IT chart of accounts to IT services to distribute cost pools.</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14</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272029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2 – IT Financial Management Tools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Typical Solution Characteristics</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A typical IT financial management solution for consists of three parts; models, process, and software. On the software side, there are usually three elements: reports, models, and interfaces.</a:t>
            </a:r>
          </a:p>
          <a:p>
            <a:r>
              <a:rPr lang="en-US" sz="1600" dirty="0" smtClean="0"/>
              <a:t>The ability to use Activity Based Costing (ABC) principles for cost structure modeling is essential in implementing a comprehensive ITFM solution.</a:t>
            </a:r>
          </a:p>
          <a:p>
            <a:r>
              <a:rPr lang="en-US" sz="1600" dirty="0" smtClean="0"/>
              <a:t>This is essential because of the high percentage of indirect costs in IT services and projects. Without ABC, the trustworthiness of the results will be forever in doubt.</a:t>
            </a:r>
          </a:p>
          <a:p>
            <a:endParaRPr lang="en-US" sz="1600" dirty="0" smtClean="0"/>
          </a:p>
          <a:p>
            <a:endParaRPr lang="en-US" sz="1600" dirty="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15</a:t>
            </a: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2" name="Section Header"/>
          <p:cNvSpPr txBox="1"/>
          <p:nvPr>
            <p:custDataLst>
              <p:tags r:id="rId5"/>
            </p:custDataLst>
          </p:nvPr>
        </p:nvSpPr>
        <p:spPr>
          <a:xfrm>
            <a:off x="521208" y="813600"/>
            <a:ext cx="272029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2 – IT Financial Management Tools</a:t>
            </a:r>
          </a:p>
        </p:txBody>
      </p:sp>
      <p:graphicFrame>
        <p:nvGraphicFramePr>
          <p:cNvPr id="53" name="Table 52"/>
          <p:cNvGraphicFramePr>
            <a:graphicFrameLocks noGrp="1"/>
          </p:cNvGraphicFramePr>
          <p:nvPr>
            <p:custDataLst>
              <p:tags r:id="rId6"/>
            </p:custDataLst>
          </p:nvPr>
        </p:nvGraphicFramePr>
        <p:xfrm>
          <a:off x="532935" y="4191000"/>
          <a:ext cx="8992065" cy="2811304"/>
        </p:xfrm>
        <a:graphic>
          <a:graphicData uri="http://schemas.openxmlformats.org/drawingml/2006/table">
            <a:tbl>
              <a:tblPr firstRow="1" firstCol="1" bandRow="1">
                <a:tableStyleId>{74ED0A72-4B8E-423B-AE2F-120ADE3C16FB}</a:tableStyleId>
              </a:tblPr>
              <a:tblGrid>
                <a:gridCol w="2997355"/>
                <a:gridCol w="2997355"/>
                <a:gridCol w="2997355"/>
              </a:tblGrid>
              <a:tr h="610444">
                <a:tc>
                  <a:txBody>
                    <a:bodyPr/>
                    <a:lstStyle/>
                    <a:p>
                      <a:r>
                        <a:rPr lang="en-US" sz="1600" dirty="0" smtClean="0"/>
                        <a:t>Modeling capabilities</a:t>
                      </a:r>
                    </a:p>
                  </a:txBody>
                  <a:tcPr/>
                </a:tc>
                <a:tc>
                  <a:txBody>
                    <a:bodyPr/>
                    <a:lstStyle/>
                    <a:p>
                      <a:r>
                        <a:rPr lang="en-US" sz="1600" b="1" kern="1200" baseline="0" dirty="0" smtClean="0">
                          <a:solidFill>
                            <a:schemeClr val="dk2"/>
                          </a:solidFill>
                          <a:latin typeface="+mj-lt"/>
                          <a:ea typeface="+mj-ea"/>
                          <a:cs typeface="+mj-cs"/>
                        </a:rPr>
                        <a:t>Reporting capabilities</a:t>
                      </a:r>
                      <a:endParaRPr lang="en-US" sz="1600" dirty="0"/>
                    </a:p>
                  </a:txBody>
                  <a:tcPr/>
                </a:tc>
                <a:tc>
                  <a:txBody>
                    <a:bodyPr/>
                    <a:lstStyle/>
                    <a:p>
                      <a:r>
                        <a:rPr lang="en-US" sz="1600" b="1" kern="1200" baseline="0" dirty="0" smtClean="0">
                          <a:solidFill>
                            <a:schemeClr val="dk2"/>
                          </a:solidFill>
                          <a:latin typeface="+mj-lt"/>
                          <a:ea typeface="+mj-ea"/>
                          <a:cs typeface="+mj-cs"/>
                        </a:rPr>
                        <a:t>Interfacing capabilities</a:t>
                      </a:r>
                      <a:endParaRPr lang="en-US" sz="1200" dirty="0"/>
                    </a:p>
                  </a:txBody>
                  <a:tcPr/>
                </a:tc>
              </a:tr>
              <a:tr h="353670">
                <a:tc>
                  <a:txBody>
                    <a:bodyPr/>
                    <a:lstStyle/>
                    <a:p>
                      <a:r>
                        <a:rPr lang="en-US" sz="1600" b="0" dirty="0" smtClean="0"/>
                        <a:t>IT budget</a:t>
                      </a:r>
                    </a:p>
                  </a:txBody>
                  <a:tcPr/>
                </a:tc>
                <a:tc>
                  <a:txBody>
                    <a:bodyPr/>
                    <a:lstStyle/>
                    <a:p>
                      <a:r>
                        <a:rPr lang="en-US" sz="1600" kern="1200" baseline="0" dirty="0" smtClean="0">
                          <a:solidFill>
                            <a:schemeClr val="dk1"/>
                          </a:solidFill>
                          <a:latin typeface="+mj-lt"/>
                          <a:ea typeface="+mj-ea"/>
                          <a:cs typeface="+mj-cs"/>
                        </a:rPr>
                        <a:t>Time sheets</a:t>
                      </a:r>
                      <a:endParaRPr lang="en-US" sz="1600" dirty="0"/>
                    </a:p>
                  </a:txBody>
                  <a:tcPr/>
                </a:tc>
                <a:tc>
                  <a:txBody>
                    <a:bodyPr/>
                    <a:lstStyle/>
                    <a:p>
                      <a:r>
                        <a:rPr lang="en-US" sz="1600" kern="1200" baseline="0" dirty="0" smtClean="0">
                          <a:solidFill>
                            <a:schemeClr val="dk1"/>
                          </a:solidFill>
                          <a:latin typeface="+mj-lt"/>
                          <a:ea typeface="+mj-ea"/>
                          <a:cs typeface="+mj-cs"/>
                        </a:rPr>
                        <a:t>Asset management/CMDB</a:t>
                      </a:r>
                      <a:endParaRPr lang="en-US" sz="1600" dirty="0"/>
                    </a:p>
                  </a:txBody>
                  <a:tcPr/>
                </a:tc>
              </a:tr>
              <a:tr h="353670">
                <a:tc>
                  <a:txBody>
                    <a:bodyPr/>
                    <a:lstStyle/>
                    <a:p>
                      <a:r>
                        <a:rPr lang="en-US" sz="1600" b="0" dirty="0" smtClean="0"/>
                        <a:t>IT processes</a:t>
                      </a:r>
                    </a:p>
                  </a:txBody>
                  <a:tcPr/>
                </a:tc>
                <a:tc>
                  <a:txBody>
                    <a:bodyPr/>
                    <a:lstStyle/>
                    <a:p>
                      <a:r>
                        <a:rPr lang="en-US" sz="1600" kern="1200" baseline="0" dirty="0" smtClean="0">
                          <a:solidFill>
                            <a:schemeClr val="dk1"/>
                          </a:solidFill>
                          <a:latin typeface="+mj-lt"/>
                          <a:ea typeface="+mj-ea"/>
                          <a:cs typeface="+mj-cs"/>
                        </a:rPr>
                        <a:t>Cost center</a:t>
                      </a:r>
                      <a:endParaRPr lang="en-US" sz="1600" dirty="0"/>
                    </a:p>
                  </a:txBody>
                  <a:tcPr/>
                </a:tc>
                <a:tc>
                  <a:txBody>
                    <a:bodyPr/>
                    <a:lstStyle/>
                    <a:p>
                      <a:r>
                        <a:rPr lang="en-US" sz="1600" kern="1200" baseline="0" dirty="0" smtClean="0">
                          <a:solidFill>
                            <a:schemeClr val="dk1"/>
                          </a:solidFill>
                          <a:latin typeface="+mj-lt"/>
                          <a:ea typeface="+mj-ea"/>
                          <a:cs typeface="+mj-cs"/>
                        </a:rPr>
                        <a:t>Chargeback/billing</a:t>
                      </a:r>
                      <a:endParaRPr lang="en-US" sz="1600" dirty="0"/>
                    </a:p>
                  </a:txBody>
                  <a:tcPr/>
                </a:tc>
              </a:tr>
              <a:tr h="552307">
                <a:tc>
                  <a:txBody>
                    <a:bodyPr/>
                    <a:lstStyle/>
                    <a:p>
                      <a:r>
                        <a:rPr lang="en-US" sz="1600" b="0" dirty="0" smtClean="0"/>
                        <a:t>IT services/IT projects</a:t>
                      </a:r>
                    </a:p>
                  </a:txBody>
                  <a:tcPr/>
                </a:tc>
                <a:tc>
                  <a:txBody>
                    <a:bodyPr/>
                    <a:lstStyle/>
                    <a:p>
                      <a:r>
                        <a:rPr lang="en-US" sz="1600" kern="1200" baseline="0" dirty="0" smtClean="0">
                          <a:solidFill>
                            <a:schemeClr val="dk1"/>
                          </a:solidFill>
                          <a:latin typeface="+mj-lt"/>
                          <a:ea typeface="+mj-ea"/>
                          <a:cs typeface="+mj-cs"/>
                        </a:rPr>
                        <a:t>Services/projects</a:t>
                      </a:r>
                      <a:endParaRPr lang="en-US" sz="1600" dirty="0"/>
                    </a:p>
                  </a:txBody>
                  <a:tcPr/>
                </a:tc>
                <a:tc>
                  <a:txBody>
                    <a:bodyPr/>
                    <a:lstStyle/>
                    <a:p>
                      <a:r>
                        <a:rPr lang="en-US" sz="1600" kern="1200" baseline="0" dirty="0" smtClean="0">
                          <a:solidFill>
                            <a:schemeClr val="dk1"/>
                          </a:solidFill>
                          <a:latin typeface="+mj-lt"/>
                          <a:ea typeface="+mj-ea"/>
                          <a:cs typeface="+mj-cs"/>
                        </a:rPr>
                        <a:t>Corporate (cost) accounting (ERP)</a:t>
                      </a:r>
                      <a:endParaRPr lang="en-US" sz="1600" dirty="0"/>
                    </a:p>
                  </a:txBody>
                  <a:tcPr/>
                </a:tc>
              </a:tr>
              <a:tr h="312896">
                <a:tc>
                  <a:txBody>
                    <a:bodyPr/>
                    <a:lstStyle/>
                    <a:p>
                      <a:r>
                        <a:rPr lang="en-US" sz="1600" b="0" dirty="0" smtClean="0"/>
                        <a:t>IT cost structures (using ABC)</a:t>
                      </a:r>
                    </a:p>
                  </a:txBody>
                  <a:tcPr/>
                </a:tc>
                <a:tc>
                  <a:txBody>
                    <a:bodyPr/>
                    <a:lstStyle/>
                    <a:p>
                      <a:r>
                        <a:rPr lang="en-US" sz="1600" kern="1200" baseline="0" dirty="0" smtClean="0">
                          <a:solidFill>
                            <a:schemeClr val="dk1"/>
                          </a:solidFill>
                          <a:latin typeface="+mj-lt"/>
                          <a:ea typeface="+mj-ea"/>
                          <a:cs typeface="+mj-cs"/>
                        </a:rPr>
                        <a:t>Budget deviation</a:t>
                      </a:r>
                      <a:endParaRPr lang="en-US" sz="1600" dirty="0"/>
                    </a:p>
                  </a:txBody>
                  <a:tcPr/>
                </a:tc>
                <a:tc>
                  <a:txBody>
                    <a:bodyPr/>
                    <a:lstStyle/>
                    <a:p>
                      <a:r>
                        <a:rPr lang="en-US" sz="1600" kern="1200" baseline="0" dirty="0" smtClean="0">
                          <a:solidFill>
                            <a:schemeClr val="dk1"/>
                          </a:solidFill>
                          <a:latin typeface="+mj-lt"/>
                          <a:ea typeface="+mj-ea"/>
                          <a:cs typeface="+mj-cs"/>
                        </a:rPr>
                        <a:t>Service desk</a:t>
                      </a:r>
                      <a:endParaRPr lang="en-US" sz="1600" dirty="0"/>
                    </a:p>
                  </a:txBody>
                  <a:tcPr/>
                </a:tc>
              </a:tr>
              <a:tr h="353670">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600" b="0" dirty="0" smtClean="0"/>
                        <a:t>Service/unit costs</a:t>
                      </a:r>
                    </a:p>
                  </a:txBody>
                  <a:tcPr/>
                </a:tc>
                <a:tc>
                  <a:txBody>
                    <a:bodyPr/>
                    <a:lstStyle/>
                    <a:p>
                      <a:r>
                        <a:rPr lang="en-US" sz="1600" kern="1200" baseline="0" dirty="0" smtClean="0">
                          <a:solidFill>
                            <a:schemeClr val="dk1"/>
                          </a:solidFill>
                          <a:latin typeface="+mj-lt"/>
                          <a:ea typeface="+mj-ea"/>
                          <a:cs typeface="+mj-cs"/>
                        </a:rPr>
                        <a:t>Scenario planning</a:t>
                      </a:r>
                      <a:endParaRPr lang="en-US" sz="1600" dirty="0"/>
                    </a:p>
                  </a:txBody>
                  <a:tcPr/>
                </a:tc>
                <a:tc>
                  <a:txBody>
                    <a:bodyPr/>
                    <a:lstStyle/>
                    <a:p>
                      <a:r>
                        <a:rPr lang="en-US" sz="1600" kern="1200" baseline="0" dirty="0" smtClean="0">
                          <a:solidFill>
                            <a:schemeClr val="dk1"/>
                          </a:solidFill>
                          <a:latin typeface="+mj-lt"/>
                          <a:ea typeface="+mj-ea"/>
                          <a:cs typeface="+mj-cs"/>
                        </a:rPr>
                        <a:t>BI, PPM, BSM, BPM, and</a:t>
                      </a:r>
                    </a:p>
                    <a:p>
                      <a:r>
                        <a:rPr lang="en-US" sz="1600" kern="1200" baseline="0" dirty="0" smtClean="0">
                          <a:solidFill>
                            <a:schemeClr val="dk1"/>
                          </a:solidFill>
                          <a:latin typeface="+mj-lt"/>
                          <a:ea typeface="+mj-ea"/>
                          <a:cs typeface="+mj-cs"/>
                        </a:rPr>
                        <a:t>vendor management tools</a:t>
                      </a:r>
                      <a:endParaRPr lang="en-US" sz="1600"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Challenges in performing IT financial management </a:t>
            </a:r>
          </a:p>
        </p:txBody>
      </p:sp>
      <p:sp>
        <p:nvSpPr>
          <p:cNvPr id="3" name="Content Placeholder 2"/>
          <p:cNvSpPr>
            <a:spLocks noGrp="1"/>
          </p:cNvSpPr>
          <p:nvPr>
            <p:ph sz="quarter" idx="15"/>
            <p:custDataLst>
              <p:tags r:id="rId2"/>
            </p:custDataLst>
          </p:nvPr>
        </p:nvSpPr>
        <p:spPr/>
        <p:txBody>
          <a:bodyPr/>
          <a:lstStyle/>
          <a:p>
            <a:pPr lvl="1">
              <a:buNone/>
            </a:pPr>
            <a:r>
              <a:rPr lang="en-US" sz="1600" dirty="0" smtClean="0"/>
              <a:t>However, there are certain challenges in implementing these tools to achieve desired results.</a:t>
            </a:r>
          </a:p>
          <a:p>
            <a:pPr lvl="1"/>
            <a:r>
              <a:rPr lang="en-US" sz="1600" dirty="0" smtClean="0"/>
              <a:t>Many IT financial management tools do not link IT chart of accounts to IT services and considerable manual mapping is required to map cost pools to consumption drivers</a:t>
            </a:r>
          </a:p>
          <a:p>
            <a:pPr lvl="1"/>
            <a:r>
              <a:rPr lang="en-US" sz="1600" dirty="0" smtClean="0"/>
              <a:t>High-level of configuration and customization required for advanced variance reporting</a:t>
            </a:r>
          </a:p>
          <a:p>
            <a:pPr lvl="1"/>
            <a:r>
              <a:rPr lang="en-US" sz="1600" dirty="0" smtClean="0"/>
              <a:t>Some tools do not provide a chargeback mechanism and thus organizations can not charge on usage basis (price X quantity) </a:t>
            </a:r>
          </a:p>
          <a:p>
            <a:pPr lvl="1"/>
            <a:r>
              <a:rPr lang="en-US" sz="1600" dirty="0" smtClean="0"/>
              <a:t>In order to extract full benefits out of an IT financial management tool, it needs to be fed data from a CMDB tool capable of automated discovery</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16</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272029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2 – IT Financial Management Tools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Benefits from well configured IT financial management tools</a:t>
            </a:r>
          </a:p>
        </p:txBody>
      </p:sp>
      <p:sp>
        <p:nvSpPr>
          <p:cNvPr id="3" name="Content Placeholder 2"/>
          <p:cNvSpPr>
            <a:spLocks noGrp="1"/>
          </p:cNvSpPr>
          <p:nvPr>
            <p:ph sz="quarter" idx="15"/>
            <p:custDataLst>
              <p:tags r:id="rId2"/>
            </p:custDataLst>
          </p:nvPr>
        </p:nvSpPr>
        <p:spPr/>
        <p:txBody>
          <a:bodyPr/>
          <a:lstStyle/>
          <a:p>
            <a:r>
              <a:rPr lang="en-US" sz="1600" dirty="0" smtClean="0"/>
              <a:t>The incentives to automating, configuring and implementing the tools with well governed processes are the following benefits:</a:t>
            </a:r>
          </a:p>
          <a:p>
            <a:pPr lvl="1">
              <a:buFont typeface="Arial" pitchFamily="34" charset="0"/>
              <a:buChar char="•"/>
            </a:pPr>
            <a:r>
              <a:rPr lang="en-US" sz="1600" dirty="0" smtClean="0"/>
              <a:t>Eliminate budgeting spreadsheets while minimizing manual roll-ups. Enable managers to create, update, and monitor actual costs </a:t>
            </a:r>
          </a:p>
          <a:p>
            <a:pPr lvl="1">
              <a:buFont typeface="Arial" pitchFamily="34" charset="0"/>
              <a:buChar char="•"/>
            </a:pPr>
            <a:r>
              <a:rPr lang="en-US" sz="1600" dirty="0" smtClean="0"/>
              <a:t>Easily identify key cost drivers. Break down IT service costs by hardware, software, staff, contractor, maintenance, and vendor-provided services</a:t>
            </a:r>
          </a:p>
          <a:p>
            <a:pPr lvl="1">
              <a:buFont typeface="Arial" pitchFamily="34" charset="0"/>
              <a:buChar char="•"/>
            </a:pPr>
            <a:r>
              <a:rPr lang="en-US" sz="1600" dirty="0" smtClean="0"/>
              <a:t>Perform “what-if” budgeting analysis to evaluate the impact of different projects and sustained-spending scenarios</a:t>
            </a:r>
          </a:p>
          <a:p>
            <a:pPr lvl="1">
              <a:buFont typeface="Arial" pitchFamily="34" charset="0"/>
              <a:buChar char="•"/>
            </a:pPr>
            <a:r>
              <a:rPr lang="en-US" sz="1600" dirty="0" smtClean="0"/>
              <a:t>Automate and centralize IT budgeting and planning. Help achieve integration of IT chargeback, budgeting, planning and forecasting as one integrated process</a:t>
            </a:r>
          </a:p>
          <a:p>
            <a:pPr lvl="1">
              <a:buFont typeface="Arial" pitchFamily="34" charset="0"/>
              <a:buChar char="•"/>
            </a:pPr>
            <a:r>
              <a:rPr lang="en-US" sz="1600" dirty="0" smtClean="0"/>
              <a:t>Interface and retrieve cost information with ERP and other financial systems of record</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17</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272029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2 – IT Financial Management Tools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id" hidden="1"/>
          <p:cNvGrpSpPr/>
          <p:nvPr>
            <p:custDataLst>
              <p:tags r:id="rId2"/>
            </p:custDataLst>
          </p:nvPr>
        </p:nvGrpSpPr>
        <p:grpSpPr>
          <a:xfrm>
            <a:off x="530351" y="685800"/>
            <a:ext cx="8997696" cy="6711696"/>
            <a:chOff x="530352" y="685800"/>
            <a:chExt cx="8997696" cy="6711696"/>
          </a:xfrm>
        </p:grpSpPr>
        <p:sp>
          <p:nvSpPr>
            <p:cNvPr id="10"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2"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3" name="Group 600" hidden="1"/>
            <p:cNvGrpSpPr/>
            <p:nvPr/>
          </p:nvGrpSpPr>
          <p:grpSpPr>
            <a:xfrm>
              <a:off x="530352" y="6016752"/>
              <a:ext cx="8997696" cy="612648"/>
              <a:chOff x="530352" y="6016752"/>
              <a:chExt cx="8997696" cy="612648"/>
            </a:xfrm>
          </p:grpSpPr>
          <p:sp>
            <p:nvSpPr>
              <p:cNvPr id="49"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4"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500" hidden="1"/>
            <p:cNvGrpSpPr/>
            <p:nvPr/>
          </p:nvGrpSpPr>
          <p:grpSpPr>
            <a:xfrm>
              <a:off x="530352" y="5257800"/>
              <a:ext cx="8997696" cy="612648"/>
              <a:chOff x="530352" y="5257800"/>
              <a:chExt cx="8997696" cy="612648"/>
            </a:xfrm>
          </p:grpSpPr>
          <p:sp>
            <p:nvSpPr>
              <p:cNvPr id="43"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400" hidden="1"/>
            <p:cNvGrpSpPr/>
            <p:nvPr/>
          </p:nvGrpSpPr>
          <p:grpSpPr>
            <a:xfrm>
              <a:off x="530352" y="4498848"/>
              <a:ext cx="8997696" cy="612648"/>
              <a:chOff x="530352" y="4498848"/>
              <a:chExt cx="8997696" cy="612648"/>
            </a:xfrm>
          </p:grpSpPr>
          <p:sp>
            <p:nvSpPr>
              <p:cNvPr id="37"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300" hidden="1"/>
            <p:cNvGrpSpPr/>
            <p:nvPr/>
          </p:nvGrpSpPr>
          <p:grpSpPr>
            <a:xfrm>
              <a:off x="530352" y="3730752"/>
              <a:ext cx="8997696" cy="612648"/>
              <a:chOff x="530352" y="3730752"/>
              <a:chExt cx="8997696" cy="612648"/>
            </a:xfrm>
          </p:grpSpPr>
          <p:sp>
            <p:nvSpPr>
              <p:cNvPr id="31"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200" hidden="1"/>
            <p:cNvGrpSpPr/>
            <p:nvPr/>
          </p:nvGrpSpPr>
          <p:grpSpPr>
            <a:xfrm>
              <a:off x="530352" y="2971800"/>
              <a:ext cx="8997696" cy="612648"/>
              <a:chOff x="530352" y="2971800"/>
              <a:chExt cx="8997696" cy="612648"/>
            </a:xfrm>
          </p:grpSpPr>
          <p:sp>
            <p:nvSpPr>
              <p:cNvPr id="25"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8" name="Group 100" hidden="1"/>
            <p:cNvGrpSpPr/>
            <p:nvPr/>
          </p:nvGrpSpPr>
          <p:grpSpPr>
            <a:xfrm>
              <a:off x="530352" y="2212848"/>
              <a:ext cx="8997696" cy="612648"/>
              <a:chOff x="530352" y="2212848"/>
              <a:chExt cx="8997696" cy="612648"/>
            </a:xfrm>
          </p:grpSpPr>
          <p:sp>
            <p:nvSpPr>
              <p:cNvPr id="19"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5" name="TextBox 4"/>
          <p:cNvSpPr txBox="1">
            <a:spLocks noChangeArrowheads="1"/>
          </p:cNvSpPr>
          <p:nvPr>
            <p:custDataLst>
              <p:tags r:id="rId3"/>
            </p:custDataLst>
          </p:nvPr>
        </p:nvSpPr>
        <p:spPr bwMode="auto">
          <a:xfrm>
            <a:off x="532112" y="690177"/>
            <a:ext cx="1019510" cy="307777"/>
          </a:xfrm>
          <a:prstGeom prst="rect">
            <a:avLst/>
          </a:prstGeom>
          <a:noFill/>
          <a:ln w="3175" algn="ctr">
            <a:noFill/>
            <a:prstDash val="sysDot"/>
            <a:miter lim="800000"/>
            <a:headEnd/>
            <a:tailEnd/>
          </a:ln>
        </p:spPr>
        <p:txBody>
          <a:bodyPr wrap="none" lIns="0" tIns="0" rIns="0" bIns="0">
            <a:spAutoFit/>
          </a:bodyPr>
          <a:lstStyle/>
          <a:p>
            <a:pPr defTabSz="995831">
              <a:buSzPct val="90000"/>
              <a:defRPr/>
            </a:pPr>
            <a:r>
              <a:rPr lang="en-US" sz="2000" b="1" i="1" dirty="0" smtClean="0">
                <a:latin typeface="Georgia" pitchFamily="18" charset="0"/>
                <a:cs typeface="Arial" charset="0"/>
              </a:rPr>
              <a:t>Agenda</a:t>
            </a:r>
            <a:endParaRPr lang="en-US" sz="2000" b="1" i="1" dirty="0">
              <a:latin typeface="Georgia" pitchFamily="18" charset="0"/>
              <a:cs typeface="Arial" charset="0"/>
            </a:endParaRPr>
          </a:p>
        </p:txBody>
      </p:sp>
      <p:sp>
        <p:nvSpPr>
          <p:cNvPr id="7" name="TextBox 6"/>
          <p:cNvSpPr txBox="1"/>
          <p:nvPr>
            <p:custDataLst>
              <p:tags r:id="rId4"/>
            </p:custDataLst>
          </p:nvPr>
        </p:nvSpPr>
        <p:spPr>
          <a:xfrm>
            <a:off x="8902315" y="1146068"/>
            <a:ext cx="625171" cy="307777"/>
          </a:xfrm>
          <a:prstGeom prst="rect">
            <a:avLst/>
          </a:prstGeom>
          <a:noFill/>
        </p:spPr>
        <p:txBody>
          <a:bodyPr wrap="none" lIns="0" tIns="0" rIns="0" bIns="0" rtlCol="0">
            <a:spAutoFit/>
          </a:bodyPr>
          <a:lstStyle/>
          <a:p>
            <a:pPr algn="r"/>
            <a:r>
              <a:rPr lang="en-US" sz="2000" b="1" dirty="0" smtClean="0">
                <a:solidFill>
                  <a:schemeClr val="tx2"/>
                </a:solidFill>
                <a:latin typeface="Georgia" pitchFamily="18" charset="0"/>
              </a:rPr>
              <a:t>Page</a:t>
            </a:r>
            <a:endParaRPr lang="en-US" sz="2000" b="1" dirty="0">
              <a:solidFill>
                <a:schemeClr val="tx2"/>
              </a:solidFill>
              <a:latin typeface="Georgia" pitchFamily="18" charset="0"/>
            </a:endParaRPr>
          </a:p>
        </p:txBody>
      </p:sp>
      <p:graphicFrame>
        <p:nvGraphicFramePr>
          <p:cNvPr id="6" name="Table 5"/>
          <p:cNvGraphicFramePr>
            <a:graphicFrameLocks noGrp="1"/>
          </p:cNvGraphicFramePr>
          <p:nvPr>
            <p:custDataLst>
              <p:tags r:id="rId5"/>
            </p:custDataLst>
          </p:nvPr>
        </p:nvGraphicFramePr>
        <p:xfrm>
          <a:off x="376648" y="1453845"/>
          <a:ext cx="9104812" cy="2637536"/>
        </p:xfrm>
        <a:graphic>
          <a:graphicData uri="http://schemas.openxmlformats.org/drawingml/2006/table">
            <a:tbl>
              <a:tblPr>
                <a:tableStyleId>{2D5ABB26-0587-4C30-8999-92F81FD0307C}</a:tableStyleId>
              </a:tblPr>
              <a:tblGrid>
                <a:gridCol w="7069181"/>
                <a:gridCol w="2035631"/>
              </a:tblGrid>
              <a:tr h="329692">
                <a:tc>
                  <a:txBody>
                    <a:bodyPr/>
                    <a:lstStyle/>
                    <a:p>
                      <a:pPr marL="914400" marR="0" lvl="0" indent="-457200" algn="l" defTabSz="914400" rtl="0" eaLnBrk="1" fontAlgn="base" latinLnBrk="0" hangingPunct="1">
                        <a:lnSpc>
                          <a:spcPct val="100000"/>
                        </a:lnSpc>
                        <a:spcBef>
                          <a:spcPct val="0"/>
                        </a:spcBef>
                        <a:spcAft>
                          <a:spcPct val="0"/>
                        </a:spcAft>
                        <a:buClrTx/>
                        <a:buSzTx/>
                        <a:buFontTx/>
                        <a:buNone/>
                        <a:tabLst>
                          <a:tab pos="914400" algn="l"/>
                        </a:tabLst>
                      </a:pPr>
                      <a:r>
                        <a:rPr kumimoji="0" lang="en-US" sz="2000" b="0" i="0" u="none" strike="noStrike" cap="none" normalizeH="0" baseline="0" smtClean="0">
                          <a:ln>
                            <a:noFill/>
                          </a:ln>
                          <a:solidFill>
                            <a:srgbClr val="000000"/>
                          </a:solidFill>
                          <a:effectLst/>
                          <a:latin typeface="Georgia"/>
                        </a:rPr>
                        <a:t> </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r>
              <a:tr h="329692">
                <a:tc>
                  <a:txBody>
                    <a:bodyPr/>
                    <a:lstStyle/>
                    <a:p>
                      <a:pPr marL="914400" marR="0" lvl="0" indent="-457200" algn="l" defTabSz="914400" rtl="0" eaLnBrk="1" fontAlgn="base" latinLnBrk="0" hangingPunct="1">
                        <a:lnSpc>
                          <a:spcPct val="100000"/>
                        </a:lnSpc>
                        <a:spcBef>
                          <a:spcPct val="0"/>
                        </a:spcBef>
                        <a:spcAft>
                          <a:spcPct val="0"/>
                        </a:spcAft>
                        <a:buClrTx/>
                        <a:buSzTx/>
                        <a:buFontTx/>
                        <a:buNone/>
                        <a:tabLst>
                          <a:tab pos="914400" algn="l"/>
                        </a:tabLst>
                      </a:pPr>
                      <a:r>
                        <a:rPr kumimoji="0" lang="en-US" sz="2000" b="0" i="0" u="none" strike="noStrike" cap="none" normalizeH="0" baseline="0" smtClean="0">
                          <a:ln>
                            <a:noFill/>
                          </a:ln>
                          <a:solidFill>
                            <a:srgbClr val="000000"/>
                          </a:solidFill>
                          <a:effectLst/>
                          <a:latin typeface="Georgia"/>
                        </a:rPr>
                        <a:t>1 	Key Concepts in IT Financial Management</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Georgia"/>
                        </a:rPr>
                        <a:t>1</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r>
              <a:tr h="329692">
                <a:tc>
                  <a:txBody>
                    <a:bodyPr/>
                    <a:lstStyle/>
                    <a:p>
                      <a:pPr marL="914400" marR="0" lvl="0" indent="-457200" algn="l" defTabSz="914400" rtl="0" eaLnBrk="1" fontAlgn="base" latinLnBrk="0" hangingPunct="1">
                        <a:lnSpc>
                          <a:spcPct val="100000"/>
                        </a:lnSpc>
                        <a:spcBef>
                          <a:spcPct val="0"/>
                        </a:spcBef>
                        <a:spcAft>
                          <a:spcPct val="0"/>
                        </a:spcAft>
                        <a:buClrTx/>
                        <a:buSzTx/>
                        <a:buFontTx/>
                        <a:buNone/>
                        <a:tabLst>
                          <a:tab pos="914400" algn="l"/>
                        </a:tabLst>
                      </a:pPr>
                      <a:r>
                        <a:rPr kumimoji="0" lang="en-US" sz="2000" b="0" i="0" u="none" strike="noStrike" cap="none" normalizeH="0" baseline="0" smtClean="0">
                          <a:ln>
                            <a:noFill/>
                          </a:ln>
                          <a:solidFill>
                            <a:srgbClr val="000000"/>
                          </a:solidFill>
                          <a:effectLst/>
                          <a:latin typeface="Georgia"/>
                        </a:rPr>
                        <a:t>2 	IT Financial Management Tools</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Georgia"/>
                        </a:rPr>
                        <a:t>12</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r>
              <a:tr h="329692">
                <a:tc>
                  <a:txBody>
                    <a:bodyPr/>
                    <a:lstStyle/>
                    <a:p>
                      <a:pPr marL="914400" marR="0" lvl="0" indent="-457200" algn="l" defTabSz="914400" rtl="0" eaLnBrk="1" fontAlgn="base" latinLnBrk="0" hangingPunct="1">
                        <a:lnSpc>
                          <a:spcPct val="100000"/>
                        </a:lnSpc>
                        <a:spcBef>
                          <a:spcPct val="0"/>
                        </a:spcBef>
                        <a:spcAft>
                          <a:spcPct val="0"/>
                        </a:spcAft>
                        <a:buClrTx/>
                        <a:buSzTx/>
                        <a:buFontTx/>
                        <a:buNone/>
                        <a:tabLst>
                          <a:tab pos="914400" algn="l"/>
                        </a:tabLst>
                      </a:pPr>
                      <a:r>
                        <a:rPr kumimoji="0" lang="en-US" sz="2000" b="0" i="0" u="none" strike="noStrike" cap="none" normalizeH="0" baseline="0" smtClean="0">
                          <a:ln>
                            <a:noFill/>
                          </a:ln>
                          <a:solidFill>
                            <a:srgbClr val="000000"/>
                          </a:solidFill>
                          <a:effectLst/>
                          <a:latin typeface="Georgia"/>
                        </a:rPr>
                        <a:t>3 	BMC Business Service Management</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Georgia"/>
                        </a:rPr>
                        <a:t>18</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r>
              <a:tr h="329692">
                <a:tc>
                  <a:txBody>
                    <a:bodyPr/>
                    <a:lstStyle/>
                    <a:p>
                      <a:pPr marL="914400" marR="0" lvl="0" indent="-457200" algn="l" defTabSz="914400" rtl="0" eaLnBrk="1" fontAlgn="base" latinLnBrk="0" hangingPunct="1">
                        <a:lnSpc>
                          <a:spcPct val="100000"/>
                        </a:lnSpc>
                        <a:spcBef>
                          <a:spcPct val="0"/>
                        </a:spcBef>
                        <a:spcAft>
                          <a:spcPct val="0"/>
                        </a:spcAft>
                        <a:buClrTx/>
                        <a:buSzTx/>
                        <a:buFontTx/>
                        <a:buNone/>
                        <a:tabLst>
                          <a:tab pos="914400" algn="l"/>
                        </a:tabLst>
                      </a:pPr>
                      <a:r>
                        <a:rPr kumimoji="0" lang="en-US" sz="2000" b="0" i="0" u="none" strike="noStrike" cap="none" normalizeH="0" baseline="0" smtClean="0">
                          <a:ln>
                            <a:noFill/>
                          </a:ln>
                          <a:solidFill>
                            <a:srgbClr val="000000"/>
                          </a:solidFill>
                          <a:effectLst/>
                          <a:latin typeface="Georgia"/>
                        </a:rPr>
                        <a:t>4 	HP IT Financial Management</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Georgia"/>
                        </a:rPr>
                        <a:t>26</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r>
              <a:tr h="329692">
                <a:tc>
                  <a:txBody>
                    <a:bodyPr/>
                    <a:lstStyle/>
                    <a:p>
                      <a:pPr marL="914400" marR="0" lvl="0" indent="-457200" algn="l" defTabSz="914400" rtl="0" eaLnBrk="1" fontAlgn="base" latinLnBrk="0" hangingPunct="1">
                        <a:lnSpc>
                          <a:spcPct val="100000"/>
                        </a:lnSpc>
                        <a:spcBef>
                          <a:spcPct val="0"/>
                        </a:spcBef>
                        <a:spcAft>
                          <a:spcPct val="0"/>
                        </a:spcAft>
                        <a:buClrTx/>
                        <a:buSzTx/>
                        <a:buFontTx/>
                        <a:buNone/>
                        <a:tabLst>
                          <a:tab pos="914400" algn="l"/>
                        </a:tabLst>
                      </a:pPr>
                      <a:r>
                        <a:rPr kumimoji="0" lang="en-US" sz="2000" b="0" i="0" u="none" strike="noStrike" cap="none" normalizeH="0" baseline="0" smtClean="0">
                          <a:ln>
                            <a:noFill/>
                          </a:ln>
                          <a:solidFill>
                            <a:srgbClr val="000000"/>
                          </a:solidFill>
                          <a:effectLst/>
                          <a:latin typeface="Georgia"/>
                        </a:rPr>
                        <a:t>5 	Apptio Technology Business Management</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Georgia"/>
                        </a:rPr>
                        <a:t>33</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r>
              <a:tr h="329692">
                <a:tc>
                  <a:txBody>
                    <a:bodyPr/>
                    <a:lstStyle/>
                    <a:p>
                      <a:pPr marL="914400" marR="0" lvl="0" indent="-457200" algn="l" defTabSz="914400" rtl="0" eaLnBrk="1" fontAlgn="base" latinLnBrk="0" hangingPunct="1">
                        <a:lnSpc>
                          <a:spcPct val="100000"/>
                        </a:lnSpc>
                        <a:spcBef>
                          <a:spcPct val="0"/>
                        </a:spcBef>
                        <a:spcAft>
                          <a:spcPct val="0"/>
                        </a:spcAft>
                        <a:buClrTx/>
                        <a:buSzTx/>
                        <a:buFontTx/>
                        <a:buNone/>
                        <a:tabLst>
                          <a:tab pos="914400" algn="l"/>
                        </a:tabLst>
                      </a:pPr>
                      <a:r>
                        <a:rPr kumimoji="0" lang="en-US" sz="2000" b="0" i="0" u="none" strike="noStrike" cap="none" normalizeH="0" baseline="0" smtClean="0">
                          <a:ln>
                            <a:noFill/>
                          </a:ln>
                          <a:solidFill>
                            <a:srgbClr val="000000"/>
                          </a:solidFill>
                          <a:effectLst/>
                          <a:latin typeface="Georgia"/>
                        </a:rPr>
                        <a:t>6 	VMware IT Business Management Suite</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Georgia"/>
                        </a:rPr>
                        <a:t>43</a:t>
                      </a:r>
                      <a:endParaRPr kumimoji="0" lang="en-US" sz="2000" b="0" i="0" u="none" strike="noStrike" cap="none" normalizeH="0" baseline="0" dirty="0" smtClean="0">
                        <a:ln>
                          <a:noFill/>
                        </a:ln>
                        <a:solidFill>
                          <a:srgbClr val="000000"/>
                        </a:solidFill>
                        <a:effectLst/>
                        <a:latin typeface="Georgia"/>
                      </a:endParaRPr>
                    </a:p>
                  </a:txBody>
                  <a:tcPr marL="100584" marR="100584" marT="0" marB="0" horzOverflow="overflow">
                    <a:solidFill>
                      <a:srgbClr val="FFFFFF">
                        <a:alpha val="0"/>
                      </a:srgbClr>
                    </a:solidFill>
                  </a:tcPr>
                </a:tc>
              </a:tr>
              <a:tr h="329692">
                <a:tc>
                  <a:txBody>
                    <a:bodyPr/>
                    <a:lstStyle/>
                    <a:p>
                      <a:pPr marL="914400" marR="0" lvl="0" indent="-457200" algn="l" defTabSz="914400" rtl="0" eaLnBrk="1" fontAlgn="base" latinLnBrk="0" hangingPunct="1">
                        <a:lnSpc>
                          <a:spcPct val="100000"/>
                        </a:lnSpc>
                        <a:spcBef>
                          <a:spcPct val="0"/>
                        </a:spcBef>
                        <a:spcAft>
                          <a:spcPct val="0"/>
                        </a:spcAft>
                        <a:buClrTx/>
                        <a:buSzTx/>
                        <a:buFontTx/>
                        <a:buNone/>
                        <a:tabLst>
                          <a:tab pos="914400" algn="l"/>
                        </a:tabLst>
                      </a:pPr>
                      <a:endParaRPr kumimoji="0" lang="en-US" sz="2000" b="1" i="0" u="none" strike="noStrike" cap="none" normalizeH="0" baseline="0" dirty="0" smtClean="0">
                        <a:ln>
                          <a:noFill/>
                        </a:ln>
                        <a:solidFill>
                          <a:srgbClr val="821A1A"/>
                        </a:solidFill>
                        <a:effectLst/>
                        <a:latin typeface="Georgia"/>
                      </a:endParaRPr>
                    </a:p>
                  </a:txBody>
                  <a:tcPr marL="100584" marR="100584" marT="0" marB="0" horzOverflow="overflow">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821A1A"/>
                        </a:solidFill>
                        <a:effectLst/>
                        <a:latin typeface="Georgia"/>
                      </a:endParaRPr>
                    </a:p>
                  </a:txBody>
                  <a:tcPr marL="100584" marR="100584" marT="0" marB="0" horzOverflow="overflow">
                    <a:solidFill>
                      <a:srgbClr val="FFFFFF">
                        <a:alpha val="0"/>
                      </a:srgbClr>
                    </a:solidFill>
                  </a:tcPr>
                </a:tc>
              </a:tr>
            </a:tbl>
          </a:graphicData>
        </a:graphic>
      </p:graphicFrame>
      <p:cxnSp>
        <p:nvCxnSpPr>
          <p:cNvPr id="106" name="Frame Line"/>
          <p:cNvCxnSpPr/>
          <p:nvPr>
            <p:custDataLst>
              <p:tags r:id="rId6"/>
            </p:custDataLst>
          </p:nvPr>
        </p:nvCxnSpPr>
        <p:spPr>
          <a:xfrm flipV="1">
            <a:off x="381600" y="568804"/>
            <a:ext cx="9144000" cy="144000"/>
          </a:xfrm>
          <a:prstGeom prst="bentConnector3">
            <a:avLst>
              <a:gd name="adj1" fmla="val -6"/>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5" name="TextBox 124">
            <a:hlinkClick r:id="rId21" action="ppaction://hlinksldjump"/>
          </p:cNvPr>
          <p:cNvSpPr txBox="1"/>
          <p:nvPr>
            <p:custDataLst>
              <p:tags r:id="rId7"/>
            </p:custDataLst>
          </p:nvPr>
        </p:nvSpPr>
        <p:spPr>
          <a:xfrm>
            <a:off x="376647" y="1847037"/>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26" name="TextBox 125">
            <a:hlinkClick r:id="rId21" action="ppaction://hlinksldjump"/>
          </p:cNvPr>
          <p:cNvSpPr txBox="1"/>
          <p:nvPr>
            <p:custDataLst>
              <p:tags r:id="rId8"/>
            </p:custDataLst>
          </p:nvPr>
        </p:nvSpPr>
        <p:spPr>
          <a:xfrm>
            <a:off x="376647" y="1847037"/>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27" name="TextBox 126">
            <a:hlinkClick r:id="rId22" action="ppaction://hlinksldjump"/>
          </p:cNvPr>
          <p:cNvSpPr txBox="1"/>
          <p:nvPr>
            <p:custDataLst>
              <p:tags r:id="rId9"/>
            </p:custDataLst>
          </p:nvPr>
        </p:nvSpPr>
        <p:spPr>
          <a:xfrm>
            <a:off x="376647" y="2176728"/>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28" name="TextBox 127">
            <a:hlinkClick r:id="rId22" action="ppaction://hlinksldjump"/>
          </p:cNvPr>
          <p:cNvSpPr txBox="1"/>
          <p:nvPr>
            <p:custDataLst>
              <p:tags r:id="rId10"/>
            </p:custDataLst>
          </p:nvPr>
        </p:nvSpPr>
        <p:spPr>
          <a:xfrm>
            <a:off x="376647" y="2176728"/>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29" name="TextBox 128">
            <a:hlinkClick r:id="rId23" action="ppaction://hlinksldjump"/>
          </p:cNvPr>
          <p:cNvSpPr txBox="1"/>
          <p:nvPr>
            <p:custDataLst>
              <p:tags r:id="rId11"/>
            </p:custDataLst>
          </p:nvPr>
        </p:nvSpPr>
        <p:spPr>
          <a:xfrm>
            <a:off x="376647" y="2506421"/>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30" name="TextBox 129">
            <a:hlinkClick r:id="rId23" action="ppaction://hlinksldjump"/>
          </p:cNvPr>
          <p:cNvSpPr txBox="1"/>
          <p:nvPr>
            <p:custDataLst>
              <p:tags r:id="rId12"/>
            </p:custDataLst>
          </p:nvPr>
        </p:nvSpPr>
        <p:spPr>
          <a:xfrm>
            <a:off x="376647" y="2506421"/>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31" name="TextBox 130">
            <a:hlinkClick r:id="rId24" action="ppaction://hlinksldjump"/>
          </p:cNvPr>
          <p:cNvSpPr txBox="1"/>
          <p:nvPr>
            <p:custDataLst>
              <p:tags r:id="rId13"/>
            </p:custDataLst>
          </p:nvPr>
        </p:nvSpPr>
        <p:spPr>
          <a:xfrm>
            <a:off x="376647" y="2836112"/>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32" name="TextBox 131">
            <a:hlinkClick r:id="rId24" action="ppaction://hlinksldjump"/>
          </p:cNvPr>
          <p:cNvSpPr txBox="1"/>
          <p:nvPr>
            <p:custDataLst>
              <p:tags r:id="rId14"/>
            </p:custDataLst>
          </p:nvPr>
        </p:nvSpPr>
        <p:spPr>
          <a:xfrm>
            <a:off x="376647" y="2836112"/>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33" name="TextBox 132">
            <a:hlinkClick r:id="rId25" action="ppaction://hlinksldjump"/>
          </p:cNvPr>
          <p:cNvSpPr txBox="1"/>
          <p:nvPr>
            <p:custDataLst>
              <p:tags r:id="rId15"/>
            </p:custDataLst>
          </p:nvPr>
        </p:nvSpPr>
        <p:spPr>
          <a:xfrm>
            <a:off x="376647" y="3165805"/>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34" name="TextBox 133">
            <a:hlinkClick r:id="rId25" action="ppaction://hlinksldjump"/>
          </p:cNvPr>
          <p:cNvSpPr txBox="1"/>
          <p:nvPr>
            <p:custDataLst>
              <p:tags r:id="rId16"/>
            </p:custDataLst>
          </p:nvPr>
        </p:nvSpPr>
        <p:spPr>
          <a:xfrm>
            <a:off x="376647" y="3165805"/>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35" name="TextBox 134">
            <a:hlinkClick r:id="rId26" action="ppaction://hlinksldjump"/>
          </p:cNvPr>
          <p:cNvSpPr txBox="1"/>
          <p:nvPr>
            <p:custDataLst>
              <p:tags r:id="rId17"/>
            </p:custDataLst>
          </p:nvPr>
        </p:nvSpPr>
        <p:spPr>
          <a:xfrm>
            <a:off x="376647" y="3495497"/>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
        <p:nvSpPr>
          <p:cNvPr id="136" name="TextBox 135">
            <a:hlinkClick r:id="rId26" action="ppaction://hlinksldjump"/>
          </p:cNvPr>
          <p:cNvSpPr txBox="1"/>
          <p:nvPr>
            <p:custDataLst>
              <p:tags r:id="rId18"/>
            </p:custDataLst>
          </p:nvPr>
        </p:nvSpPr>
        <p:spPr>
          <a:xfrm>
            <a:off x="376647" y="3495497"/>
            <a:ext cx="9104811" cy="338554"/>
          </a:xfrm>
          <a:prstGeom prst="rect">
            <a:avLst/>
          </a:prstGeom>
          <a:solidFill>
            <a:scrgbClr r="0" g="0" b="0">
              <a:alpha val="0"/>
            </a:scrgbClr>
          </a:solidFill>
        </p:spPr>
        <p:txBody>
          <a:bodyPr vert="horz" wrap="square" lIns="0" tIns="0" rIns="0" bIns="0" rtlCol="0">
            <a:spAutoFit/>
          </a:bodyPr>
          <a:lstStyle/>
          <a:p>
            <a:pPr indent="-274320"/>
            <a:r>
              <a:rPr lang="en-US" sz="2200" smtClean="0">
                <a:latin typeface="Georgia" pitchFamily="18" charset="0"/>
                <a:cs typeface="Arial" pitchFamily="34" charset="0"/>
              </a:rPr>
              <a:t> </a:t>
            </a:r>
            <a:endParaRPr lang="en-US" sz="2200" dirty="0" smtClean="0">
              <a:latin typeface="Georgia" pitchFamily="18" charset="0"/>
              <a:cs typeface="Arial"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Partial List of ITFM Tools</a:t>
            </a:r>
            <a:br>
              <a:rPr lang="en-US" dirty="0" smtClean="0"/>
            </a:br>
            <a:r>
              <a:rPr lang="en-US" dirty="0" smtClean="0"/>
              <a:t>Primary ITFM Tools</a:t>
            </a:r>
            <a:endParaRPr lang="en-US" dirty="0"/>
          </a:p>
        </p:txBody>
      </p:sp>
      <p:sp>
        <p:nvSpPr>
          <p:cNvPr id="3" name="Content Placeholder 2"/>
          <p:cNvSpPr>
            <a:spLocks noGrp="1"/>
          </p:cNvSpPr>
          <p:nvPr>
            <p:ph sz="quarter" idx="15"/>
            <p:custDataLst>
              <p:tags r:id="rId2"/>
            </p:custDataLst>
          </p:nvPr>
        </p:nvSpPr>
        <p:spPr/>
        <p:txBody>
          <a:bodyPr/>
          <a:lstStyle/>
          <a:p>
            <a:pPr lvl="1">
              <a:buFont typeface="Arial" pitchFamily="34" charset="0"/>
              <a:buChar char="•"/>
            </a:pPr>
            <a:r>
              <a:rPr lang="en-US" sz="1600" dirty="0" err="1" smtClean="0"/>
              <a:t>Apptio</a:t>
            </a:r>
            <a:r>
              <a:rPr lang="en-US" sz="1600" dirty="0" smtClean="0"/>
              <a:t> TBM, Software-as-a-Service Technology Business Management &amp; IT Financial Management</a:t>
            </a:r>
          </a:p>
          <a:p>
            <a:pPr lvl="1">
              <a:buFont typeface="Arial" pitchFamily="34" charset="0"/>
              <a:buChar char="•"/>
            </a:pPr>
            <a:r>
              <a:rPr lang="en-US" sz="1600" dirty="0" smtClean="0"/>
              <a:t>BMC Software ITBM, IT Finance Management Software</a:t>
            </a:r>
          </a:p>
          <a:p>
            <a:pPr lvl="1">
              <a:buFont typeface="Arial" pitchFamily="34" charset="0"/>
              <a:buChar char="•"/>
            </a:pPr>
            <a:r>
              <a:rPr lang="en-US" sz="1600" dirty="0" smtClean="0"/>
              <a:t>HP ITFM, IT Finance Management Software</a:t>
            </a:r>
          </a:p>
          <a:p>
            <a:pPr lvl="1">
              <a:buFont typeface="Arial" pitchFamily="34" charset="0"/>
              <a:buChar char="•"/>
            </a:pPr>
            <a:r>
              <a:rPr lang="en-US" sz="1600" dirty="0" smtClean="0"/>
              <a:t>VMware ITBM (Digital Fuel), Software-as-a-Service IT Financial Management</a:t>
            </a:r>
          </a:p>
          <a:p>
            <a:pPr lvl="1">
              <a:buFont typeface="Arial" pitchFamily="34" charset="0"/>
              <a:buChar char="•"/>
            </a:pPr>
            <a:r>
              <a:rPr lang="en-US" sz="1600" dirty="0" err="1" smtClean="0"/>
              <a:t>Nicus</a:t>
            </a:r>
            <a:r>
              <a:rPr lang="en-US" sz="1600" dirty="0" smtClean="0"/>
              <a:t>, IT Financial Management Software, On-premise or Software-as-a-Service</a:t>
            </a:r>
          </a:p>
          <a:p>
            <a:pPr lvl="1">
              <a:buFont typeface="Arial" pitchFamily="34" charset="0"/>
              <a:buChar char="•"/>
            </a:pPr>
            <a:r>
              <a:rPr lang="en-US" sz="1600" dirty="0" err="1" smtClean="0"/>
              <a:t>ComSci</a:t>
            </a:r>
            <a:r>
              <a:rPr lang="en-US" sz="1600" dirty="0" smtClean="0"/>
              <a:t> TFM, Software-as-a-Service IT Financial Management</a:t>
            </a:r>
          </a:p>
          <a:p>
            <a:pPr lvl="1">
              <a:buFont typeface="Arial" pitchFamily="34" charset="0"/>
              <a:buChar char="•"/>
            </a:pPr>
            <a:r>
              <a:rPr lang="en-US" sz="1600" dirty="0" err="1" smtClean="0"/>
              <a:t>Costnomics</a:t>
            </a:r>
            <a:r>
              <a:rPr lang="en-US" sz="1600" dirty="0" smtClean="0"/>
              <a:t>, Software-as-a-Service IT Financial Management, Service Costing</a:t>
            </a:r>
          </a:p>
          <a:p>
            <a:pPr lvl="1">
              <a:buFont typeface="Arial" pitchFamily="34" charset="0"/>
              <a:buChar char="•"/>
            </a:pPr>
            <a:r>
              <a:rPr lang="en-US" sz="1600" dirty="0" smtClean="0"/>
              <a:t>Cube Billing, Software-as-a-Service Cost Allocation and Cloud Chargeback Software</a:t>
            </a:r>
          </a:p>
          <a:p>
            <a:pPr lvl="1">
              <a:buFont typeface="Arial" pitchFamily="34" charset="0"/>
              <a:buChar char="•"/>
            </a:pPr>
            <a:r>
              <a:rPr lang="en-US" sz="1600" dirty="0" err="1" smtClean="0"/>
              <a:t>netinsight</a:t>
            </a:r>
            <a:r>
              <a:rPr lang="en-US" sz="1600" dirty="0" smtClean="0"/>
              <a:t>, IT Finance Management Software</a:t>
            </a:r>
          </a:p>
          <a:p>
            <a:pPr lvl="1">
              <a:buFont typeface="Arial" pitchFamily="34" charset="0"/>
              <a:buChar char="•"/>
            </a:pPr>
            <a:r>
              <a:rPr lang="en-US" sz="1600" dirty="0" err="1" smtClean="0"/>
              <a:t>KEDARit</a:t>
            </a:r>
            <a:r>
              <a:rPr lang="en-US" sz="1600" dirty="0" smtClean="0"/>
              <a:t>, Software-as-a-Service IT Finance Management</a:t>
            </a:r>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18</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2" name="Section Header"/>
          <p:cNvSpPr txBox="1"/>
          <p:nvPr>
            <p:custDataLst>
              <p:tags r:id="rId5"/>
            </p:custDataLst>
          </p:nvPr>
        </p:nvSpPr>
        <p:spPr>
          <a:xfrm>
            <a:off x="521208" y="813600"/>
            <a:ext cx="272029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2 – IT Financial Management Tools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id" hidden="1"/>
          <p:cNvGrpSpPr/>
          <p:nvPr>
            <p:custDataLst>
              <p:tags r:id="rId1"/>
            </p:custDataLst>
          </p:nvPr>
        </p:nvGrpSpPr>
        <p:grpSpPr>
          <a:xfrm>
            <a:off x="530351" y="685800"/>
            <a:ext cx="8997696" cy="6711696"/>
            <a:chOff x="530352" y="685800"/>
            <a:chExt cx="8997696" cy="6711696"/>
          </a:xfrm>
        </p:grpSpPr>
        <p:sp>
          <p:nvSpPr>
            <p:cNvPr id="6"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7"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8"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9" name="Group 600" hidden="1"/>
            <p:cNvGrpSpPr/>
            <p:nvPr/>
          </p:nvGrpSpPr>
          <p:grpSpPr>
            <a:xfrm>
              <a:off x="530352" y="6016752"/>
              <a:ext cx="8997696" cy="612648"/>
              <a:chOff x="530352" y="6016752"/>
              <a:chExt cx="8997696" cy="612648"/>
            </a:xfrm>
          </p:grpSpPr>
          <p:sp>
            <p:nvSpPr>
              <p:cNvPr id="45"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500" hidden="1"/>
            <p:cNvGrpSpPr/>
            <p:nvPr/>
          </p:nvGrpSpPr>
          <p:grpSpPr>
            <a:xfrm>
              <a:off x="530352" y="5257800"/>
              <a:ext cx="8997696" cy="612648"/>
              <a:chOff x="530352" y="5257800"/>
              <a:chExt cx="8997696" cy="612648"/>
            </a:xfrm>
          </p:grpSpPr>
          <p:sp>
            <p:nvSpPr>
              <p:cNvPr id="39"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400" hidden="1"/>
            <p:cNvGrpSpPr/>
            <p:nvPr/>
          </p:nvGrpSpPr>
          <p:grpSpPr>
            <a:xfrm>
              <a:off x="530352" y="4498848"/>
              <a:ext cx="8997696" cy="612648"/>
              <a:chOff x="530352" y="4498848"/>
              <a:chExt cx="8997696" cy="612648"/>
            </a:xfrm>
          </p:grpSpPr>
          <p:sp>
            <p:nvSpPr>
              <p:cNvPr id="33"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300" hidden="1"/>
            <p:cNvGrpSpPr/>
            <p:nvPr/>
          </p:nvGrpSpPr>
          <p:grpSpPr>
            <a:xfrm>
              <a:off x="530352" y="3730752"/>
              <a:ext cx="8997696" cy="612648"/>
              <a:chOff x="530352" y="3730752"/>
              <a:chExt cx="8997696" cy="612648"/>
            </a:xfrm>
          </p:grpSpPr>
          <p:sp>
            <p:nvSpPr>
              <p:cNvPr id="27"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200" hidden="1"/>
            <p:cNvGrpSpPr/>
            <p:nvPr/>
          </p:nvGrpSpPr>
          <p:grpSpPr>
            <a:xfrm>
              <a:off x="530352" y="2971800"/>
              <a:ext cx="8997696" cy="612648"/>
              <a:chOff x="530352" y="2971800"/>
              <a:chExt cx="8997696" cy="612648"/>
            </a:xfrm>
          </p:grpSpPr>
          <p:sp>
            <p:nvSpPr>
              <p:cNvPr id="21"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100" hidden="1"/>
            <p:cNvGrpSpPr/>
            <p:nvPr/>
          </p:nvGrpSpPr>
          <p:grpSpPr>
            <a:xfrm>
              <a:off x="530352" y="2212848"/>
              <a:ext cx="8997696" cy="612648"/>
              <a:chOff x="530352" y="2212848"/>
              <a:chExt cx="8997696" cy="612648"/>
            </a:xfrm>
          </p:grpSpPr>
          <p:sp>
            <p:nvSpPr>
              <p:cNvPr id="15"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Partial List of ITFM Tools</a:t>
            </a:r>
            <a:br>
              <a:rPr lang="en-US" dirty="0" smtClean="0"/>
            </a:br>
            <a:r>
              <a:rPr lang="en-US" dirty="0" smtClean="0"/>
              <a:t>Other ITFM Tool Providers</a:t>
            </a:r>
            <a:endParaRPr lang="en-US" dirty="0"/>
          </a:p>
        </p:txBody>
      </p:sp>
      <p:sp>
        <p:nvSpPr>
          <p:cNvPr id="3" name="Content Placeholder 2"/>
          <p:cNvSpPr>
            <a:spLocks noGrp="1"/>
          </p:cNvSpPr>
          <p:nvPr>
            <p:ph sz="quarter" idx="14"/>
            <p:custDataLst>
              <p:tags r:id="rId2"/>
            </p:custDataLst>
          </p:nvPr>
        </p:nvSpPr>
        <p:spPr/>
        <p:txBody>
          <a:bodyPr/>
          <a:lstStyle/>
          <a:p>
            <a:pPr lvl="1">
              <a:buFont typeface="Arial" pitchFamily="34" charset="0"/>
              <a:buChar char="•"/>
            </a:pPr>
            <a:r>
              <a:rPr lang="en-US" sz="1600" dirty="0" smtClean="0"/>
              <a:t>Acorn Systems (Enterprise Costs)</a:t>
            </a:r>
          </a:p>
          <a:p>
            <a:pPr lvl="1">
              <a:buFont typeface="Arial" pitchFamily="34" charset="0"/>
              <a:buChar char="•"/>
            </a:pPr>
            <a:r>
              <a:rPr lang="en-US" sz="1600" dirty="0" err="1" smtClean="0"/>
              <a:t>AnchorPoint</a:t>
            </a:r>
            <a:r>
              <a:rPr lang="en-US" sz="1600" dirty="0" smtClean="0"/>
              <a:t> (Telecom Expense Mgmt.)</a:t>
            </a:r>
          </a:p>
          <a:p>
            <a:pPr lvl="1">
              <a:buFont typeface="Arial" pitchFamily="34" charset="0"/>
              <a:buChar char="•"/>
            </a:pPr>
            <a:r>
              <a:rPr lang="en-US" sz="1600" dirty="0" smtClean="0"/>
              <a:t>ALG Software (Service Costing)</a:t>
            </a:r>
          </a:p>
          <a:p>
            <a:pPr lvl="1">
              <a:buFont typeface="Arial" pitchFamily="34" charset="0"/>
              <a:buChar char="•"/>
            </a:pPr>
            <a:r>
              <a:rPr lang="en-US" sz="1600" dirty="0" smtClean="0"/>
              <a:t>Aria Systems (Cloud Billing)</a:t>
            </a:r>
          </a:p>
          <a:p>
            <a:pPr lvl="1">
              <a:buFont typeface="Arial" pitchFamily="34" charset="0"/>
              <a:buChar char="•"/>
            </a:pPr>
            <a:r>
              <a:rPr lang="en-US" sz="1600" dirty="0" smtClean="0"/>
              <a:t>ASG-</a:t>
            </a:r>
            <a:r>
              <a:rPr lang="en-US" sz="1600" dirty="0" err="1" smtClean="0"/>
              <a:t>PS'Soft</a:t>
            </a:r>
            <a:r>
              <a:rPr lang="en-US" sz="1600" dirty="0" smtClean="0"/>
              <a:t> ITFM (Chargeback)</a:t>
            </a:r>
          </a:p>
          <a:p>
            <a:pPr lvl="1">
              <a:buFont typeface="Arial" pitchFamily="34" charset="0"/>
              <a:buChar char="•"/>
            </a:pPr>
            <a:r>
              <a:rPr lang="en-US" sz="1600" dirty="0" err="1" smtClean="0"/>
              <a:t>Avocent</a:t>
            </a:r>
            <a:r>
              <a:rPr lang="en-US" sz="1600" dirty="0" smtClean="0"/>
              <a:t> (DC and Network Mgmt.)</a:t>
            </a:r>
          </a:p>
          <a:p>
            <a:pPr lvl="1">
              <a:buFont typeface="Arial" pitchFamily="34" charset="0"/>
              <a:buChar char="•"/>
            </a:pPr>
            <a:r>
              <a:rPr lang="en-US" sz="1600" dirty="0" err="1" smtClean="0"/>
              <a:t>Axios</a:t>
            </a:r>
            <a:r>
              <a:rPr lang="en-US" sz="1600" dirty="0" smtClean="0"/>
              <a:t> (ITIL IT Financial Mgmt.)</a:t>
            </a:r>
          </a:p>
          <a:p>
            <a:pPr lvl="1">
              <a:buFont typeface="Arial" pitchFamily="34" charset="0"/>
              <a:buChar char="•"/>
            </a:pPr>
            <a:r>
              <a:rPr lang="en-US" sz="1600" dirty="0" err="1" smtClean="0"/>
              <a:t>Blazent</a:t>
            </a:r>
            <a:r>
              <a:rPr lang="en-US" sz="1600" dirty="0" smtClean="0"/>
              <a:t> (IT Infrastructure)</a:t>
            </a:r>
          </a:p>
          <a:p>
            <a:pPr lvl="1">
              <a:buFont typeface="Arial" pitchFamily="34" charset="0"/>
              <a:buChar char="•"/>
            </a:pPr>
            <a:r>
              <a:rPr lang="en-US" sz="1600" dirty="0" smtClean="0"/>
              <a:t>BSG (Telecom Billing)</a:t>
            </a:r>
          </a:p>
          <a:p>
            <a:pPr lvl="1">
              <a:buFont typeface="Arial" pitchFamily="34" charset="0"/>
              <a:buChar char="•"/>
            </a:pPr>
            <a:r>
              <a:rPr lang="en-US" sz="1600" dirty="0" smtClean="0"/>
              <a:t>CA Technologies (PPM and Service Mgmt.)</a:t>
            </a:r>
          </a:p>
          <a:p>
            <a:pPr lvl="1">
              <a:buFont typeface="Arial" pitchFamily="34" charset="0"/>
              <a:buChar char="•"/>
            </a:pPr>
            <a:r>
              <a:rPr lang="en-US" sz="1600" dirty="0" err="1" smtClean="0"/>
              <a:t>Claritia</a:t>
            </a:r>
            <a:r>
              <a:rPr lang="en-US" sz="1600" dirty="0" smtClean="0"/>
              <a:t> (IT Spending Mgmt.)</a:t>
            </a:r>
          </a:p>
          <a:p>
            <a:pPr lvl="1">
              <a:buFont typeface="Arial" pitchFamily="34" charset="0"/>
              <a:buChar char="•"/>
            </a:pPr>
            <a:r>
              <a:rPr lang="en-US" sz="1600" dirty="0" err="1" smtClean="0"/>
              <a:t>ClearCost</a:t>
            </a:r>
            <a:r>
              <a:rPr lang="en-US" sz="1600" dirty="0" smtClean="0"/>
              <a:t> (Budget and </a:t>
            </a:r>
            <a:r>
              <a:rPr lang="en-US" sz="1600" dirty="0" err="1" smtClean="0"/>
              <a:t>Chargebacks</a:t>
            </a:r>
            <a:r>
              <a:rPr lang="en-US" sz="1600" dirty="0" smtClean="0"/>
              <a:t>)</a:t>
            </a:r>
          </a:p>
        </p:txBody>
      </p:sp>
      <p:sp>
        <p:nvSpPr>
          <p:cNvPr id="4" name="Content Placeholder 3"/>
          <p:cNvSpPr>
            <a:spLocks noGrp="1"/>
          </p:cNvSpPr>
          <p:nvPr>
            <p:ph sz="quarter" idx="15"/>
            <p:custDataLst>
              <p:tags r:id="rId3"/>
            </p:custDataLst>
          </p:nvPr>
        </p:nvSpPr>
        <p:spPr/>
        <p:txBody>
          <a:bodyPr/>
          <a:lstStyle/>
          <a:p>
            <a:pPr lvl="1">
              <a:buFont typeface="Arial" pitchFamily="34" charset="0"/>
              <a:buChar char="•"/>
            </a:pPr>
            <a:r>
              <a:rPr lang="en-US" sz="1600" dirty="0" err="1" smtClean="0"/>
              <a:t>EcoSys</a:t>
            </a:r>
            <a:r>
              <a:rPr lang="en-US" sz="1600" dirty="0" smtClean="0"/>
              <a:t> (Project Financials)</a:t>
            </a:r>
          </a:p>
          <a:p>
            <a:pPr lvl="1">
              <a:buFont typeface="Arial" pitchFamily="34" charset="0"/>
              <a:buChar char="•"/>
            </a:pPr>
            <a:r>
              <a:rPr lang="en-US" sz="1600" dirty="0" err="1" smtClean="0"/>
              <a:t>FullCost</a:t>
            </a:r>
            <a:r>
              <a:rPr lang="en-US" sz="1600" dirty="0" smtClean="0"/>
              <a:t> (Business Operations Planning)</a:t>
            </a:r>
          </a:p>
          <a:p>
            <a:pPr lvl="1">
              <a:buFont typeface="Arial" pitchFamily="34" charset="0"/>
              <a:buChar char="•"/>
            </a:pPr>
            <a:r>
              <a:rPr lang="en-US" sz="1600" dirty="0" smtClean="0"/>
              <a:t>IBM-TUAM (Infrastructure Billing)</a:t>
            </a:r>
          </a:p>
          <a:p>
            <a:pPr lvl="1">
              <a:buFont typeface="Arial" pitchFamily="34" charset="0"/>
              <a:buChar char="•"/>
            </a:pPr>
            <a:r>
              <a:rPr lang="en-US" sz="1600" dirty="0" err="1" smtClean="0"/>
              <a:t>MetraTech</a:t>
            </a:r>
            <a:r>
              <a:rPr lang="en-US" sz="1600" dirty="0" smtClean="0"/>
              <a:t> (Enterprise Billing)</a:t>
            </a:r>
          </a:p>
          <a:p>
            <a:pPr lvl="1">
              <a:buFont typeface="Arial" pitchFamily="34" charset="0"/>
              <a:buChar char="•"/>
            </a:pPr>
            <a:r>
              <a:rPr lang="en-US" sz="1600" dirty="0" err="1" smtClean="0"/>
              <a:t>newScale</a:t>
            </a:r>
            <a:r>
              <a:rPr lang="en-US" sz="1600" dirty="0" smtClean="0"/>
              <a:t> (Service Catalog)</a:t>
            </a:r>
          </a:p>
          <a:p>
            <a:pPr lvl="1">
              <a:buFont typeface="Arial" pitchFamily="34" charset="0"/>
              <a:buChar char="•"/>
            </a:pPr>
            <a:r>
              <a:rPr lang="en-US" sz="1600" dirty="0" err="1" smtClean="0"/>
              <a:t>OpeniT</a:t>
            </a:r>
            <a:r>
              <a:rPr lang="en-US" sz="1600" dirty="0" smtClean="0"/>
              <a:t> (Software Metering)</a:t>
            </a:r>
          </a:p>
          <a:p>
            <a:pPr lvl="1">
              <a:buFont typeface="Arial" pitchFamily="34" charset="0"/>
              <a:buChar char="•"/>
            </a:pPr>
            <a:r>
              <a:rPr lang="en-US" sz="1600" dirty="0" err="1" smtClean="0"/>
              <a:t>SatoriTech</a:t>
            </a:r>
            <a:r>
              <a:rPr lang="en-US" sz="1600" dirty="0" smtClean="0"/>
              <a:t> (DC Metering)</a:t>
            </a:r>
          </a:p>
          <a:p>
            <a:pPr lvl="1">
              <a:buFont typeface="Arial" pitchFamily="34" charset="0"/>
              <a:buChar char="•"/>
            </a:pPr>
            <a:r>
              <a:rPr lang="en-US" sz="1600" dirty="0" smtClean="0"/>
              <a:t>SAS IT Financials (Service Mgmt.)</a:t>
            </a:r>
          </a:p>
          <a:p>
            <a:pPr lvl="1">
              <a:buFont typeface="Arial" pitchFamily="34" charset="0"/>
              <a:buChar char="•"/>
            </a:pPr>
            <a:r>
              <a:rPr lang="en-US" sz="1600" dirty="0" smtClean="0"/>
              <a:t>UMT (Microsoft Project Financials)</a:t>
            </a:r>
          </a:p>
          <a:p>
            <a:pPr lvl="1">
              <a:buFont typeface="Arial" pitchFamily="34" charset="0"/>
              <a:buChar char="•"/>
            </a:pPr>
            <a:r>
              <a:rPr lang="en-US" sz="1600" dirty="0" err="1" smtClean="0"/>
              <a:t>UniSolutions</a:t>
            </a:r>
            <a:r>
              <a:rPr lang="en-US" sz="1600" dirty="0" smtClean="0"/>
              <a:t> (Unix </a:t>
            </a:r>
            <a:r>
              <a:rPr lang="en-US" sz="1600" dirty="0" err="1" smtClean="0"/>
              <a:t>Chargebacks</a:t>
            </a:r>
            <a:r>
              <a:rPr lang="en-US" sz="1600" dirty="0" smtClean="0"/>
              <a:t>)</a:t>
            </a:r>
          </a:p>
          <a:p>
            <a:pPr lvl="1">
              <a:buFont typeface="Arial" pitchFamily="34" charset="0"/>
              <a:buChar char="•"/>
            </a:pPr>
            <a:r>
              <a:rPr lang="en-US" sz="1600" dirty="0" err="1" smtClean="0"/>
              <a:t>VAlign</a:t>
            </a:r>
            <a:r>
              <a:rPr lang="en-US" sz="1600" dirty="0" smtClean="0"/>
              <a:t> (Service Costing)</a:t>
            </a:r>
          </a:p>
          <a:p>
            <a:pPr lvl="1">
              <a:buFont typeface="Arial" pitchFamily="34" charset="0"/>
              <a:buChar char="•"/>
            </a:pPr>
            <a:r>
              <a:rPr lang="en-US" sz="1600" dirty="0" err="1" smtClean="0"/>
              <a:t>Vkernel</a:t>
            </a:r>
            <a:r>
              <a:rPr lang="en-US" sz="1600" dirty="0" smtClean="0"/>
              <a:t> (VM Chargeback)</a:t>
            </a:r>
          </a:p>
          <a:p>
            <a:pPr lvl="1">
              <a:buFont typeface="Arial" pitchFamily="34" charset="0"/>
              <a:buChar char="•"/>
            </a:pPr>
            <a:endParaRPr lang="en-US" sz="1600" dirty="0"/>
          </a:p>
        </p:txBody>
      </p:sp>
      <p:sp>
        <p:nvSpPr>
          <p:cNvPr id="51" name="Page Number"/>
          <p:cNvSpPr txBox="1"/>
          <p:nvPr>
            <p:custDataLst>
              <p:tags r:id="rId4"/>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19</a:t>
            </a:r>
            <a:endParaRPr lang="en-US" sz="1100" noProof="1" smtClean="0">
              <a:latin typeface="+mn-lt"/>
            </a:endParaRPr>
          </a:p>
        </p:txBody>
      </p:sp>
      <p:sp>
        <p:nvSpPr>
          <p:cNvPr id="52" name="Section Footer"/>
          <p:cNvSpPr txBox="1"/>
          <p:nvPr>
            <p:custDataLst>
              <p:tags r:id="rId5"/>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3" name="Section Header"/>
          <p:cNvSpPr txBox="1"/>
          <p:nvPr>
            <p:custDataLst>
              <p:tags r:id="rId6"/>
            </p:custDataLst>
          </p:nvPr>
        </p:nvSpPr>
        <p:spPr>
          <a:xfrm>
            <a:off x="521208" y="813600"/>
            <a:ext cx="272029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2 – IT Financial Management Tools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Emerging Trends For IT Financial Management Software</a:t>
            </a:r>
            <a:endParaRPr lang="en-US" dirty="0"/>
          </a:p>
        </p:txBody>
      </p:sp>
      <p:sp>
        <p:nvSpPr>
          <p:cNvPr id="50" name="Page Number"/>
          <p:cNvSpPr txBox="1"/>
          <p:nvPr>
            <p:custDataLst>
              <p:tags r:id="rId2"/>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20</a:t>
            </a:r>
          </a:p>
        </p:txBody>
      </p:sp>
      <p:sp>
        <p:nvSpPr>
          <p:cNvPr id="51" name="Section Footer"/>
          <p:cNvSpPr txBox="1"/>
          <p:nvPr>
            <p:custDataLst>
              <p:tags r:id="rId3"/>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2" name="Section Header"/>
          <p:cNvSpPr txBox="1"/>
          <p:nvPr>
            <p:custDataLst>
              <p:tags r:id="rId4"/>
            </p:custDataLst>
          </p:nvPr>
        </p:nvSpPr>
        <p:spPr>
          <a:xfrm>
            <a:off x="521208" y="813600"/>
            <a:ext cx="272029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2 – IT Financial Management Tools</a:t>
            </a:r>
          </a:p>
        </p:txBody>
      </p:sp>
      <p:pic>
        <p:nvPicPr>
          <p:cNvPr id="1026" name="Picture 2"/>
          <p:cNvPicPr>
            <a:picLocks noGrp="1" noChangeAspect="1" noChangeArrowheads="1"/>
          </p:cNvPicPr>
          <p:nvPr>
            <p:ph sz="quarter" idx="15"/>
          </p:nvPr>
        </p:nvPicPr>
        <p:blipFill>
          <a:blip r:embed="rId7" cstate="print"/>
          <a:srcRect t="7199"/>
          <a:stretch>
            <a:fillRect/>
          </a:stretch>
        </p:blipFill>
        <p:spPr bwMode="auto">
          <a:xfrm>
            <a:off x="531976" y="2822448"/>
            <a:ext cx="9073736" cy="3502152"/>
          </a:xfrm>
          <a:prstGeom prst="rect">
            <a:avLst/>
          </a:prstGeom>
          <a:noFill/>
          <a:ln w="9525">
            <a:noFill/>
            <a:miter lim="800000"/>
            <a:headEnd/>
            <a:tailEnd/>
          </a:ln>
        </p:spPr>
      </p:pic>
      <p:sp>
        <p:nvSpPr>
          <p:cNvPr id="54" name="Rectangle 53"/>
          <p:cNvSpPr/>
          <p:nvPr/>
        </p:nvSpPr>
        <p:spPr>
          <a:xfrm>
            <a:off x="6473950" y="457200"/>
            <a:ext cx="2670050" cy="228600"/>
          </a:xfrm>
          <a:prstGeom prst="rect">
            <a:avLst/>
          </a:prstGeom>
          <a:solidFill>
            <a:schemeClr val="bg2"/>
          </a:solidFill>
          <a:ln w="6350">
            <a:solidFill>
              <a:schemeClr val="tx1"/>
            </a:solidFill>
          </a:ln>
        </p:spPr>
        <p:txBody>
          <a:bodyPr vert="horz" wrap="square" lIns="91440" tIns="45720" rIns="91440" bIns="45720" rtlCol="0" anchor="ctr">
            <a:noAutofit/>
          </a:bodyPr>
          <a:lstStyle/>
          <a:p>
            <a:pPr algn="ctr"/>
            <a:r>
              <a:rPr lang="en-US" sz="1100" dirty="0" smtClean="0">
                <a:solidFill>
                  <a:srgbClr val="FF0000"/>
                </a:solidFill>
              </a:rPr>
              <a:t>QUOTED FROM FORRESTER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2"/>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Subtitle 1"/>
          <p:cNvSpPr>
            <a:spLocks noGrp="1"/>
          </p:cNvSpPr>
          <p:nvPr>
            <p:ph type="subTitle" idx="1"/>
            <p:custDataLst>
              <p:tags r:id="rId3"/>
            </p:custDataLst>
          </p:nvPr>
        </p:nvSpPr>
        <p:spPr/>
        <p:txBody>
          <a:bodyPr/>
          <a:lstStyle/>
          <a:p>
            <a:r>
              <a:rPr lang="en-US" smtClean="0"/>
              <a:t>BMC Business Service Management</a:t>
            </a:r>
            <a:endParaRPr lang="en-US"/>
          </a:p>
        </p:txBody>
      </p:sp>
      <p:sp>
        <p:nvSpPr>
          <p:cNvPr id="3" name="Title 2"/>
          <p:cNvSpPr>
            <a:spLocks noGrp="1"/>
          </p:cNvSpPr>
          <p:nvPr>
            <p:ph type="ctrTitle"/>
            <p:custDataLst>
              <p:tags r:id="rId4"/>
            </p:custDataLst>
          </p:nvPr>
        </p:nvSpPr>
        <p:spPr/>
        <p:txBody>
          <a:bodyPr/>
          <a:lstStyle/>
          <a:p>
            <a:r>
              <a:rPr lang="en-US" smtClean="0"/>
              <a:t>Section 3</a:t>
            </a:r>
            <a:endParaRPr lang="en-US"/>
          </a:p>
        </p:txBody>
      </p:sp>
      <p:sp>
        <p:nvSpPr>
          <p:cNvPr id="50" name="Page Number"/>
          <p:cNvSpPr txBox="1"/>
          <p:nvPr>
            <p:custDataLst>
              <p:tags r:id="rId5"/>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21</a:t>
            </a:r>
            <a:endParaRPr lang="en-US" sz="1100" noProof="1" smtClean="0">
              <a:latin typeface="+mn-lt"/>
            </a:endParaRPr>
          </a:p>
        </p:txBody>
      </p:sp>
      <p:sp>
        <p:nvSpPr>
          <p:cNvPr id="51" name="Section Footer"/>
          <p:cNvSpPr txBox="1"/>
          <p:nvPr>
            <p:custDataLst>
              <p:tags r:id="rId6"/>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Background</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BMC offers a unified Business Service Management (BSM) platform that simplifies and automates IT processes, improves decision-making, and orchestrates workflow across cloud, virtual, distributed, and mainframe resources.</a:t>
            </a:r>
          </a:p>
          <a:p>
            <a:r>
              <a:rPr lang="en-US" sz="1600" dirty="0" smtClean="0"/>
              <a:t>BMC IT Business Management </a:t>
            </a:r>
            <a:r>
              <a:rPr lang="en-US" sz="1600" dirty="0" err="1" smtClean="0"/>
              <a:t>OnDemand</a:t>
            </a:r>
            <a:r>
              <a:rPr lang="en-US" sz="1600" dirty="0" smtClean="0"/>
              <a:t> delivers the an integrated, </a:t>
            </a:r>
            <a:r>
              <a:rPr lang="en-US" sz="1600" dirty="0" err="1" smtClean="0"/>
              <a:t>SaaS</a:t>
            </a:r>
            <a:r>
              <a:rPr lang="en-US" sz="1600" dirty="0" smtClean="0"/>
              <a:t>-based approach to managing the business of IT. Built on a comprehensive data model that captures the interdependencies between IT functions, BMC IT Business Management </a:t>
            </a:r>
            <a:r>
              <a:rPr lang="en-US" sz="1600" dirty="0" err="1" smtClean="0"/>
              <a:t>OnDemand</a:t>
            </a:r>
            <a:r>
              <a:rPr lang="en-US" sz="1600" dirty="0" smtClean="0"/>
              <a:t> bridges silos of information across demand, supply, resources, financials, and risk to provide a single system of record for visibility, coordination, and control of IT. It enables fact-based decisions that improve business alignment and  deliver more business value.</a:t>
            </a:r>
          </a:p>
          <a:p>
            <a:r>
              <a:rPr lang="en-US" sz="1600" dirty="0" smtClean="0"/>
              <a:t>BMC Software products span across distributed, mainframe, virtual and cloud environments.  Recognized as the leader in Business Service Management, BMC offers a comprehensive approach and unified platform that helps IT organizations cut cost, reduce risk and drive business profit. For the four fiscal quarters ended March 31, 2011, BMC revenue was approximately $2.1 billion.</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22</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04089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3 – BMC Business Service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Market Performance Analysis</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BMC Software Continues Strong Growth in Core Flagship Products BMC maintained the third largest ITOM vendor position in 2011, with $1.8 billion in revenue and 10% market share. BMC's revenue grew 8.2% compared with 2010, which is in line with the 8.7% average for the overall ITOM market. BMC has an expansive portfolio, with products across the 14 ITOM market segments and a focus on broad management functionality across a heterogeneous environment.</a:t>
            </a:r>
          </a:p>
          <a:p>
            <a:r>
              <a:rPr lang="en-US" sz="1600" dirty="0" smtClean="0"/>
              <a:t>BMC has maintained a strong and consistent strategy in the past several years. Its Business Service Management platform remains relevant in both the virtualized and emerging cloud environments. BMC has created broad market awareness and specific client messaging with its "value paths” marketing. Each path considers a user's specific scenario that addresses business problems or challenges, and it provides entry points to the BMC portfolio at a variety of maturity levels. BMC‘s branding and solution marketing resonates with clients because it provides a business-focused approach that enables BMC to be responsive to existing and changing client requirements.</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23</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04089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3 – BMC Business Service Management</a:t>
            </a:r>
            <a:endParaRPr lang="en-US" sz="1100" noProof="1" smtClean="0">
              <a:latin typeface="+mn-lt"/>
              <a:ea typeface="Cambria Math" pitchFamily="18" charset="0"/>
            </a:endParaRPr>
          </a:p>
        </p:txBody>
      </p:sp>
      <p:sp>
        <p:nvSpPr>
          <p:cNvPr id="56" name="Rectangle 55"/>
          <p:cNvSpPr/>
          <p:nvPr/>
        </p:nvSpPr>
        <p:spPr>
          <a:xfrm>
            <a:off x="6473950" y="457200"/>
            <a:ext cx="1984249" cy="228600"/>
          </a:xfrm>
          <a:prstGeom prst="rect">
            <a:avLst/>
          </a:prstGeom>
          <a:solidFill>
            <a:schemeClr val="bg2"/>
          </a:solidFill>
          <a:ln w="6350">
            <a:solidFill>
              <a:schemeClr val="tx1"/>
            </a:solidFill>
          </a:ln>
        </p:spPr>
        <p:txBody>
          <a:bodyPr vert="horz" wrap="square" lIns="91440" tIns="45720" rIns="91440" bIns="45720" rtlCol="0" anchor="ctr">
            <a:noAutofit/>
          </a:bodyPr>
          <a:lstStyle/>
          <a:p>
            <a:pPr algn="ctr"/>
            <a:r>
              <a:rPr lang="en-US" sz="1100" dirty="0" smtClean="0">
                <a:solidFill>
                  <a:srgbClr val="FF0000"/>
                </a:solidFill>
              </a:rPr>
              <a:t>QUOTED FROM GARTNER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Market Performance Analysis</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Despite IBM's aggressive, pricing-led efforts to capture BMC's mainframe management software installed base, BMC continues to demonstrate impressive growth; 31% of BMC's total ITOM revenue in 2011 came from the five mainframe segments, which BMC managed to grow 6.4%. </a:t>
            </a:r>
          </a:p>
          <a:p>
            <a:r>
              <a:rPr lang="en-US" sz="1600" dirty="0" smtClean="0"/>
              <a:t>While inertia remains a big factor in the mainframe market, BMC has proved better able to withstand IBM more than other players, due in part to a commitment to functional currency and a strong acquisition strategy. BMC continues to acquire smaller ITOM vendors to fill in gaps. It acquired application performance monitoring vendor </a:t>
            </a:r>
            <a:r>
              <a:rPr lang="en-US" sz="1600" dirty="0" err="1" smtClean="0"/>
              <a:t>Coradiant</a:t>
            </a:r>
            <a:r>
              <a:rPr lang="en-US" sz="1600" dirty="0" smtClean="0"/>
              <a:t>, mobility vendor </a:t>
            </a:r>
            <a:r>
              <a:rPr lang="en-US" sz="1600" dirty="0" err="1" smtClean="0"/>
              <a:t>Aeroprise</a:t>
            </a:r>
            <a:r>
              <a:rPr lang="en-US" sz="1600" dirty="0" smtClean="0"/>
              <a:t>, and application release management vendor </a:t>
            </a:r>
            <a:r>
              <a:rPr lang="en-US" sz="1600" dirty="0" err="1" smtClean="0"/>
              <a:t>StreamStep</a:t>
            </a:r>
            <a:r>
              <a:rPr lang="en-US" sz="1600" dirty="0" smtClean="0"/>
              <a:t> in 2011.</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24</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04089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3 – BMC Business Service Management</a:t>
            </a:r>
            <a:endParaRPr lang="en-US" sz="1100" noProof="1" smtClean="0">
              <a:latin typeface="+mn-lt"/>
              <a:ea typeface="Cambria Math" pitchFamily="18" charset="0"/>
            </a:endParaRPr>
          </a:p>
        </p:txBody>
      </p:sp>
      <p:sp>
        <p:nvSpPr>
          <p:cNvPr id="56" name="Rectangle 55"/>
          <p:cNvSpPr/>
          <p:nvPr/>
        </p:nvSpPr>
        <p:spPr>
          <a:xfrm>
            <a:off x="6473950" y="457200"/>
            <a:ext cx="1984249" cy="228600"/>
          </a:xfrm>
          <a:prstGeom prst="rect">
            <a:avLst/>
          </a:prstGeom>
          <a:solidFill>
            <a:schemeClr val="bg2"/>
          </a:solidFill>
          <a:ln w="6350">
            <a:solidFill>
              <a:schemeClr val="tx1"/>
            </a:solidFill>
          </a:ln>
        </p:spPr>
        <p:txBody>
          <a:bodyPr vert="horz" wrap="square" lIns="91440" tIns="45720" rIns="91440" bIns="45720" rtlCol="0" anchor="ctr">
            <a:noAutofit/>
          </a:bodyPr>
          <a:lstStyle/>
          <a:p>
            <a:pPr algn="ctr"/>
            <a:r>
              <a:rPr lang="en-US" sz="1100" dirty="0" smtClean="0">
                <a:solidFill>
                  <a:srgbClr val="FF0000"/>
                </a:solidFill>
              </a:rPr>
              <a:t>QUOTED FROM GARTNER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Tool Overview</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The BMC IT Business Management Suite provides CIOs and IT leaders with a single </a:t>
            </a:r>
            <a:r>
              <a:rPr lang="en-US" sz="1600" dirty="0" smtClean="0"/>
              <a:t>integrated solution </a:t>
            </a:r>
            <a:r>
              <a:rPr lang="en-US" sz="1600" dirty="0" smtClean="0"/>
              <a:t>to help manage the business aspects of running an IT organization. Supporting </a:t>
            </a:r>
            <a:r>
              <a:rPr lang="en-US" sz="1600" dirty="0" smtClean="0"/>
              <a:t>centralized management </a:t>
            </a:r>
            <a:r>
              <a:rPr lang="en-US" sz="1600" dirty="0" smtClean="0"/>
              <a:t>of IT financials, vendors, project portfolios, sustaining activities, people, </a:t>
            </a:r>
            <a:r>
              <a:rPr lang="en-US" sz="1600" dirty="0" smtClean="0"/>
              <a:t>and compliance</a:t>
            </a:r>
            <a:r>
              <a:rPr lang="en-US" sz="1600" dirty="0" smtClean="0"/>
              <a:t>, the BMC IT Business Management Suite delivers the visibility and control required </a:t>
            </a:r>
            <a:r>
              <a:rPr lang="en-US" sz="1600" dirty="0" smtClean="0"/>
              <a:t>to improve </a:t>
            </a:r>
            <a:r>
              <a:rPr lang="en-US" sz="1600" dirty="0" smtClean="0"/>
              <a:t>business alignment, reduce costs, and provide more business value</a:t>
            </a:r>
            <a:r>
              <a:rPr lang="en-US" sz="1600" dirty="0" smtClean="0"/>
              <a:t>.</a:t>
            </a:r>
          </a:p>
          <a:p>
            <a:r>
              <a:rPr lang="en-US" sz="1600" dirty="0" smtClean="0"/>
              <a:t>BMC IT Business Management </a:t>
            </a:r>
            <a:r>
              <a:rPr lang="en-US" sz="1600" dirty="0" err="1" smtClean="0"/>
              <a:t>OnDemand</a:t>
            </a:r>
            <a:r>
              <a:rPr lang="en-US" sz="1600" dirty="0" smtClean="0"/>
              <a:t> delivers </a:t>
            </a:r>
            <a:r>
              <a:rPr lang="en-US" sz="1600" dirty="0" smtClean="0"/>
              <a:t>integrated</a:t>
            </a:r>
            <a:r>
              <a:rPr lang="en-US" sz="1600" dirty="0" smtClean="0"/>
              <a:t>, </a:t>
            </a:r>
            <a:r>
              <a:rPr lang="en-US" sz="1600" dirty="0" err="1" smtClean="0"/>
              <a:t>SaaS</a:t>
            </a:r>
            <a:r>
              <a:rPr lang="en-US" sz="1600" dirty="0" smtClean="0"/>
              <a:t>-based approach </a:t>
            </a:r>
            <a:r>
              <a:rPr lang="en-US" sz="1600" dirty="0" smtClean="0"/>
              <a:t>to managing </a:t>
            </a:r>
            <a:r>
              <a:rPr lang="en-US" sz="1600" dirty="0" smtClean="0"/>
              <a:t>the business of IT. Built on a comprehensive data model that captures the </a:t>
            </a:r>
            <a:r>
              <a:rPr lang="en-US" sz="1600" dirty="0" smtClean="0"/>
              <a:t>interdependencies between </a:t>
            </a:r>
            <a:r>
              <a:rPr lang="en-US" sz="1600" dirty="0" smtClean="0"/>
              <a:t>IT functions, BMC IT Business Management </a:t>
            </a:r>
            <a:r>
              <a:rPr lang="en-US" sz="1600" dirty="0" err="1" smtClean="0"/>
              <a:t>OnDemand</a:t>
            </a:r>
            <a:r>
              <a:rPr lang="en-US" sz="1600" dirty="0" smtClean="0"/>
              <a:t> bridges silos of information </a:t>
            </a:r>
            <a:r>
              <a:rPr lang="en-US" sz="1600" dirty="0" smtClean="0"/>
              <a:t>across demand</a:t>
            </a:r>
            <a:r>
              <a:rPr lang="en-US" sz="1600" dirty="0" smtClean="0"/>
              <a:t>, supply, resources, financials, and risk to provide a single system of record for </a:t>
            </a:r>
            <a:r>
              <a:rPr lang="en-US" sz="1600" dirty="0" smtClean="0"/>
              <a:t>visibility, coordination</a:t>
            </a:r>
            <a:r>
              <a:rPr lang="en-US" sz="1600" dirty="0" smtClean="0"/>
              <a:t>, and control of IT. It enables fact-based decisions that improve business alignment and </a:t>
            </a:r>
            <a:r>
              <a:rPr lang="en-US" sz="1600" dirty="0" smtClean="0"/>
              <a:t>deliver more </a:t>
            </a:r>
            <a:r>
              <a:rPr lang="en-US" sz="1600" dirty="0" smtClean="0"/>
              <a:t>business value, all without the costs and overhead of hosting the software on premise</a:t>
            </a:r>
            <a:r>
              <a:rPr lang="en-US" sz="1600" dirty="0" smtClean="0"/>
              <a:t>.</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25</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04089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3 – BMC Business Service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Perspectives on Tool</a:t>
            </a:r>
            <a:br>
              <a:rPr lang="en-US" smtClean="0"/>
            </a:br>
            <a:endParaRPr lang="en-US" b="0" i="0" dirty="0"/>
          </a:p>
        </p:txBody>
      </p:sp>
      <p:sp>
        <p:nvSpPr>
          <p:cNvPr id="3" name="Content Placeholder 2"/>
          <p:cNvSpPr>
            <a:spLocks noGrp="1"/>
          </p:cNvSpPr>
          <p:nvPr>
            <p:ph sz="quarter" idx="15"/>
            <p:custDataLst>
              <p:tags r:id="rId2"/>
            </p:custDataLst>
          </p:nvPr>
        </p:nvSpPr>
        <p:spPr/>
        <p:txBody>
          <a:bodyPr/>
          <a:lstStyle/>
          <a:p>
            <a:pPr lvl="1">
              <a:buNone/>
            </a:pPr>
            <a:r>
              <a:rPr lang="en-US" sz="1600" dirty="0" smtClean="0"/>
              <a:t>Some of the tool features include the ability to:</a:t>
            </a:r>
          </a:p>
          <a:p>
            <a:pPr lvl="1"/>
            <a:r>
              <a:rPr lang="en-US" sz="1600" dirty="0" smtClean="0"/>
              <a:t>Easily integrate with </a:t>
            </a:r>
            <a:r>
              <a:rPr lang="en-US" sz="1600" dirty="0" smtClean="0"/>
              <a:t>BMC ADDM tool to provide IT costing reports</a:t>
            </a:r>
          </a:p>
          <a:p>
            <a:pPr lvl="1"/>
            <a:r>
              <a:rPr lang="en-US" sz="1600" dirty="0" smtClean="0"/>
              <a:t>Perform “what-if” budgeting analysis to evaluate the impact of different projects and sustained-spending scenarios</a:t>
            </a:r>
          </a:p>
          <a:p>
            <a:pPr lvl="1">
              <a:buNone/>
            </a:pPr>
            <a:r>
              <a:rPr lang="en-US" sz="1600" dirty="0" smtClean="0"/>
              <a:t>It was also noticed that the tool:</a:t>
            </a:r>
          </a:p>
          <a:p>
            <a:pPr lvl="1"/>
            <a:r>
              <a:rPr lang="en-US" sz="1600" dirty="0" smtClean="0"/>
              <a:t>Require </a:t>
            </a:r>
            <a:r>
              <a:rPr lang="en-US" sz="1600" dirty="0" smtClean="0"/>
              <a:t>high-level of configuration and customization to provide reports</a:t>
            </a:r>
          </a:p>
          <a:p>
            <a:pPr lvl="1"/>
            <a:r>
              <a:rPr lang="en-US" sz="1600" dirty="0" smtClean="0"/>
              <a:t>Does not provide (out of the box) true budgeting and planning from an accounting perspective</a:t>
            </a:r>
          </a:p>
          <a:p>
            <a:pPr lvl="1"/>
            <a:r>
              <a:rPr lang="en-US" sz="1600" dirty="0" smtClean="0"/>
              <a:t>Does not provide (out of the box) true chargeback mechanism. Manages to unit cost so monthly cost varies</a:t>
            </a:r>
          </a:p>
          <a:p>
            <a:pPr lvl="1"/>
            <a:r>
              <a:rPr lang="en-US" sz="1600" dirty="0" smtClean="0"/>
              <a:t>Lacks a robust PPM solution, a system to forecast, develop plans and measure labor utilization effectively, and IT performance </a:t>
            </a:r>
            <a:r>
              <a:rPr lang="en-US" sz="1600" dirty="0" smtClean="0"/>
              <a:t>analytics</a:t>
            </a:r>
            <a:endParaRPr lang="en-US" sz="1600" dirty="0" smtClean="0"/>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26</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04089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3 – BMC Business Service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Cost (Estimates)</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Available data suggests a high level estimate for licensing cost is $10,000 per user for the costing module.</a:t>
            </a:r>
          </a:p>
          <a:p>
            <a:pPr lvl="1"/>
            <a:r>
              <a:rPr lang="en-US" sz="1600" dirty="0" smtClean="0"/>
              <a:t>For optimum implementation, BMC requires CMDB (preferably ADDM) and BMC Remedy tools to be in place prior to implementation</a:t>
            </a:r>
          </a:p>
          <a:p>
            <a:pPr lvl="1"/>
            <a:r>
              <a:rPr lang="en-US" sz="1600" dirty="0" smtClean="0"/>
              <a:t>BMC utilizes an ETL engine (Atrium Integration Engine) licensed separately to move data into ITBM</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27</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04089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3 – BMC Business Service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2"/>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Subtitle 1"/>
          <p:cNvSpPr>
            <a:spLocks noGrp="1"/>
          </p:cNvSpPr>
          <p:nvPr>
            <p:ph type="subTitle" idx="1"/>
            <p:custDataLst>
              <p:tags r:id="rId3"/>
            </p:custDataLst>
          </p:nvPr>
        </p:nvSpPr>
        <p:spPr>
          <a:xfrm>
            <a:off x="530352" y="1663151"/>
            <a:ext cx="8997696" cy="997196"/>
          </a:xfrm>
        </p:spPr>
        <p:txBody>
          <a:bodyPr/>
          <a:lstStyle/>
          <a:p>
            <a:r>
              <a:rPr lang="en-US" dirty="0" smtClean="0"/>
              <a:t>Key Concepts in IT Financial Management</a:t>
            </a:r>
            <a:endParaRPr lang="en-US" dirty="0"/>
          </a:p>
        </p:txBody>
      </p:sp>
      <p:sp>
        <p:nvSpPr>
          <p:cNvPr id="52" name="Page Number"/>
          <p:cNvSpPr txBox="1"/>
          <p:nvPr>
            <p:custDataLst>
              <p:tags r:id="rId4"/>
            </p:custDataLst>
          </p:nvPr>
        </p:nvSpPr>
        <p:spPr>
          <a:xfrm>
            <a:off x="9445495" y="7263476"/>
            <a:ext cx="78548"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1</a:t>
            </a:r>
          </a:p>
        </p:txBody>
      </p:sp>
      <p:sp>
        <p:nvSpPr>
          <p:cNvPr id="3" name="Title 2"/>
          <p:cNvSpPr>
            <a:spLocks noGrp="1"/>
          </p:cNvSpPr>
          <p:nvPr>
            <p:ph type="ctrTitle"/>
            <p:custDataLst>
              <p:tags r:id="rId5"/>
            </p:custDataLst>
          </p:nvPr>
        </p:nvSpPr>
        <p:spPr/>
        <p:txBody>
          <a:bodyPr/>
          <a:lstStyle/>
          <a:p>
            <a:r>
              <a:rPr lang="en-US" dirty="0" smtClean="0"/>
              <a:t>Section 1</a:t>
            </a:r>
            <a:endParaRPr lang="en-US" dirty="0"/>
          </a:p>
        </p:txBody>
      </p:sp>
      <p:sp>
        <p:nvSpPr>
          <p:cNvPr id="53" name="Section Footer"/>
          <p:cNvSpPr txBox="1"/>
          <p:nvPr>
            <p:custDataLst>
              <p:tags r:id="rId6"/>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id" hidden="1"/>
          <p:cNvGrpSpPr/>
          <p:nvPr>
            <p:custDataLst>
              <p:tags r:id="rId1"/>
            </p:custDataLst>
          </p:nvPr>
        </p:nvGrpSpPr>
        <p:grpSpPr>
          <a:xfrm>
            <a:off x="530351" y="685800"/>
            <a:ext cx="8997696" cy="6711696"/>
            <a:chOff x="530352" y="685800"/>
            <a:chExt cx="8997696" cy="6711696"/>
          </a:xfrm>
        </p:grpSpPr>
        <p:sp>
          <p:nvSpPr>
            <p:cNvPr id="9"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2" name="Group 600" hidden="1"/>
            <p:cNvGrpSpPr/>
            <p:nvPr/>
          </p:nvGrpSpPr>
          <p:grpSpPr>
            <a:xfrm>
              <a:off x="530352" y="6016752"/>
              <a:ext cx="8997696" cy="612648"/>
              <a:chOff x="530352" y="6016752"/>
              <a:chExt cx="8997696" cy="612648"/>
            </a:xfrm>
          </p:grpSpPr>
          <p:sp>
            <p:nvSpPr>
              <p:cNvPr id="48"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500" hidden="1"/>
            <p:cNvGrpSpPr/>
            <p:nvPr/>
          </p:nvGrpSpPr>
          <p:grpSpPr>
            <a:xfrm>
              <a:off x="530352" y="5257800"/>
              <a:ext cx="8997696" cy="612648"/>
              <a:chOff x="530352" y="5257800"/>
              <a:chExt cx="8997696" cy="612648"/>
            </a:xfrm>
          </p:grpSpPr>
          <p:sp>
            <p:nvSpPr>
              <p:cNvPr id="42"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400" hidden="1"/>
            <p:cNvGrpSpPr/>
            <p:nvPr/>
          </p:nvGrpSpPr>
          <p:grpSpPr>
            <a:xfrm>
              <a:off x="530352" y="4498848"/>
              <a:ext cx="8997696" cy="612648"/>
              <a:chOff x="530352" y="4498848"/>
              <a:chExt cx="8997696" cy="612648"/>
            </a:xfrm>
          </p:grpSpPr>
          <p:sp>
            <p:nvSpPr>
              <p:cNvPr id="36"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300" hidden="1"/>
            <p:cNvGrpSpPr/>
            <p:nvPr/>
          </p:nvGrpSpPr>
          <p:grpSpPr>
            <a:xfrm>
              <a:off x="530352" y="3730752"/>
              <a:ext cx="8997696" cy="612648"/>
              <a:chOff x="530352" y="3730752"/>
              <a:chExt cx="8997696" cy="612648"/>
            </a:xfrm>
          </p:grpSpPr>
          <p:sp>
            <p:nvSpPr>
              <p:cNvPr id="30"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200" hidden="1"/>
            <p:cNvGrpSpPr/>
            <p:nvPr/>
          </p:nvGrpSpPr>
          <p:grpSpPr>
            <a:xfrm>
              <a:off x="530352" y="2971800"/>
              <a:ext cx="8997696" cy="612648"/>
              <a:chOff x="530352" y="2971800"/>
              <a:chExt cx="8997696" cy="612648"/>
            </a:xfrm>
          </p:grpSpPr>
          <p:sp>
            <p:nvSpPr>
              <p:cNvPr id="24"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100" hidden="1"/>
            <p:cNvGrpSpPr/>
            <p:nvPr/>
          </p:nvGrpSpPr>
          <p:grpSpPr>
            <a:xfrm>
              <a:off x="530352" y="2212848"/>
              <a:ext cx="8997696" cy="612648"/>
              <a:chOff x="530352" y="2212848"/>
              <a:chExt cx="8997696" cy="612648"/>
            </a:xfrm>
          </p:grpSpPr>
          <p:sp>
            <p:nvSpPr>
              <p:cNvPr id="18"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Implementation</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Available date suggests a high-level estimate for implementation time is five  months with three FTEs for about fifteen services with least amount of configuration.</a:t>
            </a:r>
          </a:p>
          <a:p>
            <a:pPr lvl="1"/>
            <a:r>
              <a:rPr lang="en-US" sz="1600" dirty="0" smtClean="0"/>
              <a:t>As shown in next slides, the tool is composed of various modules - Foundation, Costing, PPM, HR, Vendor Mgmt, Planning and Compliance</a:t>
            </a:r>
          </a:p>
          <a:p>
            <a:pPr lvl="1"/>
            <a:r>
              <a:rPr lang="en-US" sz="1600" dirty="0" smtClean="0"/>
              <a:t>Foundation and Costing modules are required for implementing chargeback</a:t>
            </a:r>
          </a:p>
          <a:p>
            <a:pPr lvl="1"/>
            <a:r>
              <a:rPr lang="en-US" sz="1600" dirty="0" smtClean="0"/>
              <a:t>Planning module is required to Plan / Budget / Forecast within the ITBM tool</a:t>
            </a:r>
          </a:p>
          <a:p>
            <a:pPr lvl="1"/>
            <a:r>
              <a:rPr lang="en-US" sz="1600" dirty="0" smtClean="0"/>
              <a:t>Based on vendor marketing information, deployments are designed to be implemented rapidly, delivering value immediately — usually in less than 90 days. The suite can be deployed incrementally, providing quick wins, while also minimizing change management challenges and associated risk.</a:t>
            </a:r>
            <a:endParaRPr lang="en-US" dirty="0" smtClean="0"/>
          </a:p>
        </p:txBody>
      </p:sp>
      <p:sp>
        <p:nvSpPr>
          <p:cNvPr id="7" name="Rectangle 6"/>
          <p:cNvSpPr/>
          <p:nvPr/>
        </p:nvSpPr>
        <p:spPr>
          <a:xfrm>
            <a:off x="502920" y="6649721"/>
            <a:ext cx="9220200" cy="279050"/>
          </a:xfrm>
          <a:prstGeom prst="rect">
            <a:avLst/>
          </a:prstGeom>
        </p:spPr>
        <p:txBody>
          <a:bodyPr wrap="square" lIns="101882" tIns="50941" rIns="101882" bIns="50941">
            <a:spAutoFit/>
          </a:bodyPr>
          <a:lstStyle/>
          <a:p>
            <a:pPr marL="0" lvl="1"/>
            <a:r>
              <a:rPr lang="fr-FR" sz="1100" i="1" dirty="0" smtClean="0">
                <a:latin typeface="Georgia" pitchFamily="18" charset="0"/>
              </a:rPr>
              <a:t>Source: Public Information ( </a:t>
            </a:r>
            <a:r>
              <a:rPr lang="en-IN" sz="1100" dirty="0" smtClean="0">
                <a:hlinkClick r:id="rId8"/>
              </a:rPr>
              <a:t>http://i.dell.com/sites/content/business/solutions/brochures/en/Documents/bmc_it_business-mgmtste.pdf</a:t>
            </a:r>
            <a:r>
              <a:rPr lang="en-IN" sz="1100" dirty="0" smtClean="0"/>
              <a:t>)</a:t>
            </a:r>
          </a:p>
        </p:txBody>
      </p:sp>
      <p:sp>
        <p:nvSpPr>
          <p:cNvPr id="54"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28</a:t>
            </a:r>
            <a:endParaRPr lang="en-US" sz="1100" noProof="1" smtClean="0">
              <a:latin typeface="+mn-lt"/>
            </a:endParaRPr>
          </a:p>
        </p:txBody>
      </p:sp>
      <p:sp>
        <p:nvSpPr>
          <p:cNvPr id="55"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6" name="Section Header"/>
          <p:cNvSpPr txBox="1"/>
          <p:nvPr>
            <p:custDataLst>
              <p:tags r:id="rId5"/>
            </p:custDataLst>
          </p:nvPr>
        </p:nvSpPr>
        <p:spPr>
          <a:xfrm>
            <a:off x="521208" y="813600"/>
            <a:ext cx="304089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3 – BMC Business Service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10"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2"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3" name="Group 600" hidden="1"/>
            <p:cNvGrpSpPr/>
            <p:nvPr/>
          </p:nvGrpSpPr>
          <p:grpSpPr>
            <a:xfrm>
              <a:off x="530352" y="6016752"/>
              <a:ext cx="8997696" cy="612648"/>
              <a:chOff x="530352" y="6016752"/>
              <a:chExt cx="8997696" cy="612648"/>
            </a:xfrm>
          </p:grpSpPr>
          <p:sp>
            <p:nvSpPr>
              <p:cNvPr id="49"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4"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500" hidden="1"/>
            <p:cNvGrpSpPr/>
            <p:nvPr/>
          </p:nvGrpSpPr>
          <p:grpSpPr>
            <a:xfrm>
              <a:off x="530352" y="5257800"/>
              <a:ext cx="8997696" cy="612648"/>
              <a:chOff x="530352" y="5257800"/>
              <a:chExt cx="8997696" cy="612648"/>
            </a:xfrm>
          </p:grpSpPr>
          <p:sp>
            <p:nvSpPr>
              <p:cNvPr id="43"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400" hidden="1"/>
            <p:cNvGrpSpPr/>
            <p:nvPr/>
          </p:nvGrpSpPr>
          <p:grpSpPr>
            <a:xfrm>
              <a:off x="530352" y="4498848"/>
              <a:ext cx="8997696" cy="612648"/>
              <a:chOff x="530352" y="4498848"/>
              <a:chExt cx="8997696" cy="612648"/>
            </a:xfrm>
          </p:grpSpPr>
          <p:sp>
            <p:nvSpPr>
              <p:cNvPr id="37"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300" hidden="1"/>
            <p:cNvGrpSpPr/>
            <p:nvPr/>
          </p:nvGrpSpPr>
          <p:grpSpPr>
            <a:xfrm>
              <a:off x="530352" y="3730752"/>
              <a:ext cx="8997696" cy="612648"/>
              <a:chOff x="530352" y="3730752"/>
              <a:chExt cx="8997696" cy="612648"/>
            </a:xfrm>
          </p:grpSpPr>
          <p:sp>
            <p:nvSpPr>
              <p:cNvPr id="31"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200" hidden="1"/>
            <p:cNvGrpSpPr/>
            <p:nvPr/>
          </p:nvGrpSpPr>
          <p:grpSpPr>
            <a:xfrm>
              <a:off x="530352" y="2971800"/>
              <a:ext cx="8997696" cy="612648"/>
              <a:chOff x="530352" y="2971800"/>
              <a:chExt cx="8997696" cy="612648"/>
            </a:xfrm>
          </p:grpSpPr>
          <p:sp>
            <p:nvSpPr>
              <p:cNvPr id="25"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8" name="Group 100" hidden="1"/>
            <p:cNvGrpSpPr/>
            <p:nvPr/>
          </p:nvGrpSpPr>
          <p:grpSpPr>
            <a:xfrm>
              <a:off x="530352" y="2212848"/>
              <a:ext cx="8997696" cy="612648"/>
              <a:chOff x="530352" y="2212848"/>
              <a:chExt cx="8997696" cy="612648"/>
            </a:xfrm>
          </p:grpSpPr>
          <p:sp>
            <p:nvSpPr>
              <p:cNvPr id="19"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Modules</a:t>
            </a:r>
            <a:endParaRPr lang="en-US" b="0" i="0" dirty="0"/>
          </a:p>
        </p:txBody>
      </p:sp>
      <p:graphicFrame>
        <p:nvGraphicFramePr>
          <p:cNvPr id="8" name="Content Placeholder 57"/>
          <p:cNvGraphicFramePr>
            <a:graphicFrameLocks noGrp="1"/>
          </p:cNvGraphicFramePr>
          <p:nvPr>
            <p:ph sz="quarter" idx="15"/>
          </p:nvPr>
        </p:nvGraphicFramePr>
        <p:xfrm>
          <a:off x="586741" y="3730752"/>
          <a:ext cx="8884919" cy="2837488"/>
        </p:xfrm>
        <a:graphic>
          <a:graphicData uri="http://schemas.openxmlformats.org/drawingml/2006/table">
            <a:tbl>
              <a:tblPr/>
              <a:tblGrid>
                <a:gridCol w="2961071"/>
                <a:gridCol w="2961071"/>
                <a:gridCol w="2962777"/>
              </a:tblGrid>
              <a:tr h="345440">
                <a:tc>
                  <a:txBody>
                    <a:bodyPr/>
                    <a:lstStyle/>
                    <a:p>
                      <a:pPr marL="0" marR="0" algn="l">
                        <a:lnSpc>
                          <a:spcPct val="115000"/>
                        </a:lnSpc>
                        <a:spcBef>
                          <a:spcPts val="0"/>
                        </a:spcBef>
                        <a:spcAft>
                          <a:spcPts val="900"/>
                        </a:spcAft>
                        <a:tabLst>
                          <a:tab pos="2065655" algn="r"/>
                        </a:tabLst>
                      </a:pPr>
                      <a:r>
                        <a:rPr lang="en-US" sz="1600" b="1" dirty="0" smtClean="0">
                          <a:solidFill>
                            <a:srgbClr val="FFFFFF"/>
                          </a:solidFill>
                          <a:latin typeface="Georgia"/>
                          <a:ea typeface="Times New Roman"/>
                          <a:cs typeface="Times New Roman"/>
                        </a:rPr>
                        <a:t>Functionality 	</a:t>
                      </a:r>
                      <a:endParaRPr lang="en-US" sz="1600" b="1" dirty="0">
                        <a:solidFill>
                          <a:srgbClr val="FFFFFF"/>
                        </a:solidFill>
                        <a:latin typeface="Georgia"/>
                        <a:ea typeface="Times New Roman"/>
                        <a:cs typeface="Times New Roman"/>
                      </a:endParaRPr>
                    </a:p>
                  </a:txBody>
                  <a:tcPr marL="50291" marR="50291" marT="31090" marB="31090">
                    <a:lnL w="0">
                      <a:solidFill>
                        <a:srgbClr val="FFFFFF"/>
                      </a:solidFill>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c>
                  <a:txBody>
                    <a:bodyPr/>
                    <a:lstStyle/>
                    <a:p>
                      <a:pPr marL="0" marR="0" algn="l">
                        <a:lnSpc>
                          <a:spcPct val="115000"/>
                        </a:lnSpc>
                        <a:spcBef>
                          <a:spcPts val="0"/>
                        </a:spcBef>
                        <a:spcAft>
                          <a:spcPts val="900"/>
                        </a:spcAft>
                      </a:pPr>
                      <a:r>
                        <a:rPr lang="en-US" sz="1600" b="1" smtClean="0">
                          <a:solidFill>
                            <a:srgbClr val="FFFFFF"/>
                          </a:solidFill>
                          <a:latin typeface="Georgia"/>
                          <a:ea typeface="Times New Roman"/>
                          <a:cs typeface="Times New Roman"/>
                        </a:rPr>
                        <a:t>Your IT Benefits</a:t>
                      </a:r>
                      <a:endParaRPr lang="en-US" sz="1600" b="1" dirty="0">
                        <a:solidFill>
                          <a:srgbClr val="FFFFFF"/>
                        </a:solidFill>
                        <a:latin typeface="Georgia"/>
                        <a:ea typeface="Times New Roman"/>
                        <a:cs typeface="Times New Roman"/>
                      </a:endParaRPr>
                    </a:p>
                  </a:txBody>
                  <a:tcPr marL="50291" marR="50291" marT="31090" marB="3109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c>
                  <a:txBody>
                    <a:bodyPr/>
                    <a:lstStyle/>
                    <a:p>
                      <a:pPr marL="0" marR="0" algn="l">
                        <a:lnSpc>
                          <a:spcPct val="115000"/>
                        </a:lnSpc>
                        <a:spcBef>
                          <a:spcPts val="0"/>
                        </a:spcBef>
                        <a:spcAft>
                          <a:spcPts val="900"/>
                        </a:spcAft>
                      </a:pPr>
                      <a:r>
                        <a:rPr lang="en-US" sz="1600" b="1" smtClean="0">
                          <a:solidFill>
                            <a:srgbClr val="FFFFFF"/>
                          </a:solidFill>
                          <a:latin typeface="Georgia"/>
                          <a:ea typeface="Times New Roman"/>
                          <a:cs typeface="Times New Roman"/>
                        </a:rPr>
                        <a:t>Your Business Benefits</a:t>
                      </a:r>
                      <a:endParaRPr lang="en-US" sz="1600" b="1" dirty="0">
                        <a:solidFill>
                          <a:srgbClr val="FFFFFF"/>
                        </a:solidFill>
                        <a:latin typeface="Georgia"/>
                        <a:ea typeface="Times New Roman"/>
                        <a:cs typeface="Times New Roman"/>
                      </a:endParaRPr>
                    </a:p>
                  </a:txBody>
                  <a:tcPr marL="50291" marR="50291" marT="31090" marB="31090">
                    <a:lnL w="12700">
                      <a:solidFill>
                        <a:srgbClr val="FFFFFF"/>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r>
              <a:tr h="621792">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Demand &amp; Resource Mgmt</a:t>
                      </a:r>
                      <a:endParaRPr lang="en-US" sz="1600" b="0" dirty="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Manage resource demand vs. supply</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12700">
                      <a:solidFill>
                        <a:srgbClr val="DC6900"/>
                      </a:solidFill>
                      <a:prstDash val="solid"/>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228600" marR="0" algn="l">
                        <a:lnSpc>
                          <a:spcPct val="115000"/>
                        </a:lnSpc>
                        <a:spcBef>
                          <a:spcPts val="0"/>
                        </a:spcBef>
                        <a:spcAft>
                          <a:spcPts val="900"/>
                        </a:spcAft>
                      </a:pPr>
                      <a:r>
                        <a:rPr lang="en-IN" sz="1600" b="0" smtClean="0">
                          <a:solidFill>
                            <a:srgbClr val="000000"/>
                          </a:solidFill>
                          <a:latin typeface="Georgia"/>
                          <a:ea typeface="Times New Roman"/>
                          <a:cs typeface="Times New Roman"/>
                        </a:rPr>
                        <a:t>Align IT projects with business drivers</a:t>
                      </a:r>
                      <a:endParaRPr lang="en-US" sz="1600" b="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r h="621792">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Financial Planning 	</a:t>
                      </a:r>
                      <a:endParaRPr lang="en-US" sz="1600" b="0" dirty="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IN" sz="1600" b="0" smtClean="0">
                          <a:solidFill>
                            <a:srgbClr val="000000"/>
                          </a:solidFill>
                          <a:latin typeface="Georgia"/>
                          <a:ea typeface="Times New Roman"/>
                          <a:cs typeface="Times New Roman"/>
                        </a:rPr>
                        <a:t>Accelerate planning from months to weeks</a:t>
                      </a:r>
                      <a:endParaRPr lang="en-US" sz="1600" b="0">
                        <a:solidFill>
                          <a:srgbClr val="000000"/>
                        </a:solidFill>
                        <a:latin typeface="Georgia"/>
                        <a:ea typeface="Times New Roman"/>
                        <a:cs typeface="Times New Roman"/>
                      </a:endParaRPr>
                    </a:p>
                  </a:txBody>
                  <a:tcPr marL="50291" marR="50291" marT="31090" marB="31090">
                    <a:lnL w="12700">
                      <a:solidFill>
                        <a:srgbClr val="DC6900"/>
                      </a:solidFill>
                      <a:prstDash val="solid"/>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228600" marR="0" algn="l">
                        <a:lnSpc>
                          <a:spcPct val="115000"/>
                        </a:lnSpc>
                        <a:spcBef>
                          <a:spcPts val="0"/>
                        </a:spcBef>
                        <a:spcAft>
                          <a:spcPts val="900"/>
                        </a:spcAft>
                      </a:pPr>
                      <a:r>
                        <a:rPr lang="en-US" sz="1600" b="0" smtClean="0">
                          <a:solidFill>
                            <a:srgbClr val="000000"/>
                          </a:solidFill>
                          <a:latin typeface="Georgia"/>
                          <a:ea typeface="Times New Roman"/>
                          <a:cs typeface="Times New Roman"/>
                        </a:rPr>
                        <a:t>Reduce overall IT costs</a:t>
                      </a:r>
                      <a:endParaRPr lang="en-US" sz="1600" b="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r h="621792">
                <a:tc>
                  <a:txBody>
                    <a:bodyPr/>
                    <a:lstStyle/>
                    <a:p>
                      <a:pPr marL="0" marR="0" algn="l">
                        <a:lnSpc>
                          <a:spcPct val="115000"/>
                        </a:lnSpc>
                        <a:spcBef>
                          <a:spcPts val="0"/>
                        </a:spcBef>
                        <a:spcAft>
                          <a:spcPts val="900"/>
                        </a:spcAft>
                      </a:pPr>
                      <a:r>
                        <a:rPr lang="en-US" sz="1600" b="0" dirty="0" smtClean="0">
                          <a:solidFill>
                            <a:srgbClr val="000000"/>
                          </a:solidFill>
                          <a:latin typeface="Georgia"/>
                          <a:ea typeface="Times New Roman"/>
                          <a:cs typeface="Times New Roman"/>
                        </a:rPr>
                        <a:t>Service Cost Mgmt</a:t>
                      </a:r>
                      <a:endParaRPr lang="en-US" sz="1600" b="0" dirty="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Establish &amp; communicate IT costs</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228600" marR="0" algn="l">
                        <a:lnSpc>
                          <a:spcPct val="115000"/>
                        </a:lnSpc>
                        <a:spcBef>
                          <a:spcPts val="0"/>
                        </a:spcBef>
                        <a:spcAft>
                          <a:spcPts val="900"/>
                        </a:spcAft>
                      </a:pPr>
                      <a:r>
                        <a:rPr lang="en-IN" sz="1600" b="0" smtClean="0">
                          <a:solidFill>
                            <a:srgbClr val="000000"/>
                          </a:solidFill>
                          <a:latin typeface="Georgia"/>
                          <a:ea typeface="Times New Roman"/>
                          <a:cs typeface="Times New Roman"/>
                        </a:rPr>
                        <a:t>Reduce overall IT spend by up to 10-15%</a:t>
                      </a:r>
                      <a:endParaRPr lang="en-US" sz="1600" b="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r h="621792">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Supplier Management</a:t>
                      </a:r>
                      <a:endParaRPr lang="en-US" sz="1600" b="0" dirty="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IN" sz="1600" b="0" smtClean="0">
                          <a:solidFill>
                            <a:srgbClr val="000000"/>
                          </a:solidFill>
                          <a:latin typeface="Georgia"/>
                          <a:ea typeface="Times New Roman"/>
                          <a:cs typeface="Times New Roman"/>
                        </a:rPr>
                        <a:t>Manage the entire supplier lifecycle</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228600" marR="0" algn="l">
                        <a:lnSpc>
                          <a:spcPct val="115000"/>
                        </a:lnSpc>
                        <a:spcBef>
                          <a:spcPts val="0"/>
                        </a:spcBef>
                        <a:spcAft>
                          <a:spcPts val="900"/>
                        </a:spcAft>
                      </a:pPr>
                      <a:r>
                        <a:rPr lang="en-IN" sz="1600" b="0" dirty="0" smtClean="0">
                          <a:solidFill>
                            <a:srgbClr val="000000"/>
                          </a:solidFill>
                          <a:latin typeface="Georgia"/>
                          <a:ea typeface="Times New Roman"/>
                          <a:cs typeface="Times New Roman"/>
                        </a:rPr>
                        <a:t>Reduce supplier spend by 5-15%</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bl>
          </a:graphicData>
        </a:graphic>
      </p:graphicFrame>
      <p:sp>
        <p:nvSpPr>
          <p:cNvPr id="9" name="Rectangle 8"/>
          <p:cNvSpPr/>
          <p:nvPr/>
        </p:nvSpPr>
        <p:spPr>
          <a:xfrm>
            <a:off x="586740" y="6707751"/>
            <a:ext cx="8884920" cy="279050"/>
          </a:xfrm>
          <a:prstGeom prst="rect">
            <a:avLst/>
          </a:prstGeom>
        </p:spPr>
        <p:txBody>
          <a:bodyPr wrap="square" lIns="0" tIns="0" rIns="0" bIns="0">
            <a:noAutofit/>
          </a:bodyPr>
          <a:lstStyle/>
          <a:p>
            <a:r>
              <a:rPr lang="fr-FR" sz="1100" i="1" dirty="0" smtClean="0">
                <a:latin typeface="Georgia" pitchFamily="18" charset="0"/>
              </a:rPr>
              <a:t>Source: Public Information (</a:t>
            </a:r>
            <a:r>
              <a:rPr lang="fr-FR" sz="1100" i="1" dirty="0" smtClean="0">
                <a:latin typeface="Georgia" pitchFamily="18" charset="0"/>
                <a:hlinkClick r:id="rId7"/>
              </a:rPr>
              <a:t>http://www.bmc.com/solutions</a:t>
            </a:r>
            <a:r>
              <a:rPr lang="fr-FR" sz="1100" i="1" dirty="0" smtClean="0">
                <a:latin typeface="Georgia" pitchFamily="18" charset="0"/>
              </a:rPr>
              <a:t>)</a:t>
            </a:r>
            <a:endParaRPr lang="fr-FR" sz="1100" i="1" dirty="0">
              <a:latin typeface="Georgia" pitchFamily="18" charset="0"/>
            </a:endParaRPr>
          </a:p>
        </p:txBody>
      </p:sp>
      <p:sp>
        <p:nvSpPr>
          <p:cNvPr id="55" name="Page Number"/>
          <p:cNvSpPr txBox="1"/>
          <p:nvPr>
            <p:custDataLst>
              <p:tags r:id="rId2"/>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29</a:t>
            </a:r>
            <a:endParaRPr lang="en-US" sz="1100" noProof="1" smtClean="0">
              <a:latin typeface="+mn-lt"/>
            </a:endParaRPr>
          </a:p>
        </p:txBody>
      </p:sp>
      <p:sp>
        <p:nvSpPr>
          <p:cNvPr id="56" name="Section Footer"/>
          <p:cNvSpPr txBox="1"/>
          <p:nvPr>
            <p:custDataLst>
              <p:tags r:id="rId3"/>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7" name="Section Header"/>
          <p:cNvSpPr txBox="1"/>
          <p:nvPr>
            <p:custDataLst>
              <p:tags r:id="rId4"/>
            </p:custDataLst>
          </p:nvPr>
        </p:nvSpPr>
        <p:spPr>
          <a:xfrm>
            <a:off x="521208" y="813600"/>
            <a:ext cx="304089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3 – BMC Business Service Management</a:t>
            </a:r>
            <a:endParaRPr lang="en-US" sz="1100" noProof="1" smtClean="0">
              <a:latin typeface="+mn-lt"/>
              <a:ea typeface="Cambria Math" pitchFamily="18" charset="0"/>
            </a:endParaRPr>
          </a:p>
        </p:txBody>
      </p:sp>
      <p:sp>
        <p:nvSpPr>
          <p:cNvPr id="59" name="TextBox 58"/>
          <p:cNvSpPr txBox="1"/>
          <p:nvPr/>
        </p:nvSpPr>
        <p:spPr>
          <a:xfrm>
            <a:off x="539051" y="2256472"/>
            <a:ext cx="9062149" cy="1477328"/>
          </a:xfrm>
          <a:prstGeom prst="rect">
            <a:avLst/>
          </a:prstGeom>
          <a:noFill/>
        </p:spPr>
        <p:txBody>
          <a:bodyPr wrap="square" lIns="0" tIns="0" rIns="0" bIns="0" rtlCol="0">
            <a:spAutoFit/>
          </a:bodyPr>
          <a:lstStyle/>
          <a:p>
            <a:r>
              <a:rPr lang="en-US" sz="1600" dirty="0" smtClean="0"/>
              <a:t>The product provides an integrated view into higher order IT portfolio and IT finance concerns, the core modules leverage supporting modules such as:</a:t>
            </a:r>
          </a:p>
          <a:p>
            <a:pPr lvl="1">
              <a:buFont typeface="Arial" pitchFamily="34" charset="0"/>
              <a:buChar char="•"/>
            </a:pPr>
            <a:r>
              <a:rPr lang="en-US" sz="1600" dirty="0" smtClean="0"/>
              <a:t>Service Request Management</a:t>
            </a:r>
          </a:p>
          <a:p>
            <a:pPr lvl="1">
              <a:buFont typeface="Arial" pitchFamily="34" charset="0"/>
              <a:buChar char="•"/>
            </a:pPr>
            <a:r>
              <a:rPr lang="en-US" sz="1600" dirty="0" smtClean="0"/>
              <a:t>Change and Release Management</a:t>
            </a:r>
          </a:p>
          <a:p>
            <a:pPr lvl="1">
              <a:buFont typeface="Arial" pitchFamily="34" charset="0"/>
              <a:buChar char="•"/>
            </a:pPr>
            <a:r>
              <a:rPr lang="en-US" sz="1600" dirty="0" smtClean="0"/>
              <a:t>Service Catalog</a:t>
            </a:r>
          </a:p>
          <a:p>
            <a:pPr lvl="1">
              <a:buFont typeface="Arial" pitchFamily="34" charset="0"/>
              <a:buChar char="•"/>
            </a:pPr>
            <a:r>
              <a:rPr lang="en-US" sz="1600" dirty="0" smtClean="0"/>
              <a:t>Atrium </a:t>
            </a:r>
            <a:r>
              <a:rPr lang="en-US" sz="1600" dirty="0" smtClean="0"/>
              <a:t>CMDB</a:t>
            </a:r>
            <a:endParaRPr lang="en-US" sz="2200" dirty="0" smtClean="0">
              <a:latin typeface="Georgia" pitchFamily="18"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2"/>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Subtitle 1"/>
          <p:cNvSpPr>
            <a:spLocks noGrp="1"/>
          </p:cNvSpPr>
          <p:nvPr>
            <p:ph type="subTitle" idx="1"/>
            <p:custDataLst>
              <p:tags r:id="rId3"/>
            </p:custDataLst>
          </p:nvPr>
        </p:nvSpPr>
        <p:spPr/>
        <p:txBody>
          <a:bodyPr/>
          <a:lstStyle/>
          <a:p>
            <a:r>
              <a:rPr lang="en-US" smtClean="0"/>
              <a:t>HP IT Financial Management</a:t>
            </a:r>
            <a:endParaRPr lang="en-US"/>
          </a:p>
        </p:txBody>
      </p:sp>
      <p:sp>
        <p:nvSpPr>
          <p:cNvPr id="3" name="Title 2"/>
          <p:cNvSpPr>
            <a:spLocks noGrp="1"/>
          </p:cNvSpPr>
          <p:nvPr>
            <p:ph type="ctrTitle"/>
            <p:custDataLst>
              <p:tags r:id="rId4"/>
            </p:custDataLst>
          </p:nvPr>
        </p:nvSpPr>
        <p:spPr/>
        <p:txBody>
          <a:bodyPr/>
          <a:lstStyle/>
          <a:p>
            <a:r>
              <a:rPr lang="en-US" smtClean="0"/>
              <a:t>Section 4</a:t>
            </a:r>
            <a:endParaRPr lang="en-US"/>
          </a:p>
        </p:txBody>
      </p:sp>
      <p:sp>
        <p:nvSpPr>
          <p:cNvPr id="50" name="Page Number"/>
          <p:cNvSpPr txBox="1"/>
          <p:nvPr>
            <p:custDataLst>
              <p:tags r:id="rId5"/>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30</a:t>
            </a:r>
            <a:endParaRPr lang="en-US" sz="1100" noProof="1" smtClean="0">
              <a:latin typeface="+mn-lt"/>
            </a:endParaRPr>
          </a:p>
        </p:txBody>
      </p:sp>
      <p:sp>
        <p:nvSpPr>
          <p:cNvPr id="51" name="Section Footer"/>
          <p:cNvSpPr txBox="1"/>
          <p:nvPr>
            <p:custDataLst>
              <p:tags r:id="rId6"/>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id" hidden="1"/>
          <p:cNvGrpSpPr/>
          <p:nvPr>
            <p:custDataLst>
              <p:tags r:id="rId1"/>
            </p:custDataLst>
          </p:nvPr>
        </p:nvGrpSpPr>
        <p:grpSpPr>
          <a:xfrm>
            <a:off x="530351" y="685800"/>
            <a:ext cx="8997696" cy="6711696"/>
            <a:chOff x="530352" y="685800"/>
            <a:chExt cx="8997696" cy="6711696"/>
          </a:xfrm>
        </p:grpSpPr>
        <p:sp>
          <p:nvSpPr>
            <p:cNvPr id="9"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2" name="Group 600" hidden="1"/>
            <p:cNvGrpSpPr/>
            <p:nvPr/>
          </p:nvGrpSpPr>
          <p:grpSpPr>
            <a:xfrm>
              <a:off x="530352" y="6016752"/>
              <a:ext cx="8997696" cy="612648"/>
              <a:chOff x="530352" y="6016752"/>
              <a:chExt cx="8997696" cy="612648"/>
            </a:xfrm>
          </p:grpSpPr>
          <p:sp>
            <p:nvSpPr>
              <p:cNvPr id="48"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500" hidden="1"/>
            <p:cNvGrpSpPr/>
            <p:nvPr/>
          </p:nvGrpSpPr>
          <p:grpSpPr>
            <a:xfrm>
              <a:off x="530352" y="5257800"/>
              <a:ext cx="8997696" cy="612648"/>
              <a:chOff x="530352" y="5257800"/>
              <a:chExt cx="8997696" cy="612648"/>
            </a:xfrm>
          </p:grpSpPr>
          <p:sp>
            <p:nvSpPr>
              <p:cNvPr id="42"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400" hidden="1"/>
            <p:cNvGrpSpPr/>
            <p:nvPr/>
          </p:nvGrpSpPr>
          <p:grpSpPr>
            <a:xfrm>
              <a:off x="530352" y="4498848"/>
              <a:ext cx="8997696" cy="612648"/>
              <a:chOff x="530352" y="4498848"/>
              <a:chExt cx="8997696" cy="612648"/>
            </a:xfrm>
          </p:grpSpPr>
          <p:sp>
            <p:nvSpPr>
              <p:cNvPr id="36"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300" hidden="1"/>
            <p:cNvGrpSpPr/>
            <p:nvPr/>
          </p:nvGrpSpPr>
          <p:grpSpPr>
            <a:xfrm>
              <a:off x="530352" y="3730752"/>
              <a:ext cx="8997696" cy="612648"/>
              <a:chOff x="530352" y="3730752"/>
              <a:chExt cx="8997696" cy="612648"/>
            </a:xfrm>
          </p:grpSpPr>
          <p:sp>
            <p:nvSpPr>
              <p:cNvPr id="30"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200" hidden="1"/>
            <p:cNvGrpSpPr/>
            <p:nvPr/>
          </p:nvGrpSpPr>
          <p:grpSpPr>
            <a:xfrm>
              <a:off x="530352" y="2971800"/>
              <a:ext cx="8997696" cy="612648"/>
              <a:chOff x="530352" y="2971800"/>
              <a:chExt cx="8997696" cy="612648"/>
            </a:xfrm>
          </p:grpSpPr>
          <p:sp>
            <p:nvSpPr>
              <p:cNvPr id="24"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100" hidden="1"/>
            <p:cNvGrpSpPr/>
            <p:nvPr/>
          </p:nvGrpSpPr>
          <p:grpSpPr>
            <a:xfrm>
              <a:off x="530352" y="2212848"/>
              <a:ext cx="8997696" cy="612648"/>
              <a:chOff x="530352" y="2212848"/>
              <a:chExt cx="8997696" cy="612648"/>
            </a:xfrm>
          </p:grpSpPr>
          <p:sp>
            <p:nvSpPr>
              <p:cNvPr id="18"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Background</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The HP IT Financial Management (ITFM) solution takes a holistic approach to understanding IT investments. The HP IT financial management approach builds on years of best practice in business intelligence and managing financials which helps to automate and simplify the gathering and reporting of IT financial data. ITFM can start with simplified reporting using the HP IT Executive Scorecard. Use it to optimize infrastructure capacity, or justify security investments or to evaluate cloud efficiency and how that translates to cost reductions. Then you can take advantage of integration among HP Asset Manager, HP Project and Portfolio Management and other financial sources.</a:t>
            </a:r>
          </a:p>
          <a:p>
            <a:r>
              <a:rPr lang="en-US" sz="1600" dirty="0" smtClean="0"/>
              <a:t>HP provides high-quality software services that address all aspects of performance management needs. With HP gives access to standards-based, modular, multi-platform software coupled with global services and support. The wide range of HP service offerings—from online self-solve support to proactive mission-critical services—enables clients to choose the services that best match their business needs.</a:t>
            </a:r>
          </a:p>
        </p:txBody>
      </p:sp>
      <p:sp>
        <p:nvSpPr>
          <p:cNvPr id="7" name="Rectangle 6"/>
          <p:cNvSpPr/>
          <p:nvPr/>
        </p:nvSpPr>
        <p:spPr>
          <a:xfrm>
            <a:off x="586740" y="6629750"/>
            <a:ext cx="8884920" cy="279050"/>
          </a:xfrm>
          <a:prstGeom prst="rect">
            <a:avLst/>
          </a:prstGeom>
        </p:spPr>
        <p:txBody>
          <a:bodyPr wrap="square" lIns="0" tIns="0" rIns="0" bIns="0">
            <a:noAutofit/>
          </a:bodyPr>
          <a:lstStyle/>
          <a:p>
            <a:r>
              <a:rPr lang="fr-FR" sz="1100" i="1" dirty="0" smtClean="0">
                <a:latin typeface="Georgia" pitchFamily="18" charset="0"/>
              </a:rPr>
              <a:t>Source: Public Information (</a:t>
            </a:r>
            <a:r>
              <a:rPr lang="en-US" sz="1100" dirty="0" smtClean="0"/>
              <a:t>managementsoftware.hp.com/service)</a:t>
            </a:r>
            <a:endParaRPr lang="fr-FR" sz="1100" i="1" dirty="0">
              <a:latin typeface="Georgia" pitchFamily="18" charset="0"/>
            </a:endParaRPr>
          </a:p>
        </p:txBody>
      </p:sp>
      <p:sp>
        <p:nvSpPr>
          <p:cNvPr id="54"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31</a:t>
            </a:r>
            <a:endParaRPr lang="en-US" sz="1100" noProof="1" smtClean="0">
              <a:latin typeface="+mn-lt"/>
            </a:endParaRPr>
          </a:p>
        </p:txBody>
      </p:sp>
      <p:sp>
        <p:nvSpPr>
          <p:cNvPr id="55"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6" name="Section Header"/>
          <p:cNvSpPr txBox="1"/>
          <p:nvPr>
            <p:custDataLst>
              <p:tags r:id="rId5"/>
            </p:custDataLst>
          </p:nvPr>
        </p:nvSpPr>
        <p:spPr>
          <a:xfrm>
            <a:off x="521208" y="813600"/>
            <a:ext cx="257121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4 – HP IT Financial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Market Performance Analysis</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HP's low but positive growth in 2011 reversed a negative growth rate in 2010. Although the vendor's revenue grew to $1.2 billion, the growth rate was unable to stop the widening gap between HP and the fourth largest market share ITOM vendor, placing HP solidly into fifth place. HP is targeting services, cloud computing and analytics to expand its historical focus on devices, infrastructure, security and management. However, this transformation has been challenging for HP to execute. With a focus on broad ITOM functionality in a heterogeneous environment, HP suffered from a management transition and loss of sales focus on ITOM in 2011.</a:t>
            </a:r>
          </a:p>
          <a:p>
            <a:r>
              <a:rPr lang="en-US" sz="1600" dirty="0" smtClean="0"/>
              <a:t>Unlike BMC, CA and IBM, which have products in all 14 ITOM market segments, HP has products in only seven ITOM market segments. The vendor doesn't lead a particular segment but is No. 2 or 3 in several. The configuration management market was especially hard for HP, whose revenue decreased 13.0% in 2011, while the average growth in this market segment was 13.3%.</a:t>
            </a:r>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32</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2" name="Section Header"/>
          <p:cNvSpPr txBox="1"/>
          <p:nvPr>
            <p:custDataLst>
              <p:tags r:id="rId5"/>
            </p:custDataLst>
          </p:nvPr>
        </p:nvSpPr>
        <p:spPr>
          <a:xfrm>
            <a:off x="521208" y="813600"/>
            <a:ext cx="257121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4 – HP IT Financial Management</a:t>
            </a:r>
            <a:endParaRPr lang="en-US" sz="1100" noProof="1" smtClean="0">
              <a:latin typeface="+mn-lt"/>
              <a:ea typeface="Cambria Math" pitchFamily="18" charset="0"/>
            </a:endParaRPr>
          </a:p>
        </p:txBody>
      </p:sp>
      <p:sp>
        <p:nvSpPr>
          <p:cNvPr id="53" name="Rectangle 52"/>
          <p:cNvSpPr/>
          <p:nvPr/>
        </p:nvSpPr>
        <p:spPr>
          <a:xfrm>
            <a:off x="6473950" y="457200"/>
            <a:ext cx="1984249" cy="228600"/>
          </a:xfrm>
          <a:prstGeom prst="rect">
            <a:avLst/>
          </a:prstGeom>
          <a:solidFill>
            <a:schemeClr val="bg2"/>
          </a:solidFill>
          <a:ln w="6350">
            <a:solidFill>
              <a:schemeClr val="tx1"/>
            </a:solidFill>
          </a:ln>
        </p:spPr>
        <p:txBody>
          <a:bodyPr vert="horz" wrap="square" lIns="91440" tIns="45720" rIns="91440" bIns="45720" rtlCol="0" anchor="ctr">
            <a:noAutofit/>
          </a:bodyPr>
          <a:lstStyle/>
          <a:p>
            <a:pPr algn="ctr"/>
            <a:r>
              <a:rPr lang="en-US" sz="1100" dirty="0" smtClean="0">
                <a:solidFill>
                  <a:srgbClr val="FF0000"/>
                </a:solidFill>
              </a:rPr>
              <a:t>QUOTED FROM GARTNER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Market Performance Analysis</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HP has many strong ITOM products but has struggled to keep up with its main competitors and the overall growth of the market. The vendor has lost focus on the ITOM market, and Gartner clients report that HP sales representatives are often absent from ITOM competitive bids. HP has also been slow to respond to the trend of offering ITOM tools utilizing the </a:t>
            </a:r>
            <a:r>
              <a:rPr lang="en-US" sz="1600" dirty="0" err="1" smtClean="0"/>
              <a:t>SaaS</a:t>
            </a:r>
            <a:r>
              <a:rPr lang="en-US" sz="1600" dirty="0" smtClean="0"/>
              <a:t> pricing and delivery model. HP continues to refine its messaging as a strategic business partner to the IT organization but struggles with the historic perception that HP products are complex, difficult to implement and costly to integrate.</a:t>
            </a:r>
          </a:p>
          <a:p>
            <a:r>
              <a:rPr lang="en-US" sz="1600" dirty="0" smtClean="0"/>
              <a:t>HP continued to make acquisitions in 2011 (notably Autonomy) but acquired little that will add revenue to the ITOM market.</a:t>
            </a:r>
            <a:endParaRPr lang="en-US" sz="1600" dirty="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33</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2" name="Section Header"/>
          <p:cNvSpPr txBox="1"/>
          <p:nvPr>
            <p:custDataLst>
              <p:tags r:id="rId5"/>
            </p:custDataLst>
          </p:nvPr>
        </p:nvSpPr>
        <p:spPr>
          <a:xfrm>
            <a:off x="521208" y="813600"/>
            <a:ext cx="257121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4 – HP IT Financial Management</a:t>
            </a:r>
            <a:endParaRPr lang="en-US" sz="1100" noProof="1" smtClean="0">
              <a:latin typeface="+mn-lt"/>
              <a:ea typeface="Cambria Math" pitchFamily="18" charset="0"/>
            </a:endParaRPr>
          </a:p>
        </p:txBody>
      </p:sp>
      <p:sp>
        <p:nvSpPr>
          <p:cNvPr id="53" name="Rectangle 52"/>
          <p:cNvSpPr/>
          <p:nvPr/>
        </p:nvSpPr>
        <p:spPr>
          <a:xfrm>
            <a:off x="6473950" y="457200"/>
            <a:ext cx="1984249" cy="228600"/>
          </a:xfrm>
          <a:prstGeom prst="rect">
            <a:avLst/>
          </a:prstGeom>
          <a:solidFill>
            <a:schemeClr val="bg2"/>
          </a:solidFill>
          <a:ln w="6350">
            <a:solidFill>
              <a:schemeClr val="tx1"/>
            </a:solidFill>
          </a:ln>
        </p:spPr>
        <p:txBody>
          <a:bodyPr vert="horz" wrap="square" lIns="91440" tIns="45720" rIns="91440" bIns="45720" rtlCol="0" anchor="ctr">
            <a:noAutofit/>
          </a:bodyPr>
          <a:lstStyle/>
          <a:p>
            <a:pPr algn="ctr"/>
            <a:r>
              <a:rPr lang="en-US" sz="1100" dirty="0" smtClean="0">
                <a:solidFill>
                  <a:srgbClr val="FF0000"/>
                </a:solidFill>
              </a:rPr>
              <a:t>QUOTED FROM GARTNER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Tool Overview</a:t>
            </a:r>
            <a:r>
              <a:rPr lang="en-US" dirty="0" smtClean="0"/>
              <a:t/>
            </a:r>
            <a:br>
              <a:rPr lang="en-US" dirty="0" smtClean="0"/>
            </a:b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The IT Executive Scorecard </a:t>
            </a:r>
            <a:r>
              <a:rPr lang="en-US" sz="1600" dirty="0" smtClean="0"/>
              <a:t>(ES) draws </a:t>
            </a:r>
            <a:r>
              <a:rPr lang="en-US" sz="1600" dirty="0" smtClean="0"/>
              <a:t>on data from multiple sources </a:t>
            </a:r>
            <a:r>
              <a:rPr lang="en-US" sz="1600" dirty="0" smtClean="0"/>
              <a:t>to provide </a:t>
            </a:r>
            <a:r>
              <a:rPr lang="en-US" sz="1600" dirty="0" smtClean="0"/>
              <a:t>easier and automated access to that data with </a:t>
            </a:r>
            <a:r>
              <a:rPr lang="en-US" sz="1600" dirty="0" smtClean="0"/>
              <a:t>embedded analytics</a:t>
            </a:r>
            <a:r>
              <a:rPr lang="en-US" sz="1600" dirty="0" smtClean="0"/>
              <a:t>, advanced graphical representations, and </a:t>
            </a:r>
            <a:r>
              <a:rPr lang="en-US" sz="1600" dirty="0" smtClean="0"/>
              <a:t>customizable views</a:t>
            </a:r>
            <a:r>
              <a:rPr lang="en-US" sz="1600" dirty="0" smtClean="0"/>
              <a:t>. By providing this capability in the IT Executive </a:t>
            </a:r>
            <a:r>
              <a:rPr lang="en-US" sz="1600" dirty="0" smtClean="0"/>
              <a:t>Scorecard, managers </a:t>
            </a:r>
            <a:r>
              <a:rPr lang="en-US" sz="1600" dirty="0" smtClean="0"/>
              <a:t>can build views of financial data alongside </a:t>
            </a:r>
            <a:r>
              <a:rPr lang="en-US" sz="1600" dirty="0" smtClean="0"/>
              <a:t>other performance </a:t>
            </a:r>
            <a:r>
              <a:rPr lang="en-US" sz="1600" dirty="0" smtClean="0"/>
              <a:t>data </a:t>
            </a:r>
            <a:r>
              <a:rPr lang="en-US" sz="1600" dirty="0" smtClean="0"/>
              <a:t>that </a:t>
            </a:r>
            <a:r>
              <a:rPr lang="en-US" sz="1600" dirty="0" smtClean="0"/>
              <a:t>the IT Executive Scorecard tracks</a:t>
            </a:r>
            <a:r>
              <a:rPr lang="en-US" sz="1600" dirty="0" smtClean="0"/>
              <a:t>.</a:t>
            </a:r>
          </a:p>
          <a:p>
            <a:r>
              <a:rPr lang="en-US" sz="1600" dirty="0" smtClean="0"/>
              <a:t>The HP approach is to build on the financial data that already </a:t>
            </a:r>
            <a:r>
              <a:rPr lang="en-US" sz="1600" dirty="0" smtClean="0"/>
              <a:t>exists in IT </a:t>
            </a:r>
            <a:r>
              <a:rPr lang="en-US" sz="1600" dirty="0" smtClean="0"/>
              <a:t>management and financial tools by automatically </a:t>
            </a:r>
            <a:r>
              <a:rPr lang="en-US" sz="1600" dirty="0" smtClean="0"/>
              <a:t>pulling it </a:t>
            </a:r>
            <a:r>
              <a:rPr lang="en-US" sz="1600" dirty="0" smtClean="0"/>
              <a:t>into the HP IT Executive Scorecard. The IT Executive Scorecard </a:t>
            </a:r>
            <a:r>
              <a:rPr lang="en-US" sz="1600" dirty="0" smtClean="0"/>
              <a:t>has been </a:t>
            </a:r>
            <a:r>
              <a:rPr lang="en-US" sz="1600" dirty="0" smtClean="0"/>
              <a:t>enhanced to include capabilities dedicated to those who </a:t>
            </a:r>
            <a:r>
              <a:rPr lang="en-US" sz="1600" dirty="0" smtClean="0"/>
              <a:t>are managing </a:t>
            </a:r>
            <a:r>
              <a:rPr lang="en-US" sz="1600" dirty="0" smtClean="0"/>
              <a:t>financial data; such as an allocation engine and a </a:t>
            </a:r>
            <a:r>
              <a:rPr lang="en-US" sz="1600" dirty="0" smtClean="0"/>
              <a:t>budget assistance </a:t>
            </a:r>
            <a:r>
              <a:rPr lang="en-US" sz="1600" dirty="0" smtClean="0"/>
              <a:t>tool. (This was formerly available from HP in a </a:t>
            </a:r>
            <a:r>
              <a:rPr lang="en-US" sz="1600" dirty="0" smtClean="0"/>
              <a:t>separate product </a:t>
            </a:r>
            <a:r>
              <a:rPr lang="en-US" sz="1600" dirty="0" smtClean="0"/>
              <a:t>called HP Financial Planning and Analysis.)</a:t>
            </a:r>
            <a:endParaRPr lang="en-US" sz="1600" dirty="0" smtClean="0"/>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34</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257121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4 – HP IT Financial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Perspectives on Tool</a:t>
            </a:r>
            <a:br>
              <a:rPr lang="en-US" smtClean="0"/>
            </a:br>
            <a:endParaRPr lang="en-US" b="0" i="0" dirty="0"/>
          </a:p>
        </p:txBody>
      </p:sp>
      <p:sp>
        <p:nvSpPr>
          <p:cNvPr id="3" name="Content Placeholder 2"/>
          <p:cNvSpPr>
            <a:spLocks noGrp="1"/>
          </p:cNvSpPr>
          <p:nvPr>
            <p:ph sz="quarter" idx="15"/>
            <p:custDataLst>
              <p:tags r:id="rId2"/>
            </p:custDataLst>
          </p:nvPr>
        </p:nvSpPr>
        <p:spPr/>
        <p:txBody>
          <a:bodyPr/>
          <a:lstStyle/>
          <a:p>
            <a:pPr lvl="1"/>
            <a:r>
              <a:rPr lang="en-US" sz="1600" dirty="0" smtClean="0"/>
              <a:t>IT Financial Management tool with marketplace maturity and stability</a:t>
            </a:r>
          </a:p>
          <a:p>
            <a:pPr lvl="1"/>
            <a:r>
              <a:rPr lang="en-US" sz="1600" dirty="0" smtClean="0"/>
              <a:t>Requires HP Asset Manager and Financial Planning &amp; Analysis modules to perform costing and chargeback</a:t>
            </a:r>
          </a:p>
          <a:p>
            <a:pPr lvl="1"/>
            <a:r>
              <a:rPr lang="en-US" sz="1600" dirty="0" smtClean="0"/>
              <a:t>Integrates easily with other HP IT performance suite tools</a:t>
            </a:r>
          </a:p>
          <a:p>
            <a:pPr lvl="1"/>
            <a:r>
              <a:rPr lang="en-US" sz="1600" dirty="0" smtClean="0"/>
              <a:t>Captures granular utilization information required for accurate cost allocation</a:t>
            </a:r>
          </a:p>
          <a:p>
            <a:pPr lvl="1"/>
            <a:r>
              <a:rPr lang="en-US" sz="1600" dirty="0" smtClean="0"/>
              <a:t>Tool takes operational cost data from Project Portfolio Management module and capital cost data from Asset Manager module and feeds it into Financial Planning &amp; Analysis modules</a:t>
            </a:r>
          </a:p>
          <a:p>
            <a:pPr lvl="1"/>
            <a:r>
              <a:rPr lang="en-US" sz="1600" dirty="0" smtClean="0"/>
              <a:t>Key features and benefits include</a:t>
            </a:r>
          </a:p>
          <a:p>
            <a:pPr lvl="2"/>
            <a:r>
              <a:rPr lang="en-US" sz="1600" dirty="0" smtClean="0"/>
              <a:t>Rapid start, IT cost consolidation, Service-based costing, Allocation scenarios, IT cost dashboard, IT performance management, Cost Explorer, Budgeting and planning, and IT cost analytics.</a:t>
            </a:r>
          </a:p>
          <a:p>
            <a:pPr lvl="1"/>
            <a:r>
              <a:rPr lang="en-US" sz="1600" dirty="0" smtClean="0"/>
              <a:t>The HP approach to ITFM provides data management and amalgamation capabilities to bring in information from almost any source by building a conformed data model that draws on years of experience that HP has in business intelligence best practices. </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35</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257121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4 – HP IT Financial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Cost (Estimates)</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Available data suggests that it is now folded into/part of the HP Executive Scorecard offering</a:t>
            </a:r>
          </a:p>
          <a:p>
            <a:r>
              <a:rPr lang="en-US" sz="1600" dirty="0" smtClean="0"/>
              <a:t>The XS is licensed on a per named user basis, and the list price per licenses is approximately $10,000 USD.</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36</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257121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4 – HP IT Financial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Implementation</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The implementation timeframes and services costs are wildly variable and depends entirely on how much customization/tailoring is required.  </a:t>
            </a:r>
          </a:p>
          <a:p>
            <a:pPr lvl="1">
              <a:buNone/>
            </a:pPr>
            <a:r>
              <a:rPr lang="en-US" sz="1600" dirty="0" smtClean="0"/>
              <a:t>HP offers workshops and services for a complete ITFM solution</a:t>
            </a:r>
          </a:p>
          <a:p>
            <a:pPr lvl="1"/>
            <a:r>
              <a:rPr lang="en-US" sz="1600" dirty="0" smtClean="0"/>
              <a:t>Solution Discovery workshop - 4 to 6 weeks</a:t>
            </a:r>
          </a:p>
          <a:p>
            <a:pPr lvl="1"/>
            <a:r>
              <a:rPr lang="en-US" sz="1600" dirty="0" smtClean="0"/>
              <a:t>Service Costing Consultation – 14 to 16 weeks</a:t>
            </a:r>
          </a:p>
          <a:p>
            <a:pPr lvl="1"/>
            <a:r>
              <a:rPr lang="en-US" sz="1600" dirty="0" smtClean="0"/>
              <a:t>Technology Implementation – 24 to 28 weeks (high-level estimate)</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37</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257121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4 – HP IT Financial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Concepts in IT Financial Management</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As IT organizations strive to become service-focused, they need new approaches to funding, pricing, costing and chargeback. </a:t>
            </a:r>
          </a:p>
          <a:p>
            <a:r>
              <a:rPr lang="en-US" sz="1600" dirty="0" smtClean="0"/>
              <a:t>As the role of IT shifts from building IT systems to delivering, brokering or integrating IT services, IT organizations must transform their traditional financial management models. Specifically, IT organizations will need to adapt to the following new realities:</a:t>
            </a:r>
          </a:p>
          <a:p>
            <a:pPr lvl="1">
              <a:buFont typeface="Arial" pitchFamily="34" charset="0"/>
              <a:buChar char="•"/>
            </a:pPr>
            <a:r>
              <a:rPr lang="en-US" sz="1600" dirty="0" smtClean="0"/>
              <a:t>As cloud computing and multi-sourcing continue to take hold, many of the components of IT services will be owned and/or operated by entities outside the enterprise. This will force IT to rethink its approach to ITFM in general, and to cost allocation and recovery specifically.</a:t>
            </a:r>
          </a:p>
          <a:p>
            <a:pPr lvl="1">
              <a:buFont typeface="Arial" pitchFamily="34" charset="0"/>
              <a:buChar char="•"/>
            </a:pPr>
            <a:r>
              <a:rPr lang="en-US" sz="1600" dirty="0" smtClean="0"/>
              <a:t>IT funding and procurement decisions will continue to become more distributed throughout the enterprise, making better IT cost transparency more difficult and more important.</a:t>
            </a:r>
          </a:p>
          <a:p>
            <a:pPr lvl="1">
              <a:buFont typeface="Arial" pitchFamily="34" charset="0"/>
              <a:buChar char="•"/>
            </a:pPr>
            <a:r>
              <a:rPr lang="en-US" sz="1600" dirty="0" smtClean="0"/>
              <a:t>ITFM is the process of effectively managing technology expenditures, with the intent to provide the business and the IT organization with a common platform to measure services and plan for future investments that optimize technology spending and business performance. The critical need for effective ITFM is widely recognized. While ITFM has many components, the focus of this research is on the key concepts of funding, pricing, costing and chargeback.</a:t>
            </a:r>
          </a:p>
        </p:txBody>
      </p:sp>
      <p:sp>
        <p:nvSpPr>
          <p:cNvPr id="53" name="Page Number"/>
          <p:cNvSpPr txBox="1"/>
          <p:nvPr>
            <p:custDataLst>
              <p:tags r:id="rId3"/>
            </p:custDataLst>
          </p:nvPr>
        </p:nvSpPr>
        <p:spPr>
          <a:xfrm>
            <a:off x="9445495" y="7263476"/>
            <a:ext cx="78548"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2</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2"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3" name="Group 600" hidden="1"/>
            <p:cNvGrpSpPr/>
            <p:nvPr/>
          </p:nvGrpSpPr>
          <p:grpSpPr>
            <a:xfrm>
              <a:off x="530352" y="6016752"/>
              <a:ext cx="8997696" cy="612648"/>
              <a:chOff x="530352" y="6016752"/>
              <a:chExt cx="8997696" cy="612648"/>
            </a:xfrm>
          </p:grpSpPr>
          <p:sp>
            <p:nvSpPr>
              <p:cNvPr id="49"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4"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500" hidden="1"/>
            <p:cNvGrpSpPr/>
            <p:nvPr/>
          </p:nvGrpSpPr>
          <p:grpSpPr>
            <a:xfrm>
              <a:off x="530352" y="5257800"/>
              <a:ext cx="8997696" cy="612648"/>
              <a:chOff x="530352" y="5257800"/>
              <a:chExt cx="8997696" cy="612648"/>
            </a:xfrm>
          </p:grpSpPr>
          <p:sp>
            <p:nvSpPr>
              <p:cNvPr id="43"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400" hidden="1"/>
            <p:cNvGrpSpPr/>
            <p:nvPr/>
          </p:nvGrpSpPr>
          <p:grpSpPr>
            <a:xfrm>
              <a:off x="530352" y="4498848"/>
              <a:ext cx="8997696" cy="612648"/>
              <a:chOff x="530352" y="4498848"/>
              <a:chExt cx="8997696" cy="612648"/>
            </a:xfrm>
          </p:grpSpPr>
          <p:sp>
            <p:nvSpPr>
              <p:cNvPr id="37"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300" hidden="1"/>
            <p:cNvGrpSpPr/>
            <p:nvPr/>
          </p:nvGrpSpPr>
          <p:grpSpPr>
            <a:xfrm>
              <a:off x="530352" y="3730752"/>
              <a:ext cx="8997696" cy="612648"/>
              <a:chOff x="530352" y="3730752"/>
              <a:chExt cx="8997696" cy="612648"/>
            </a:xfrm>
          </p:grpSpPr>
          <p:sp>
            <p:nvSpPr>
              <p:cNvPr id="31"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200" hidden="1"/>
            <p:cNvGrpSpPr/>
            <p:nvPr/>
          </p:nvGrpSpPr>
          <p:grpSpPr>
            <a:xfrm>
              <a:off x="530352" y="2971800"/>
              <a:ext cx="8997696" cy="612648"/>
              <a:chOff x="530352" y="2971800"/>
              <a:chExt cx="8997696" cy="612648"/>
            </a:xfrm>
          </p:grpSpPr>
          <p:sp>
            <p:nvSpPr>
              <p:cNvPr id="25"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8" name="Group 100" hidden="1"/>
            <p:cNvGrpSpPr/>
            <p:nvPr/>
          </p:nvGrpSpPr>
          <p:grpSpPr>
            <a:xfrm>
              <a:off x="530352" y="2212848"/>
              <a:ext cx="8997696" cy="612648"/>
              <a:chOff x="530352" y="2212848"/>
              <a:chExt cx="8997696" cy="612648"/>
            </a:xfrm>
          </p:grpSpPr>
          <p:sp>
            <p:nvSpPr>
              <p:cNvPr id="19"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Modules</a:t>
            </a:r>
            <a:endParaRPr lang="en-US" b="0" i="0" dirty="0"/>
          </a:p>
        </p:txBody>
      </p:sp>
      <p:sp>
        <p:nvSpPr>
          <p:cNvPr id="9" name="Rectangle 8"/>
          <p:cNvSpPr/>
          <p:nvPr/>
        </p:nvSpPr>
        <p:spPr>
          <a:xfrm>
            <a:off x="586740" y="6707751"/>
            <a:ext cx="8884920" cy="279050"/>
          </a:xfrm>
          <a:prstGeom prst="rect">
            <a:avLst/>
          </a:prstGeom>
        </p:spPr>
        <p:txBody>
          <a:bodyPr wrap="square" lIns="0" tIns="0" rIns="0" bIns="0">
            <a:noAutofit/>
          </a:bodyPr>
          <a:lstStyle/>
          <a:p>
            <a:r>
              <a:rPr lang="fr-FR" sz="1100" i="1" dirty="0" smtClean="0">
                <a:latin typeface="Georgia" pitchFamily="18" charset="0"/>
              </a:rPr>
              <a:t>Source: Public Information (http://www8.hp.com/us/en/software-solutions/software.html?compURI=1172206#.T_IM85FrptE)</a:t>
            </a:r>
          </a:p>
        </p:txBody>
      </p:sp>
      <p:graphicFrame>
        <p:nvGraphicFramePr>
          <p:cNvPr id="11" name="Content Placeholder 56"/>
          <p:cNvGraphicFramePr>
            <a:graphicFrameLocks noGrp="1"/>
          </p:cNvGraphicFramePr>
          <p:nvPr>
            <p:ph sz="quarter" idx="15"/>
          </p:nvPr>
        </p:nvGraphicFramePr>
        <p:xfrm>
          <a:off x="586741" y="1986280"/>
          <a:ext cx="8884920" cy="3318156"/>
        </p:xfrm>
        <a:graphic>
          <a:graphicData uri="http://schemas.openxmlformats.org/drawingml/2006/table">
            <a:tbl>
              <a:tblPr/>
              <a:tblGrid>
                <a:gridCol w="4442460"/>
                <a:gridCol w="4442460"/>
              </a:tblGrid>
              <a:tr h="421420">
                <a:tc>
                  <a:txBody>
                    <a:bodyPr/>
                    <a:lstStyle/>
                    <a:p>
                      <a:pPr marL="0" marR="0" algn="l">
                        <a:lnSpc>
                          <a:spcPct val="115000"/>
                        </a:lnSpc>
                        <a:spcBef>
                          <a:spcPts val="0"/>
                        </a:spcBef>
                        <a:spcAft>
                          <a:spcPts val="900"/>
                        </a:spcAft>
                        <a:tabLst>
                          <a:tab pos="2065655" algn="r"/>
                        </a:tabLst>
                      </a:pPr>
                      <a:r>
                        <a:rPr lang="en-US" sz="1600" b="1" dirty="0" smtClean="0">
                          <a:solidFill>
                            <a:srgbClr val="FFFFFF"/>
                          </a:solidFill>
                          <a:latin typeface="Georgia"/>
                          <a:ea typeface="Times New Roman"/>
                          <a:cs typeface="Times New Roman"/>
                        </a:rPr>
                        <a:t>Product</a:t>
                      </a:r>
                      <a:endParaRPr lang="en-US" sz="1600" b="1" dirty="0">
                        <a:solidFill>
                          <a:srgbClr val="FFFFFF"/>
                        </a:solidFill>
                        <a:latin typeface="Georgia"/>
                        <a:ea typeface="Times New Roman"/>
                        <a:cs typeface="Times New Roman"/>
                      </a:endParaRPr>
                    </a:p>
                  </a:txBody>
                  <a:tcPr marL="50291" marR="50291" marT="31090" marB="31090">
                    <a:lnL w="0">
                      <a:solidFill>
                        <a:srgbClr val="FFFFFF"/>
                      </a:solidFill>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c>
                  <a:txBody>
                    <a:bodyPr/>
                    <a:lstStyle/>
                    <a:p>
                      <a:pPr marL="0" marR="0" algn="l">
                        <a:lnSpc>
                          <a:spcPct val="115000"/>
                        </a:lnSpc>
                        <a:spcBef>
                          <a:spcPts val="0"/>
                        </a:spcBef>
                        <a:spcAft>
                          <a:spcPts val="900"/>
                        </a:spcAft>
                      </a:pPr>
                      <a:r>
                        <a:rPr lang="en-US" sz="1600" b="1" smtClean="0">
                          <a:solidFill>
                            <a:srgbClr val="FFFFFF"/>
                          </a:solidFill>
                          <a:latin typeface="Georgia"/>
                          <a:ea typeface="Times New Roman"/>
                          <a:cs typeface="Times New Roman"/>
                        </a:rPr>
                        <a:t>Functionality</a:t>
                      </a:r>
                      <a:endParaRPr lang="en-US" sz="1600" b="1" dirty="0">
                        <a:solidFill>
                          <a:srgbClr val="FFFFFF"/>
                        </a:solidFill>
                        <a:latin typeface="Georgia"/>
                        <a:ea typeface="Times New Roman"/>
                        <a:cs typeface="Times New Roman"/>
                      </a:endParaRPr>
                    </a:p>
                  </a:txBody>
                  <a:tcPr marL="50291" marR="50291" marT="31090" marB="31090">
                    <a:lnL w="12700">
                      <a:solidFill>
                        <a:srgbClr val="FFFFFF"/>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r>
              <a:tr h="896417">
                <a:tc>
                  <a:txBody>
                    <a:bodyPr/>
                    <a:lstStyle/>
                    <a:p>
                      <a:pPr marL="0" marR="0" algn="l">
                        <a:lnSpc>
                          <a:spcPct val="115000"/>
                        </a:lnSpc>
                        <a:spcBef>
                          <a:spcPts val="0"/>
                        </a:spcBef>
                        <a:spcAft>
                          <a:spcPts val="900"/>
                        </a:spcAft>
                      </a:pPr>
                      <a:r>
                        <a:rPr lang="en-US" sz="1600" b="0" dirty="0" smtClean="0">
                          <a:solidFill>
                            <a:srgbClr val="000000"/>
                          </a:solidFill>
                          <a:latin typeface="Georgia"/>
                          <a:ea typeface="Times New Roman"/>
                          <a:cs typeface="Times New Roman"/>
                        </a:rPr>
                        <a:t>HP Asset Manager software</a:t>
                      </a:r>
                      <a:endParaRPr lang="en-US" sz="1600" b="0" dirty="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IN" sz="1600" b="0" smtClean="0">
                          <a:solidFill>
                            <a:srgbClr val="000000"/>
                          </a:solidFill>
                          <a:latin typeface="Georgia"/>
                          <a:ea typeface="Times New Roman"/>
                          <a:cs typeface="Times New Roman"/>
                        </a:rPr>
                        <a:t>IT asset management across the lifecycle with policy enforcement, multi-source support and analytics</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r h="896417">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HP IT Executive Scorecard</a:t>
                      </a:r>
                      <a:endParaRPr lang="en-US" sz="1600" b="0" dirty="0" smtClean="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IN" sz="1600" b="0" smtClean="0">
                          <a:solidFill>
                            <a:srgbClr val="000000"/>
                          </a:solidFill>
                          <a:latin typeface="Georgia"/>
                          <a:ea typeface="Times New Roman"/>
                          <a:cs typeface="Times New Roman"/>
                        </a:rPr>
                        <a:t>A management reporting tool that helps IT organizations convey value in mutually understood, non-IT terms</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r h="1089880">
                <a:tc>
                  <a:txBody>
                    <a:bodyPr/>
                    <a:lstStyle/>
                    <a:p>
                      <a:pPr marL="0" marR="0" algn="l">
                        <a:lnSpc>
                          <a:spcPct val="115000"/>
                        </a:lnSpc>
                        <a:spcBef>
                          <a:spcPts val="0"/>
                        </a:spcBef>
                        <a:spcAft>
                          <a:spcPts val="900"/>
                        </a:spcAft>
                      </a:pPr>
                      <a:r>
                        <a:rPr lang="en-IN" sz="1600" b="0" dirty="0" smtClean="0">
                          <a:solidFill>
                            <a:srgbClr val="000000"/>
                          </a:solidFill>
                          <a:latin typeface="Georgia"/>
                          <a:ea typeface="Times New Roman"/>
                          <a:cs typeface="Times New Roman"/>
                        </a:rPr>
                        <a:t>HP Project and Portfolio Management </a:t>
                      </a:r>
                      <a:r>
                        <a:rPr lang="en-IN" sz="1600" b="0" dirty="0" err="1" smtClean="0">
                          <a:solidFill>
                            <a:srgbClr val="000000"/>
                          </a:solidFill>
                          <a:latin typeface="Georgia"/>
                          <a:ea typeface="Times New Roman"/>
                          <a:cs typeface="Times New Roman"/>
                        </a:rPr>
                        <a:t>Center</a:t>
                      </a:r>
                      <a:endParaRPr lang="en-US" sz="1600" b="0" dirty="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IN" sz="1600" b="0" dirty="0" smtClean="0">
                          <a:solidFill>
                            <a:srgbClr val="000000"/>
                          </a:solidFill>
                          <a:latin typeface="Georgia"/>
                          <a:ea typeface="Times New Roman"/>
                          <a:cs typeface="Times New Roman"/>
                        </a:rPr>
                        <a:t>Integration and unification of portfolio and project management activities to support business strategy and goals</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bl>
          </a:graphicData>
        </a:graphic>
      </p:graphicFrame>
      <p:sp>
        <p:nvSpPr>
          <p:cNvPr id="55" name="Page Number"/>
          <p:cNvSpPr txBox="1"/>
          <p:nvPr>
            <p:custDataLst>
              <p:tags r:id="rId2"/>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38</a:t>
            </a:r>
            <a:endParaRPr lang="en-US" sz="1100" noProof="1" smtClean="0">
              <a:latin typeface="+mn-lt"/>
            </a:endParaRPr>
          </a:p>
        </p:txBody>
      </p:sp>
      <p:sp>
        <p:nvSpPr>
          <p:cNvPr id="56" name="Section Footer"/>
          <p:cNvSpPr txBox="1"/>
          <p:nvPr>
            <p:custDataLst>
              <p:tags r:id="rId3"/>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7" name="Section Header"/>
          <p:cNvSpPr txBox="1"/>
          <p:nvPr>
            <p:custDataLst>
              <p:tags r:id="rId4"/>
            </p:custDataLst>
          </p:nvPr>
        </p:nvSpPr>
        <p:spPr>
          <a:xfrm>
            <a:off x="521208" y="813600"/>
            <a:ext cx="2571217"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4 – HP IT Financial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2"/>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Subtitle 1"/>
          <p:cNvSpPr>
            <a:spLocks noGrp="1"/>
          </p:cNvSpPr>
          <p:nvPr>
            <p:ph type="subTitle" idx="1"/>
            <p:custDataLst>
              <p:tags r:id="rId3"/>
            </p:custDataLst>
          </p:nvPr>
        </p:nvSpPr>
        <p:spPr>
          <a:xfrm>
            <a:off x="530352" y="1663151"/>
            <a:ext cx="8997696" cy="997196"/>
          </a:xfrm>
        </p:spPr>
        <p:txBody>
          <a:bodyPr/>
          <a:lstStyle/>
          <a:p>
            <a:r>
              <a:rPr lang="en-GB" dirty="0" err="1" smtClean="0"/>
              <a:t>Apptio</a:t>
            </a:r>
            <a:r>
              <a:rPr lang="en-GB" dirty="0" smtClean="0"/>
              <a:t> Technology Business Management</a:t>
            </a:r>
            <a:endParaRPr lang="en-US" dirty="0"/>
          </a:p>
        </p:txBody>
      </p:sp>
      <p:sp>
        <p:nvSpPr>
          <p:cNvPr id="3" name="Title 2"/>
          <p:cNvSpPr>
            <a:spLocks noGrp="1"/>
          </p:cNvSpPr>
          <p:nvPr>
            <p:ph type="ctrTitle"/>
            <p:custDataLst>
              <p:tags r:id="rId4"/>
            </p:custDataLst>
          </p:nvPr>
        </p:nvSpPr>
        <p:spPr/>
        <p:txBody>
          <a:bodyPr/>
          <a:lstStyle/>
          <a:p>
            <a:r>
              <a:rPr lang="en-US" smtClean="0"/>
              <a:t>Section 5</a:t>
            </a:r>
            <a:endParaRPr lang="en-US"/>
          </a:p>
        </p:txBody>
      </p:sp>
      <p:sp>
        <p:nvSpPr>
          <p:cNvPr id="50" name="Page Number"/>
          <p:cNvSpPr txBox="1"/>
          <p:nvPr>
            <p:custDataLst>
              <p:tags r:id="rId5"/>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39</a:t>
            </a:r>
            <a:endParaRPr lang="en-US" sz="1100" noProof="1" smtClean="0">
              <a:latin typeface="+mn-lt"/>
            </a:endParaRPr>
          </a:p>
        </p:txBody>
      </p:sp>
      <p:sp>
        <p:nvSpPr>
          <p:cNvPr id="51" name="Section Footer"/>
          <p:cNvSpPr txBox="1"/>
          <p:nvPr>
            <p:custDataLst>
              <p:tags r:id="rId6"/>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Background</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err="1" smtClean="0"/>
              <a:t>Apptio</a:t>
            </a:r>
            <a:r>
              <a:rPr lang="en-US" sz="1600" dirty="0" smtClean="0"/>
              <a:t> is the leading provider of on-demand IT Cost Transparency and Technology Business Management solutions. </a:t>
            </a:r>
            <a:r>
              <a:rPr lang="en-US" sz="1600" dirty="0" err="1" smtClean="0"/>
              <a:t>Apptio</a:t>
            </a:r>
            <a:r>
              <a:rPr lang="en-US" sz="1600" dirty="0" smtClean="0"/>
              <a:t> enables IT executives to run IT more like a business with a suite of five purpose built applications each bringing financial and performance management principles to IT. The solutions include Service Costing, Bill of IT, IT Benchmarking, Service Quality and Utilization and Budgeting &amp; Forecasting.</a:t>
            </a:r>
          </a:p>
          <a:p>
            <a:r>
              <a:rPr lang="en-US" sz="1600" dirty="0" smtClean="0"/>
              <a:t>Technology Business Management is a comprehensive Technology Business Management (TBM) solution provides IT leaders with the solutions they need to create a world-class IT Service Provider organization by reducing cost, increasing the quality, performance and value of IT Services to better align IT with the priorities of the business. TBM enables IT leaders to move beyond managing their organizations via complex spreadsheets, rigid BI tools, assets management systems, ad-hoc reports and dashboards with blinking lights.</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40</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Tool Overview</a:t>
            </a:r>
            <a:endParaRPr lang="en-US" dirty="0"/>
          </a:p>
        </p:txBody>
      </p:sp>
      <p:sp>
        <p:nvSpPr>
          <p:cNvPr id="3" name="Content Placeholder 2"/>
          <p:cNvSpPr>
            <a:spLocks noGrp="1"/>
          </p:cNvSpPr>
          <p:nvPr>
            <p:ph sz="quarter" idx="15"/>
            <p:custDataLst>
              <p:tags r:id="rId2"/>
            </p:custDataLst>
          </p:nvPr>
        </p:nvSpPr>
        <p:spPr/>
        <p:txBody>
          <a:bodyPr/>
          <a:lstStyle/>
          <a:p>
            <a:r>
              <a:rPr lang="en-US" sz="1600" dirty="0" err="1" smtClean="0"/>
              <a:t>Apptio</a:t>
            </a:r>
            <a:r>
              <a:rPr lang="en-US" sz="1600" dirty="0" smtClean="0"/>
              <a:t> is an independent provider of </a:t>
            </a:r>
            <a:r>
              <a:rPr lang="en-US" sz="1600" dirty="0" err="1" smtClean="0"/>
              <a:t>SaaS</a:t>
            </a:r>
            <a:r>
              <a:rPr lang="en-US" sz="1600" dirty="0" smtClean="0"/>
              <a:t>-­‐based Technology Business Management (TBM) solutions for managing the business of </a:t>
            </a:r>
            <a:r>
              <a:rPr lang="en-US" sz="1600" dirty="0" smtClean="0"/>
              <a:t>IT, and a provider </a:t>
            </a:r>
            <a:r>
              <a:rPr lang="en-US" sz="1600" dirty="0" smtClean="0"/>
              <a:t>of on-demand IT </a:t>
            </a:r>
            <a:r>
              <a:rPr lang="en-US" sz="1600" dirty="0" smtClean="0"/>
              <a:t>Cost Transparency </a:t>
            </a:r>
            <a:r>
              <a:rPr lang="en-US" sz="1600" dirty="0" smtClean="0"/>
              <a:t>and Technology Business </a:t>
            </a:r>
            <a:r>
              <a:rPr lang="en-US" sz="1600" dirty="0" smtClean="0"/>
              <a:t>Management solutions</a:t>
            </a:r>
            <a:r>
              <a:rPr lang="en-US" sz="1600" dirty="0" smtClean="0"/>
              <a:t>. </a:t>
            </a:r>
            <a:r>
              <a:rPr lang="en-US" sz="1600" dirty="0" err="1" smtClean="0"/>
              <a:t>Apptio</a:t>
            </a:r>
            <a:r>
              <a:rPr lang="en-US" sz="1600" dirty="0" smtClean="0"/>
              <a:t> enables IT leaders to manage the cost, quality and value of IT Services by providing deep visibility into the total cost of IT services, communicating the value of IT to the business </a:t>
            </a:r>
            <a:r>
              <a:rPr lang="en-US" sz="1600" dirty="0" smtClean="0"/>
              <a:t>with a suite of five purpose built applications each bringing financial and performance management principles to IT. </a:t>
            </a:r>
            <a:r>
              <a:rPr lang="en-US" sz="1600" dirty="0" smtClean="0"/>
              <a:t>The solutions </a:t>
            </a:r>
            <a:r>
              <a:rPr lang="en-US" sz="1600" dirty="0" smtClean="0"/>
              <a:t>include Service </a:t>
            </a:r>
            <a:r>
              <a:rPr lang="en-US" sz="1600" dirty="0" smtClean="0"/>
              <a:t>Costing, Bill of IT, IT Benchmarking, </a:t>
            </a:r>
            <a:r>
              <a:rPr lang="en-US" sz="1600" dirty="0" smtClean="0"/>
              <a:t>Service Quality </a:t>
            </a:r>
            <a:r>
              <a:rPr lang="en-US" sz="1600" dirty="0" smtClean="0"/>
              <a:t>and Utilization and Budgeting &amp; Forecasting</a:t>
            </a:r>
            <a:r>
              <a:rPr lang="en-US" sz="1600" dirty="0" smtClean="0"/>
              <a:t>.</a:t>
            </a:r>
          </a:p>
          <a:p>
            <a:r>
              <a:rPr lang="en-US" sz="1600" dirty="0" err="1" smtClean="0"/>
              <a:t>Apptio's</a:t>
            </a:r>
            <a:r>
              <a:rPr lang="en-US" sz="1600" dirty="0" smtClean="0"/>
              <a:t> </a:t>
            </a:r>
            <a:r>
              <a:rPr lang="en-US" sz="1600" dirty="0" smtClean="0"/>
              <a:t>TBM solutions </a:t>
            </a:r>
            <a:r>
              <a:rPr lang="en-US" sz="1600" dirty="0" smtClean="0"/>
              <a:t>can help </a:t>
            </a:r>
            <a:r>
              <a:rPr lang="en-US" sz="1600" dirty="0" smtClean="0"/>
              <a:t>companies </a:t>
            </a:r>
            <a:r>
              <a:rPr lang="en-US" sz="1600" dirty="0" smtClean="0"/>
              <a:t>understand and </a:t>
            </a:r>
            <a:r>
              <a:rPr lang="en-US" sz="1600" dirty="0" smtClean="0"/>
              <a:t>drive chargeback, virtualization, cloud and other key technology initiatives. </a:t>
            </a:r>
            <a:endParaRPr lang="en-US" sz="1600" dirty="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41</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endParaRPr lang="en-US" sz="1100" noProof="1" smtClean="0">
              <a:latin typeface="+mn-lt"/>
            </a:endParaRPr>
          </a:p>
        </p:txBody>
      </p:sp>
      <p:sp>
        <p:nvSpPr>
          <p:cNvPr id="52" name="Section Header"/>
          <p:cNvSpPr txBox="1"/>
          <p:nvPr>
            <p:custDataLst>
              <p:tags r:id="rId5"/>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Perspectives on Tool</a:t>
            </a:r>
            <a:br>
              <a:rPr lang="en-US" smtClean="0"/>
            </a:br>
            <a:endParaRPr lang="en-US" b="0" i="0" dirty="0"/>
          </a:p>
        </p:txBody>
      </p:sp>
      <p:sp>
        <p:nvSpPr>
          <p:cNvPr id="3" name="Content Placeholder 2"/>
          <p:cNvSpPr>
            <a:spLocks noGrp="1"/>
          </p:cNvSpPr>
          <p:nvPr>
            <p:ph sz="quarter" idx="15"/>
            <p:custDataLst>
              <p:tags r:id="rId2"/>
            </p:custDataLst>
          </p:nvPr>
        </p:nvSpPr>
        <p:spPr/>
        <p:txBody>
          <a:bodyPr/>
          <a:lstStyle/>
          <a:p>
            <a:pPr lvl="1"/>
            <a:r>
              <a:rPr lang="en-US" sz="1600" dirty="0" err="1" smtClean="0"/>
              <a:t>SaaS</a:t>
            </a:r>
            <a:r>
              <a:rPr lang="en-US" sz="1600" dirty="0" smtClean="0"/>
              <a:t> tool providing visibility into IT cost allocations and cost drivers along with ability to price tiered services</a:t>
            </a:r>
          </a:p>
          <a:p>
            <a:pPr lvl="1"/>
            <a:r>
              <a:rPr lang="en-US" sz="1600" dirty="0" smtClean="0"/>
              <a:t>Provides scenario modeling and cost optimization opportunities</a:t>
            </a:r>
          </a:p>
          <a:p>
            <a:pPr lvl="1"/>
            <a:r>
              <a:rPr lang="en-US" sz="1600" dirty="0" smtClean="0"/>
              <a:t>Detects data relationships for precise activity based costing</a:t>
            </a:r>
          </a:p>
          <a:p>
            <a:pPr lvl="1"/>
            <a:r>
              <a:rPr lang="en-US" sz="1600" dirty="0" smtClean="0"/>
              <a:t>Provides general ledger and IT service based budgeting and forecasting</a:t>
            </a:r>
          </a:p>
          <a:p>
            <a:pPr lvl="1"/>
            <a:endParaRPr lang="en-US" sz="1600" dirty="0" smtClean="0"/>
          </a:p>
          <a:p>
            <a:pPr>
              <a:buFont typeface="Arial" pitchFamily="34" charset="0"/>
              <a:buChar char="•"/>
            </a:pPr>
            <a:r>
              <a:rPr lang="en-US" sz="1600" dirty="0" smtClean="0"/>
              <a:t>Technology Business Management enables IT to manage the business of technology by:</a:t>
            </a:r>
          </a:p>
          <a:p>
            <a:pPr lvl="2">
              <a:buFont typeface="Arial" pitchFamily="34" charset="0"/>
              <a:buChar char="•"/>
            </a:pPr>
            <a:r>
              <a:rPr lang="en-US" sz="1600" dirty="0" smtClean="0"/>
              <a:t>Achieving transparency into the TCO of IT Services of products analogous to cost of goods sold at the product and portfolio level </a:t>
            </a:r>
          </a:p>
          <a:p>
            <a:pPr lvl="2">
              <a:buFont typeface="Arial" pitchFamily="34" charset="0"/>
              <a:buChar char="•"/>
            </a:pPr>
            <a:r>
              <a:rPr lang="en-US" sz="1600" dirty="0" smtClean="0"/>
              <a:t>Identifying cost reduction opportunities and quantifying the financial impact (ROI) of IT investments to make better more informed decisions based on real time information </a:t>
            </a:r>
          </a:p>
          <a:p>
            <a:pPr lvl="2">
              <a:buFont typeface="Arial" pitchFamily="34" charset="0"/>
              <a:buChar char="•"/>
            </a:pPr>
            <a:r>
              <a:rPr lang="en-US" sz="1600" dirty="0" smtClean="0"/>
              <a:t>Delivering a Bill of IT and effectively communicating the value IT brings the business to manage demand, drive accountability, change business behavior and partner closer with the business</a:t>
            </a:r>
          </a:p>
          <a:p>
            <a:pPr lvl="1"/>
            <a:endParaRPr lang="en-US" sz="1600" dirty="0" smtClean="0"/>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42</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Cost (Estimates)</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Available data suggests that for a large infrastructure organization, of a healthcare company, with a bit over 5,000 </a:t>
            </a:r>
            <a:r>
              <a:rPr lang="en-US" sz="1600" dirty="0" err="1" smtClean="0"/>
              <a:t>wintel</a:t>
            </a:r>
            <a:r>
              <a:rPr lang="en-US" sz="1600" dirty="0" smtClean="0"/>
              <a:t> servers, the estimated cost was 1.2M for the first year (including integration) This included only the costing and chargeback modules. </a:t>
            </a:r>
          </a:p>
          <a:p>
            <a:r>
              <a:rPr lang="en-US" sz="1600" dirty="0" smtClean="0"/>
              <a:t>Another high level estimate for indicative cost would be around $200,000-250,000 for five data centers containing 5000 servers.</a:t>
            </a:r>
          </a:p>
          <a:p>
            <a:pPr marL="0" lvl="1">
              <a:buNone/>
            </a:pPr>
            <a:r>
              <a:rPr lang="en-US" sz="1600" dirty="0" smtClean="0"/>
              <a:t>Based on our direct experience at a client, for their global data center organization the license was in the range of $1M - $1.5M, that covered 23 data centers with over 600,000 servers globally plus operational/financial systems.</a:t>
            </a:r>
          </a:p>
          <a:p>
            <a:endParaRPr lang="en-US" sz="1600" dirty="0" smtClean="0"/>
          </a:p>
          <a:p>
            <a:pPr lvl="1"/>
            <a:r>
              <a:rPr lang="en-US" sz="1600" dirty="0" smtClean="0"/>
              <a:t>Pricing is based on number of data connections (touches) established to pull information from the system.</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43</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Implementation</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Based on the experience we've had (mainly on the Service Costing module), Service Costing module is required for chargeback and a high-level estimate for basic implementation is about 45 days. Time from engage-to-implement was around 45 days for a V1 deployment from there, enhancements were done on a regular monthly cycle. additional BI/reporting capabilities provided by various modules within the tool.</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44</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2" name="Group 600" hidden="1"/>
            <p:cNvGrpSpPr/>
            <p:nvPr/>
          </p:nvGrpSpPr>
          <p:grpSpPr>
            <a:xfrm>
              <a:off x="530352" y="6016752"/>
              <a:ext cx="8997696" cy="612648"/>
              <a:chOff x="530352" y="6016752"/>
              <a:chExt cx="8997696" cy="612648"/>
            </a:xfrm>
          </p:grpSpPr>
          <p:sp>
            <p:nvSpPr>
              <p:cNvPr id="48"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500" hidden="1"/>
            <p:cNvGrpSpPr/>
            <p:nvPr/>
          </p:nvGrpSpPr>
          <p:grpSpPr>
            <a:xfrm>
              <a:off x="530352" y="5257800"/>
              <a:ext cx="8997696" cy="612648"/>
              <a:chOff x="530352" y="5257800"/>
              <a:chExt cx="8997696" cy="612648"/>
            </a:xfrm>
          </p:grpSpPr>
          <p:sp>
            <p:nvSpPr>
              <p:cNvPr id="42"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400" hidden="1"/>
            <p:cNvGrpSpPr/>
            <p:nvPr/>
          </p:nvGrpSpPr>
          <p:grpSpPr>
            <a:xfrm>
              <a:off x="530352" y="4498848"/>
              <a:ext cx="8997696" cy="612648"/>
              <a:chOff x="530352" y="4498848"/>
              <a:chExt cx="8997696" cy="612648"/>
            </a:xfrm>
          </p:grpSpPr>
          <p:sp>
            <p:nvSpPr>
              <p:cNvPr id="36"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300" hidden="1"/>
            <p:cNvGrpSpPr/>
            <p:nvPr/>
          </p:nvGrpSpPr>
          <p:grpSpPr>
            <a:xfrm>
              <a:off x="530352" y="3730752"/>
              <a:ext cx="8997696" cy="612648"/>
              <a:chOff x="530352" y="3730752"/>
              <a:chExt cx="8997696" cy="612648"/>
            </a:xfrm>
          </p:grpSpPr>
          <p:sp>
            <p:nvSpPr>
              <p:cNvPr id="30"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200" hidden="1"/>
            <p:cNvGrpSpPr/>
            <p:nvPr/>
          </p:nvGrpSpPr>
          <p:grpSpPr>
            <a:xfrm>
              <a:off x="530352" y="2971800"/>
              <a:ext cx="8997696" cy="612648"/>
              <a:chOff x="530352" y="2971800"/>
              <a:chExt cx="8997696" cy="612648"/>
            </a:xfrm>
          </p:grpSpPr>
          <p:sp>
            <p:nvSpPr>
              <p:cNvPr id="24"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100" hidden="1"/>
            <p:cNvGrpSpPr/>
            <p:nvPr/>
          </p:nvGrpSpPr>
          <p:grpSpPr>
            <a:xfrm>
              <a:off x="530352" y="2212848"/>
              <a:ext cx="8997696" cy="612648"/>
              <a:chOff x="530352" y="2212848"/>
              <a:chExt cx="8997696" cy="612648"/>
            </a:xfrm>
          </p:grpSpPr>
          <p:sp>
            <p:nvSpPr>
              <p:cNvPr id="18"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Modules</a:t>
            </a:r>
            <a:endParaRPr lang="en-US" b="0" i="0" dirty="0"/>
          </a:p>
        </p:txBody>
      </p:sp>
      <p:graphicFrame>
        <p:nvGraphicFramePr>
          <p:cNvPr id="10" name="Content Placeholder 56"/>
          <p:cNvGraphicFramePr>
            <a:graphicFrameLocks/>
          </p:cNvGraphicFramePr>
          <p:nvPr/>
        </p:nvGraphicFramePr>
        <p:xfrm>
          <a:off x="586741" y="1986280"/>
          <a:ext cx="8884920" cy="3769768"/>
        </p:xfrm>
        <a:graphic>
          <a:graphicData uri="http://schemas.openxmlformats.org/drawingml/2006/table">
            <a:tbl>
              <a:tblPr/>
              <a:tblGrid>
                <a:gridCol w="4442460"/>
                <a:gridCol w="4442460"/>
              </a:tblGrid>
              <a:tr h="340258">
                <a:tc>
                  <a:txBody>
                    <a:bodyPr/>
                    <a:lstStyle/>
                    <a:p>
                      <a:pPr marL="0" marR="0" algn="l">
                        <a:lnSpc>
                          <a:spcPct val="115000"/>
                        </a:lnSpc>
                        <a:spcBef>
                          <a:spcPts val="0"/>
                        </a:spcBef>
                        <a:spcAft>
                          <a:spcPts val="900"/>
                        </a:spcAft>
                        <a:tabLst>
                          <a:tab pos="2065655" algn="r"/>
                        </a:tabLst>
                      </a:pPr>
                      <a:r>
                        <a:rPr lang="en-US" sz="1600" b="1" dirty="0" smtClean="0">
                          <a:solidFill>
                            <a:srgbClr val="FFFFFF"/>
                          </a:solidFill>
                          <a:latin typeface="Georgia"/>
                          <a:ea typeface="Times New Roman"/>
                          <a:cs typeface="Times New Roman"/>
                        </a:rPr>
                        <a:t>Product</a:t>
                      </a:r>
                      <a:endParaRPr lang="en-US" sz="1600" b="1" dirty="0">
                        <a:solidFill>
                          <a:srgbClr val="FFFFFF"/>
                        </a:solidFill>
                        <a:latin typeface="Georgia"/>
                        <a:ea typeface="Times New Roman"/>
                        <a:cs typeface="Times New Roman"/>
                      </a:endParaRPr>
                    </a:p>
                  </a:txBody>
                  <a:tcPr marL="50291" marR="50291" marT="31090" marB="31090">
                    <a:lnL w="0">
                      <a:solidFill>
                        <a:srgbClr val="FFFFFF"/>
                      </a:solidFill>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c>
                  <a:txBody>
                    <a:bodyPr/>
                    <a:lstStyle/>
                    <a:p>
                      <a:pPr marL="0" marR="0" algn="l">
                        <a:lnSpc>
                          <a:spcPct val="115000"/>
                        </a:lnSpc>
                        <a:spcBef>
                          <a:spcPts val="0"/>
                        </a:spcBef>
                        <a:spcAft>
                          <a:spcPts val="900"/>
                        </a:spcAft>
                      </a:pPr>
                      <a:r>
                        <a:rPr lang="en-US" sz="1600" b="1" smtClean="0">
                          <a:solidFill>
                            <a:srgbClr val="FFFFFF"/>
                          </a:solidFill>
                          <a:latin typeface="Georgia"/>
                          <a:ea typeface="Times New Roman"/>
                          <a:cs typeface="Times New Roman"/>
                        </a:rPr>
                        <a:t>Functionality</a:t>
                      </a:r>
                      <a:endParaRPr lang="en-US" sz="1600" b="1" dirty="0">
                        <a:solidFill>
                          <a:srgbClr val="FFFFFF"/>
                        </a:solidFill>
                        <a:latin typeface="Georgia"/>
                        <a:ea typeface="Times New Roman"/>
                        <a:cs typeface="Times New Roman"/>
                      </a:endParaRPr>
                    </a:p>
                  </a:txBody>
                  <a:tcPr marL="50291" marR="50291" marT="31090" marB="31090">
                    <a:lnL w="12700">
                      <a:solidFill>
                        <a:srgbClr val="FFFFFF"/>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r>
              <a:tr h="3399130">
                <a:tc>
                  <a:txBody>
                    <a:bodyPr/>
                    <a:lstStyle/>
                    <a:p>
                      <a:pPr marL="0" marR="0" algn="l">
                        <a:lnSpc>
                          <a:spcPct val="115000"/>
                        </a:lnSpc>
                        <a:spcBef>
                          <a:spcPts val="0"/>
                        </a:spcBef>
                        <a:spcAft>
                          <a:spcPts val="900"/>
                        </a:spcAft>
                      </a:pPr>
                      <a:r>
                        <a:rPr lang="en-US" sz="1600" b="0" dirty="0" smtClean="0">
                          <a:solidFill>
                            <a:srgbClr val="000000"/>
                          </a:solidFill>
                          <a:latin typeface="Georgia"/>
                          <a:ea typeface="Times New Roman"/>
                          <a:cs typeface="Times New Roman"/>
                        </a:rPr>
                        <a:t>Service Costing</a:t>
                      </a:r>
                      <a:endParaRPr lang="en-US" sz="1600" b="0" dirty="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Enables IT to get deep visibility into the fully loaded cost of their client services, infrastructure services, applications and the total IT services portfolio to quantify the financial impact (ROI) of business decisions targeted at lowering costs or adding new capability. Robust activity based costing is designed to arrive at highly precise total costs. The solution also supports calculation of unit rates and provides integrated reporting to allow users to easily track and trend costs over time. This allows customers to answer key questions</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bl>
          </a:graphicData>
        </a:graphic>
      </p:graphicFrame>
      <p:sp>
        <p:nvSpPr>
          <p:cNvPr id="54" name="Page Number"/>
          <p:cNvSpPr txBox="1"/>
          <p:nvPr>
            <p:custDataLst>
              <p:tags r:id="rId2"/>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45</a:t>
            </a:r>
            <a:endParaRPr lang="en-US" sz="1100" noProof="1" smtClean="0">
              <a:latin typeface="+mn-lt"/>
            </a:endParaRPr>
          </a:p>
        </p:txBody>
      </p:sp>
      <p:sp>
        <p:nvSpPr>
          <p:cNvPr id="55" name="Section Footer"/>
          <p:cNvSpPr txBox="1"/>
          <p:nvPr>
            <p:custDataLst>
              <p:tags r:id="rId3"/>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6" name="Section Header"/>
          <p:cNvSpPr txBox="1"/>
          <p:nvPr>
            <p:custDataLst>
              <p:tags r:id="rId4"/>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2" name="Group 600" hidden="1"/>
            <p:cNvGrpSpPr/>
            <p:nvPr/>
          </p:nvGrpSpPr>
          <p:grpSpPr>
            <a:xfrm>
              <a:off x="530352" y="6016752"/>
              <a:ext cx="8997696" cy="612648"/>
              <a:chOff x="530352" y="6016752"/>
              <a:chExt cx="8997696" cy="612648"/>
            </a:xfrm>
          </p:grpSpPr>
          <p:sp>
            <p:nvSpPr>
              <p:cNvPr id="48"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500" hidden="1"/>
            <p:cNvGrpSpPr/>
            <p:nvPr/>
          </p:nvGrpSpPr>
          <p:grpSpPr>
            <a:xfrm>
              <a:off x="530352" y="5257800"/>
              <a:ext cx="8997696" cy="612648"/>
              <a:chOff x="530352" y="5257800"/>
              <a:chExt cx="8997696" cy="612648"/>
            </a:xfrm>
          </p:grpSpPr>
          <p:sp>
            <p:nvSpPr>
              <p:cNvPr id="42"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400" hidden="1"/>
            <p:cNvGrpSpPr/>
            <p:nvPr/>
          </p:nvGrpSpPr>
          <p:grpSpPr>
            <a:xfrm>
              <a:off x="530352" y="4498848"/>
              <a:ext cx="8997696" cy="612648"/>
              <a:chOff x="530352" y="4498848"/>
              <a:chExt cx="8997696" cy="612648"/>
            </a:xfrm>
          </p:grpSpPr>
          <p:sp>
            <p:nvSpPr>
              <p:cNvPr id="36"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300" hidden="1"/>
            <p:cNvGrpSpPr/>
            <p:nvPr/>
          </p:nvGrpSpPr>
          <p:grpSpPr>
            <a:xfrm>
              <a:off x="530352" y="3730752"/>
              <a:ext cx="8997696" cy="612648"/>
              <a:chOff x="530352" y="3730752"/>
              <a:chExt cx="8997696" cy="612648"/>
            </a:xfrm>
          </p:grpSpPr>
          <p:sp>
            <p:nvSpPr>
              <p:cNvPr id="30"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200" hidden="1"/>
            <p:cNvGrpSpPr/>
            <p:nvPr/>
          </p:nvGrpSpPr>
          <p:grpSpPr>
            <a:xfrm>
              <a:off x="530352" y="2971800"/>
              <a:ext cx="8997696" cy="612648"/>
              <a:chOff x="530352" y="2971800"/>
              <a:chExt cx="8997696" cy="612648"/>
            </a:xfrm>
          </p:grpSpPr>
          <p:sp>
            <p:nvSpPr>
              <p:cNvPr id="24"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100" hidden="1"/>
            <p:cNvGrpSpPr/>
            <p:nvPr/>
          </p:nvGrpSpPr>
          <p:grpSpPr>
            <a:xfrm>
              <a:off x="530352" y="2212848"/>
              <a:ext cx="8997696" cy="612648"/>
              <a:chOff x="530352" y="2212848"/>
              <a:chExt cx="8997696" cy="612648"/>
            </a:xfrm>
          </p:grpSpPr>
          <p:sp>
            <p:nvSpPr>
              <p:cNvPr id="18"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Modules</a:t>
            </a:r>
            <a:endParaRPr lang="en-US" b="0" i="0" dirty="0"/>
          </a:p>
        </p:txBody>
      </p:sp>
      <p:graphicFrame>
        <p:nvGraphicFramePr>
          <p:cNvPr id="10" name="Content Placeholder 56"/>
          <p:cNvGraphicFramePr>
            <a:graphicFrameLocks/>
          </p:cNvGraphicFramePr>
          <p:nvPr/>
        </p:nvGraphicFramePr>
        <p:xfrm>
          <a:off x="586741" y="1986280"/>
          <a:ext cx="8884920" cy="4330600"/>
        </p:xfrm>
        <a:graphic>
          <a:graphicData uri="http://schemas.openxmlformats.org/drawingml/2006/table">
            <a:tbl>
              <a:tblPr/>
              <a:tblGrid>
                <a:gridCol w="4442460"/>
                <a:gridCol w="4442460"/>
              </a:tblGrid>
              <a:tr h="340258">
                <a:tc>
                  <a:txBody>
                    <a:bodyPr/>
                    <a:lstStyle/>
                    <a:p>
                      <a:pPr marL="0" marR="0" algn="l">
                        <a:lnSpc>
                          <a:spcPct val="115000"/>
                        </a:lnSpc>
                        <a:spcBef>
                          <a:spcPts val="0"/>
                        </a:spcBef>
                        <a:spcAft>
                          <a:spcPts val="900"/>
                        </a:spcAft>
                        <a:tabLst>
                          <a:tab pos="2065655" algn="r"/>
                        </a:tabLst>
                      </a:pPr>
                      <a:r>
                        <a:rPr lang="en-US" sz="1600" b="1" dirty="0" smtClean="0">
                          <a:solidFill>
                            <a:srgbClr val="FFFFFF"/>
                          </a:solidFill>
                          <a:latin typeface="Georgia"/>
                          <a:ea typeface="Times New Roman"/>
                          <a:cs typeface="Times New Roman"/>
                        </a:rPr>
                        <a:t>Product</a:t>
                      </a:r>
                      <a:endParaRPr lang="en-US" sz="1600" b="1" dirty="0">
                        <a:solidFill>
                          <a:srgbClr val="FFFFFF"/>
                        </a:solidFill>
                        <a:latin typeface="Georgia"/>
                        <a:ea typeface="Times New Roman"/>
                        <a:cs typeface="Times New Roman"/>
                      </a:endParaRPr>
                    </a:p>
                  </a:txBody>
                  <a:tcPr marL="50291" marR="50291" marT="31090" marB="31090">
                    <a:lnL w="0">
                      <a:solidFill>
                        <a:srgbClr val="FFFFFF"/>
                      </a:solidFill>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c>
                  <a:txBody>
                    <a:bodyPr/>
                    <a:lstStyle/>
                    <a:p>
                      <a:pPr marL="0" marR="0" algn="l">
                        <a:lnSpc>
                          <a:spcPct val="115000"/>
                        </a:lnSpc>
                        <a:spcBef>
                          <a:spcPts val="0"/>
                        </a:spcBef>
                        <a:spcAft>
                          <a:spcPts val="900"/>
                        </a:spcAft>
                      </a:pPr>
                      <a:r>
                        <a:rPr lang="en-US" sz="1600" b="1" smtClean="0">
                          <a:solidFill>
                            <a:srgbClr val="FFFFFF"/>
                          </a:solidFill>
                          <a:latin typeface="Georgia"/>
                          <a:ea typeface="Times New Roman"/>
                          <a:cs typeface="Times New Roman"/>
                        </a:rPr>
                        <a:t>Functionality</a:t>
                      </a:r>
                      <a:endParaRPr lang="en-US" sz="1600" b="1" dirty="0">
                        <a:solidFill>
                          <a:srgbClr val="FFFFFF"/>
                        </a:solidFill>
                        <a:latin typeface="Georgia"/>
                        <a:ea typeface="Times New Roman"/>
                        <a:cs typeface="Times New Roman"/>
                      </a:endParaRPr>
                    </a:p>
                  </a:txBody>
                  <a:tcPr marL="50291" marR="50291" marT="31090" marB="31090">
                    <a:lnL w="12700">
                      <a:solidFill>
                        <a:srgbClr val="FFFFFF"/>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r>
              <a:tr h="3677209">
                <a:tc>
                  <a:txBody>
                    <a:bodyPr/>
                    <a:lstStyle/>
                    <a:p>
                      <a:pPr marL="0" marR="0" algn="l">
                        <a:lnSpc>
                          <a:spcPct val="115000"/>
                        </a:lnSpc>
                        <a:spcBef>
                          <a:spcPts val="0"/>
                        </a:spcBef>
                        <a:spcAft>
                          <a:spcPts val="900"/>
                        </a:spcAft>
                      </a:pPr>
                      <a:r>
                        <a:rPr lang="en-US" sz="1600" b="0" dirty="0" smtClean="0">
                          <a:solidFill>
                            <a:srgbClr val="000000"/>
                          </a:solidFill>
                          <a:latin typeface="Georgia"/>
                          <a:ea typeface="Times New Roman"/>
                          <a:cs typeface="Times New Roman"/>
                        </a:rPr>
                        <a:t>Bill of IT</a:t>
                      </a:r>
                    </a:p>
                  </a:txBody>
                  <a:tcPr marL="50291" marR="50291" marT="31090" marB="31090">
                    <a:lnL w="0">
                      <a:solidFill>
                        <a:srgbClr val="FFFFFF"/>
                      </a:solidFill>
                    </a:lnL>
                    <a:lnR w="12700">
                      <a:solidFill>
                        <a:srgbClr val="DC6900"/>
                      </a:solidFill>
                      <a:prstDash val="solid"/>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Enables an IT chargeback and showback process by delivering a summarized report to the business on the cost, quality and value of the IT Services each business unit consumes, it details the services being consumed and the cost of those services in a language the business understands. The Bill of IT also allows finance to run allocation “What If’s” to quantify the impact of changes to allocation methodologies, chargeback policy or service level demand on Business Unit bills. “What If” analysis enables finance to simulate the impact allocation changes will have on the Bill of IT before implementing.</a:t>
                      </a:r>
                      <a:endParaRPr lang="en-US" sz="1600" b="0" dirty="0" smtClean="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bl>
          </a:graphicData>
        </a:graphic>
      </p:graphicFrame>
      <p:sp>
        <p:nvSpPr>
          <p:cNvPr id="54" name="Page Number"/>
          <p:cNvSpPr txBox="1"/>
          <p:nvPr>
            <p:custDataLst>
              <p:tags r:id="rId2"/>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46</a:t>
            </a:r>
            <a:endParaRPr lang="en-US" sz="1100" noProof="1" smtClean="0">
              <a:latin typeface="+mn-lt"/>
            </a:endParaRPr>
          </a:p>
        </p:txBody>
      </p:sp>
      <p:sp>
        <p:nvSpPr>
          <p:cNvPr id="55" name="Section Footer"/>
          <p:cNvSpPr txBox="1"/>
          <p:nvPr>
            <p:custDataLst>
              <p:tags r:id="rId3"/>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6" name="Section Header"/>
          <p:cNvSpPr txBox="1"/>
          <p:nvPr>
            <p:custDataLst>
              <p:tags r:id="rId4"/>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2" name="Group 600" hidden="1"/>
            <p:cNvGrpSpPr/>
            <p:nvPr/>
          </p:nvGrpSpPr>
          <p:grpSpPr>
            <a:xfrm>
              <a:off x="530352" y="6016752"/>
              <a:ext cx="8997696" cy="612648"/>
              <a:chOff x="530352" y="6016752"/>
              <a:chExt cx="8997696" cy="612648"/>
            </a:xfrm>
          </p:grpSpPr>
          <p:sp>
            <p:nvSpPr>
              <p:cNvPr id="48"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500" hidden="1"/>
            <p:cNvGrpSpPr/>
            <p:nvPr/>
          </p:nvGrpSpPr>
          <p:grpSpPr>
            <a:xfrm>
              <a:off x="530352" y="5257800"/>
              <a:ext cx="8997696" cy="612648"/>
              <a:chOff x="530352" y="5257800"/>
              <a:chExt cx="8997696" cy="612648"/>
            </a:xfrm>
          </p:grpSpPr>
          <p:sp>
            <p:nvSpPr>
              <p:cNvPr id="42"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400" hidden="1"/>
            <p:cNvGrpSpPr/>
            <p:nvPr/>
          </p:nvGrpSpPr>
          <p:grpSpPr>
            <a:xfrm>
              <a:off x="530352" y="4498848"/>
              <a:ext cx="8997696" cy="612648"/>
              <a:chOff x="530352" y="4498848"/>
              <a:chExt cx="8997696" cy="612648"/>
            </a:xfrm>
          </p:grpSpPr>
          <p:sp>
            <p:nvSpPr>
              <p:cNvPr id="36"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300" hidden="1"/>
            <p:cNvGrpSpPr/>
            <p:nvPr/>
          </p:nvGrpSpPr>
          <p:grpSpPr>
            <a:xfrm>
              <a:off x="530352" y="3730752"/>
              <a:ext cx="8997696" cy="612648"/>
              <a:chOff x="530352" y="3730752"/>
              <a:chExt cx="8997696" cy="612648"/>
            </a:xfrm>
          </p:grpSpPr>
          <p:sp>
            <p:nvSpPr>
              <p:cNvPr id="30"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200" hidden="1"/>
            <p:cNvGrpSpPr/>
            <p:nvPr/>
          </p:nvGrpSpPr>
          <p:grpSpPr>
            <a:xfrm>
              <a:off x="530352" y="2971800"/>
              <a:ext cx="8997696" cy="612648"/>
              <a:chOff x="530352" y="2971800"/>
              <a:chExt cx="8997696" cy="612648"/>
            </a:xfrm>
          </p:grpSpPr>
          <p:sp>
            <p:nvSpPr>
              <p:cNvPr id="24"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100" hidden="1"/>
            <p:cNvGrpSpPr/>
            <p:nvPr/>
          </p:nvGrpSpPr>
          <p:grpSpPr>
            <a:xfrm>
              <a:off x="530352" y="2212848"/>
              <a:ext cx="8997696" cy="612648"/>
              <a:chOff x="530352" y="2212848"/>
              <a:chExt cx="8997696" cy="612648"/>
            </a:xfrm>
          </p:grpSpPr>
          <p:sp>
            <p:nvSpPr>
              <p:cNvPr id="18"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Modules</a:t>
            </a:r>
            <a:endParaRPr lang="en-US" b="0" i="0" dirty="0"/>
          </a:p>
        </p:txBody>
      </p:sp>
      <p:graphicFrame>
        <p:nvGraphicFramePr>
          <p:cNvPr id="10" name="Content Placeholder 56"/>
          <p:cNvGraphicFramePr>
            <a:graphicFrameLocks/>
          </p:cNvGraphicFramePr>
          <p:nvPr/>
        </p:nvGraphicFramePr>
        <p:xfrm>
          <a:off x="586741" y="1986281"/>
          <a:ext cx="8884920" cy="4167558"/>
        </p:xfrm>
        <a:graphic>
          <a:graphicData uri="http://schemas.openxmlformats.org/drawingml/2006/table">
            <a:tbl>
              <a:tblPr/>
              <a:tblGrid>
                <a:gridCol w="4442460"/>
                <a:gridCol w="4442460"/>
              </a:tblGrid>
              <a:tr h="345670">
                <a:tc>
                  <a:txBody>
                    <a:bodyPr/>
                    <a:lstStyle/>
                    <a:p>
                      <a:pPr marL="0" marR="0" algn="l">
                        <a:lnSpc>
                          <a:spcPct val="115000"/>
                        </a:lnSpc>
                        <a:spcBef>
                          <a:spcPts val="0"/>
                        </a:spcBef>
                        <a:spcAft>
                          <a:spcPts val="900"/>
                        </a:spcAft>
                        <a:tabLst>
                          <a:tab pos="2065655" algn="r"/>
                        </a:tabLst>
                      </a:pPr>
                      <a:r>
                        <a:rPr lang="en-US" sz="1600" b="1" dirty="0" smtClean="0">
                          <a:solidFill>
                            <a:srgbClr val="FFFFFF"/>
                          </a:solidFill>
                          <a:latin typeface="Georgia"/>
                          <a:ea typeface="Times New Roman"/>
                          <a:cs typeface="Times New Roman"/>
                        </a:rPr>
                        <a:t>Product</a:t>
                      </a:r>
                      <a:endParaRPr lang="en-US" sz="1600" b="1" dirty="0">
                        <a:solidFill>
                          <a:srgbClr val="FFFFFF"/>
                        </a:solidFill>
                        <a:latin typeface="Georgia"/>
                        <a:ea typeface="Times New Roman"/>
                        <a:cs typeface="Times New Roman"/>
                      </a:endParaRPr>
                    </a:p>
                  </a:txBody>
                  <a:tcPr marL="50291" marR="50291" marT="31090" marB="31090">
                    <a:lnL w="0">
                      <a:solidFill>
                        <a:srgbClr val="FFFFFF"/>
                      </a:solidFill>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c>
                  <a:txBody>
                    <a:bodyPr/>
                    <a:lstStyle/>
                    <a:p>
                      <a:pPr marL="0" marR="0" algn="l">
                        <a:lnSpc>
                          <a:spcPct val="115000"/>
                        </a:lnSpc>
                        <a:spcBef>
                          <a:spcPts val="0"/>
                        </a:spcBef>
                        <a:spcAft>
                          <a:spcPts val="900"/>
                        </a:spcAft>
                      </a:pPr>
                      <a:r>
                        <a:rPr lang="en-US" sz="1600" b="1" smtClean="0">
                          <a:solidFill>
                            <a:srgbClr val="FFFFFF"/>
                          </a:solidFill>
                          <a:latin typeface="Georgia"/>
                          <a:ea typeface="Times New Roman"/>
                          <a:cs typeface="Times New Roman"/>
                        </a:rPr>
                        <a:t>Functionality</a:t>
                      </a:r>
                      <a:endParaRPr lang="en-US" sz="1600" b="1" dirty="0">
                        <a:solidFill>
                          <a:srgbClr val="FFFFFF"/>
                        </a:solidFill>
                        <a:latin typeface="Georgia"/>
                        <a:ea typeface="Times New Roman"/>
                        <a:cs typeface="Times New Roman"/>
                      </a:endParaRPr>
                    </a:p>
                  </a:txBody>
                  <a:tcPr marL="50291" marR="50291" marT="31090" marB="31090">
                    <a:lnL w="12700">
                      <a:solidFill>
                        <a:srgbClr val="FFFFFF"/>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r>
              <a:tr h="3806749">
                <a:tc>
                  <a:txBody>
                    <a:bodyPr/>
                    <a:lstStyle/>
                    <a:p>
                      <a:pPr marL="0" marR="0" algn="l">
                        <a:lnSpc>
                          <a:spcPct val="115000"/>
                        </a:lnSpc>
                        <a:spcBef>
                          <a:spcPts val="0"/>
                        </a:spcBef>
                        <a:spcAft>
                          <a:spcPts val="900"/>
                        </a:spcAft>
                      </a:pPr>
                      <a:r>
                        <a:rPr lang="en-US" sz="1600" b="0" dirty="0" smtClean="0">
                          <a:solidFill>
                            <a:srgbClr val="000000"/>
                          </a:solidFill>
                          <a:latin typeface="Georgia"/>
                          <a:ea typeface="Times New Roman"/>
                          <a:cs typeface="Times New Roman"/>
                        </a:rPr>
                        <a:t>Service Quality and Utilization</a:t>
                      </a:r>
                    </a:p>
                  </a:txBody>
                  <a:tcPr marL="50291" marR="50291" marT="31090" marB="31090">
                    <a:lnL w="0">
                      <a:solidFill>
                        <a:srgbClr val="FFFFFF"/>
                      </a:solidFill>
                    </a:lnL>
                    <a:lnR w="12700">
                      <a:solidFill>
                        <a:srgbClr val="DC6900"/>
                      </a:solidFill>
                      <a:prstDash val="solid"/>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Enables IT organizations to measure and track key metrics on quality of service and utilization of their IT services. Calculating and reporting on service levels helps IT communicate to the business units the quality of services delivered and service levels can also be used to tier pricing of otherwise similar services.</a:t>
                      </a:r>
                    </a:p>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Operational metrics around usage and utilization of IT services provides IT insight into capacity needs, helps identify underutilized services that are targets for consolidation, and actual usage data can be used to drive true consumption based chargeback.</a:t>
                      </a:r>
                      <a:endParaRPr lang="en-US" sz="1600" b="0" dirty="0" smtClean="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bl>
          </a:graphicData>
        </a:graphic>
      </p:graphicFrame>
      <p:sp>
        <p:nvSpPr>
          <p:cNvPr id="54" name="Page Number"/>
          <p:cNvSpPr txBox="1"/>
          <p:nvPr>
            <p:custDataLst>
              <p:tags r:id="rId2"/>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47</a:t>
            </a:r>
            <a:endParaRPr lang="en-US" sz="1100" noProof="1" smtClean="0">
              <a:latin typeface="+mn-lt"/>
            </a:endParaRPr>
          </a:p>
        </p:txBody>
      </p:sp>
      <p:sp>
        <p:nvSpPr>
          <p:cNvPr id="55" name="Section Footer"/>
          <p:cNvSpPr txBox="1"/>
          <p:nvPr>
            <p:custDataLst>
              <p:tags r:id="rId3"/>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6" name="Section Header"/>
          <p:cNvSpPr txBox="1"/>
          <p:nvPr>
            <p:custDataLst>
              <p:tags r:id="rId4"/>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Concepts in IT Financial Management</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IT Financial Management (ITFM) is the practice to effectively manage technology expenditures, with the objective of providing the business and the IT organization with a measuring platform for services and to plan for future investments that optimize both business performance and technology spending.</a:t>
            </a:r>
          </a:p>
          <a:p>
            <a:r>
              <a:rPr lang="en-US" sz="1600" dirty="0" smtClean="0"/>
              <a:t>As there is a critical need for effective ITFM across industries, ITFM has a number of </a:t>
            </a:r>
            <a:r>
              <a:rPr lang="en-US" sz="1600" dirty="0" err="1" smtClean="0"/>
              <a:t>prespectives</a:t>
            </a:r>
            <a:r>
              <a:rPr lang="en-US" sz="1600" dirty="0" smtClean="0"/>
              <a:t>, Analysis shows that it can be summed as the four key concepts of funding, pricing, costing and chargeback.</a:t>
            </a:r>
          </a:p>
          <a:p>
            <a:r>
              <a:rPr lang="en-US" sz="1600" dirty="0" smtClean="0"/>
              <a:t>There is a common trend to shift from looking at these concepts at the level of individual IT assets to looking at them under as services, taking a service-based approach, as the IT organization delivers those four concepts as a set of business-relevant IT-enabled services.</a:t>
            </a:r>
          </a:p>
          <a:p>
            <a:r>
              <a:rPr lang="en-US" sz="1600" dirty="0" smtClean="0"/>
              <a:t>While many organizations describe themselves as service-based, and can point to a service catalog, as a matter of fact most of the times, the baseline financial management concepts discussed above are still practiced traditionally. </a:t>
            </a:r>
          </a:p>
        </p:txBody>
      </p:sp>
      <p:sp>
        <p:nvSpPr>
          <p:cNvPr id="53" name="Page Number"/>
          <p:cNvSpPr txBox="1"/>
          <p:nvPr>
            <p:custDataLst>
              <p:tags r:id="rId3"/>
            </p:custDataLst>
          </p:nvPr>
        </p:nvSpPr>
        <p:spPr>
          <a:xfrm>
            <a:off x="9445495" y="7263476"/>
            <a:ext cx="78548"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3</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2" name="Group 600" hidden="1"/>
            <p:cNvGrpSpPr/>
            <p:nvPr/>
          </p:nvGrpSpPr>
          <p:grpSpPr>
            <a:xfrm>
              <a:off x="530352" y="6016752"/>
              <a:ext cx="8997696" cy="612648"/>
              <a:chOff x="530352" y="6016752"/>
              <a:chExt cx="8997696" cy="612648"/>
            </a:xfrm>
          </p:grpSpPr>
          <p:sp>
            <p:nvSpPr>
              <p:cNvPr id="48"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500" hidden="1"/>
            <p:cNvGrpSpPr/>
            <p:nvPr/>
          </p:nvGrpSpPr>
          <p:grpSpPr>
            <a:xfrm>
              <a:off x="530352" y="5257800"/>
              <a:ext cx="8997696" cy="612648"/>
              <a:chOff x="530352" y="5257800"/>
              <a:chExt cx="8997696" cy="612648"/>
            </a:xfrm>
          </p:grpSpPr>
          <p:sp>
            <p:nvSpPr>
              <p:cNvPr id="42"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400" hidden="1"/>
            <p:cNvGrpSpPr/>
            <p:nvPr/>
          </p:nvGrpSpPr>
          <p:grpSpPr>
            <a:xfrm>
              <a:off x="530352" y="4498848"/>
              <a:ext cx="8997696" cy="612648"/>
              <a:chOff x="530352" y="4498848"/>
              <a:chExt cx="8997696" cy="612648"/>
            </a:xfrm>
          </p:grpSpPr>
          <p:sp>
            <p:nvSpPr>
              <p:cNvPr id="36"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300" hidden="1"/>
            <p:cNvGrpSpPr/>
            <p:nvPr/>
          </p:nvGrpSpPr>
          <p:grpSpPr>
            <a:xfrm>
              <a:off x="530352" y="3730752"/>
              <a:ext cx="8997696" cy="612648"/>
              <a:chOff x="530352" y="3730752"/>
              <a:chExt cx="8997696" cy="612648"/>
            </a:xfrm>
          </p:grpSpPr>
          <p:sp>
            <p:nvSpPr>
              <p:cNvPr id="30"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200" hidden="1"/>
            <p:cNvGrpSpPr/>
            <p:nvPr/>
          </p:nvGrpSpPr>
          <p:grpSpPr>
            <a:xfrm>
              <a:off x="530352" y="2971800"/>
              <a:ext cx="8997696" cy="612648"/>
              <a:chOff x="530352" y="2971800"/>
              <a:chExt cx="8997696" cy="612648"/>
            </a:xfrm>
          </p:grpSpPr>
          <p:sp>
            <p:nvSpPr>
              <p:cNvPr id="24"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100" hidden="1"/>
            <p:cNvGrpSpPr/>
            <p:nvPr/>
          </p:nvGrpSpPr>
          <p:grpSpPr>
            <a:xfrm>
              <a:off x="530352" y="2212848"/>
              <a:ext cx="8997696" cy="612648"/>
              <a:chOff x="530352" y="2212848"/>
              <a:chExt cx="8997696" cy="612648"/>
            </a:xfrm>
          </p:grpSpPr>
          <p:sp>
            <p:nvSpPr>
              <p:cNvPr id="18"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Modules</a:t>
            </a:r>
            <a:endParaRPr lang="en-US" b="0" i="0" dirty="0"/>
          </a:p>
        </p:txBody>
      </p:sp>
      <p:graphicFrame>
        <p:nvGraphicFramePr>
          <p:cNvPr id="10" name="Content Placeholder 56"/>
          <p:cNvGraphicFramePr>
            <a:graphicFrameLocks/>
          </p:cNvGraphicFramePr>
          <p:nvPr/>
        </p:nvGraphicFramePr>
        <p:xfrm>
          <a:off x="586741" y="1986280"/>
          <a:ext cx="8884920" cy="2087272"/>
        </p:xfrm>
        <a:graphic>
          <a:graphicData uri="http://schemas.openxmlformats.org/drawingml/2006/table">
            <a:tbl>
              <a:tblPr/>
              <a:tblGrid>
                <a:gridCol w="4442460"/>
                <a:gridCol w="4442460"/>
              </a:tblGrid>
              <a:tr h="340258">
                <a:tc>
                  <a:txBody>
                    <a:bodyPr/>
                    <a:lstStyle/>
                    <a:p>
                      <a:pPr marL="0" marR="0" algn="l">
                        <a:lnSpc>
                          <a:spcPct val="115000"/>
                        </a:lnSpc>
                        <a:spcBef>
                          <a:spcPts val="0"/>
                        </a:spcBef>
                        <a:spcAft>
                          <a:spcPts val="900"/>
                        </a:spcAft>
                        <a:tabLst>
                          <a:tab pos="2065655" algn="r"/>
                        </a:tabLst>
                      </a:pPr>
                      <a:r>
                        <a:rPr lang="en-US" sz="1600" b="1" dirty="0" smtClean="0">
                          <a:solidFill>
                            <a:srgbClr val="FFFFFF"/>
                          </a:solidFill>
                          <a:latin typeface="Georgia"/>
                          <a:ea typeface="Times New Roman"/>
                          <a:cs typeface="Times New Roman"/>
                        </a:rPr>
                        <a:t>Product</a:t>
                      </a:r>
                      <a:endParaRPr lang="en-US" sz="1600" b="1" dirty="0">
                        <a:solidFill>
                          <a:srgbClr val="FFFFFF"/>
                        </a:solidFill>
                        <a:latin typeface="Georgia"/>
                        <a:ea typeface="Times New Roman"/>
                        <a:cs typeface="Times New Roman"/>
                      </a:endParaRPr>
                    </a:p>
                  </a:txBody>
                  <a:tcPr marL="50291" marR="50291" marT="31090" marB="31090">
                    <a:lnL w="0">
                      <a:solidFill>
                        <a:srgbClr val="FFFFFF"/>
                      </a:solidFill>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c>
                  <a:txBody>
                    <a:bodyPr/>
                    <a:lstStyle/>
                    <a:p>
                      <a:pPr marL="0" marR="0" algn="l">
                        <a:lnSpc>
                          <a:spcPct val="115000"/>
                        </a:lnSpc>
                        <a:spcBef>
                          <a:spcPts val="0"/>
                        </a:spcBef>
                        <a:spcAft>
                          <a:spcPts val="900"/>
                        </a:spcAft>
                      </a:pPr>
                      <a:r>
                        <a:rPr lang="en-US" sz="1600" b="1" smtClean="0">
                          <a:solidFill>
                            <a:srgbClr val="FFFFFF"/>
                          </a:solidFill>
                          <a:latin typeface="Georgia"/>
                          <a:ea typeface="Times New Roman"/>
                          <a:cs typeface="Times New Roman"/>
                        </a:rPr>
                        <a:t>Functionality</a:t>
                      </a:r>
                      <a:endParaRPr lang="en-US" sz="1600" b="1" dirty="0">
                        <a:solidFill>
                          <a:srgbClr val="FFFFFF"/>
                        </a:solidFill>
                        <a:latin typeface="Georgia"/>
                        <a:ea typeface="Times New Roman"/>
                        <a:cs typeface="Times New Roman"/>
                      </a:endParaRPr>
                    </a:p>
                  </a:txBody>
                  <a:tcPr marL="50291" marR="50291" marT="31090" marB="31090">
                    <a:lnL w="12700">
                      <a:solidFill>
                        <a:srgbClr val="FFFFFF"/>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r>
              <a:tr h="1730654">
                <a:tc>
                  <a:txBody>
                    <a:bodyPr/>
                    <a:lstStyle/>
                    <a:p>
                      <a:pPr marL="0" marR="0" algn="l">
                        <a:lnSpc>
                          <a:spcPct val="115000"/>
                        </a:lnSpc>
                        <a:spcBef>
                          <a:spcPts val="0"/>
                        </a:spcBef>
                        <a:spcAft>
                          <a:spcPts val="900"/>
                        </a:spcAft>
                      </a:pPr>
                      <a:r>
                        <a:rPr lang="en-US" sz="1600" b="0" dirty="0" smtClean="0">
                          <a:solidFill>
                            <a:srgbClr val="000000"/>
                          </a:solidFill>
                          <a:latin typeface="Georgia"/>
                          <a:ea typeface="Times New Roman"/>
                          <a:cs typeface="Times New Roman"/>
                        </a:rPr>
                        <a:t>IT Benchmarking</a:t>
                      </a:r>
                    </a:p>
                  </a:txBody>
                  <a:tcPr marL="50291" marR="50291" marT="31090" marB="31090">
                    <a:lnL w="0">
                      <a:solidFill>
                        <a:srgbClr val="FFFFFF"/>
                      </a:solidFill>
                    </a:lnL>
                    <a:lnR w="12700">
                      <a:solidFill>
                        <a:srgbClr val="DC6900"/>
                      </a:solidFill>
                      <a:prstDash val="solid"/>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Integrated, cost effective and long-term approach to benchmarking that supports continuous cost and performance improvement. Industry cost and performance metrics are provided side-by-side with internal benchmarks that are calculated for you.</a:t>
                      </a:r>
                      <a:endParaRPr lang="en-US" sz="1600" b="0" dirty="0" smtClean="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bl>
          </a:graphicData>
        </a:graphic>
      </p:graphicFrame>
      <p:sp>
        <p:nvSpPr>
          <p:cNvPr id="54" name="Page Number"/>
          <p:cNvSpPr txBox="1"/>
          <p:nvPr>
            <p:custDataLst>
              <p:tags r:id="rId2"/>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48</a:t>
            </a:r>
            <a:endParaRPr lang="en-US" sz="1100" noProof="1" smtClean="0">
              <a:latin typeface="+mn-lt"/>
            </a:endParaRPr>
          </a:p>
        </p:txBody>
      </p:sp>
      <p:sp>
        <p:nvSpPr>
          <p:cNvPr id="55" name="Section Footer"/>
          <p:cNvSpPr txBox="1"/>
          <p:nvPr>
            <p:custDataLst>
              <p:tags r:id="rId3"/>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6" name="Section Header"/>
          <p:cNvSpPr txBox="1"/>
          <p:nvPr>
            <p:custDataLst>
              <p:tags r:id="rId4"/>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id" hidden="1"/>
          <p:cNvGrpSpPr/>
          <p:nvPr>
            <p:custDataLst>
              <p:tags r:id="rId1"/>
            </p:custDataLst>
          </p:nvPr>
        </p:nvGrpSpPr>
        <p:grpSpPr>
          <a:xfrm>
            <a:off x="530351" y="685800"/>
            <a:ext cx="8997696" cy="6711696"/>
            <a:chOff x="530352" y="685800"/>
            <a:chExt cx="8997696" cy="6711696"/>
          </a:xfrm>
        </p:grpSpPr>
        <p:sp>
          <p:nvSpPr>
            <p:cNvPr id="9"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2"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3" name="Group 600" hidden="1"/>
            <p:cNvGrpSpPr/>
            <p:nvPr/>
          </p:nvGrpSpPr>
          <p:grpSpPr>
            <a:xfrm>
              <a:off x="530352" y="6016752"/>
              <a:ext cx="8997696" cy="612648"/>
              <a:chOff x="530352" y="6016752"/>
              <a:chExt cx="8997696" cy="612648"/>
            </a:xfrm>
          </p:grpSpPr>
          <p:sp>
            <p:nvSpPr>
              <p:cNvPr id="49"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4"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500" hidden="1"/>
            <p:cNvGrpSpPr/>
            <p:nvPr/>
          </p:nvGrpSpPr>
          <p:grpSpPr>
            <a:xfrm>
              <a:off x="530352" y="5257800"/>
              <a:ext cx="8997696" cy="612648"/>
              <a:chOff x="530352" y="5257800"/>
              <a:chExt cx="8997696" cy="612648"/>
            </a:xfrm>
          </p:grpSpPr>
          <p:sp>
            <p:nvSpPr>
              <p:cNvPr id="43"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400" hidden="1"/>
            <p:cNvGrpSpPr/>
            <p:nvPr/>
          </p:nvGrpSpPr>
          <p:grpSpPr>
            <a:xfrm>
              <a:off x="530352" y="4498848"/>
              <a:ext cx="8997696" cy="612648"/>
              <a:chOff x="530352" y="4498848"/>
              <a:chExt cx="8997696" cy="612648"/>
            </a:xfrm>
          </p:grpSpPr>
          <p:sp>
            <p:nvSpPr>
              <p:cNvPr id="37"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300" hidden="1"/>
            <p:cNvGrpSpPr/>
            <p:nvPr/>
          </p:nvGrpSpPr>
          <p:grpSpPr>
            <a:xfrm>
              <a:off x="530352" y="3730752"/>
              <a:ext cx="8997696" cy="612648"/>
              <a:chOff x="530352" y="3730752"/>
              <a:chExt cx="8997696" cy="612648"/>
            </a:xfrm>
          </p:grpSpPr>
          <p:sp>
            <p:nvSpPr>
              <p:cNvPr id="31"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200" hidden="1"/>
            <p:cNvGrpSpPr/>
            <p:nvPr/>
          </p:nvGrpSpPr>
          <p:grpSpPr>
            <a:xfrm>
              <a:off x="530352" y="2971800"/>
              <a:ext cx="8997696" cy="612648"/>
              <a:chOff x="530352" y="2971800"/>
              <a:chExt cx="8997696" cy="612648"/>
            </a:xfrm>
          </p:grpSpPr>
          <p:sp>
            <p:nvSpPr>
              <p:cNvPr id="25"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8" name="Group 100" hidden="1"/>
            <p:cNvGrpSpPr/>
            <p:nvPr/>
          </p:nvGrpSpPr>
          <p:grpSpPr>
            <a:xfrm>
              <a:off x="530352" y="2212848"/>
              <a:ext cx="8997696" cy="612648"/>
              <a:chOff x="530352" y="2212848"/>
              <a:chExt cx="8997696" cy="612648"/>
            </a:xfrm>
          </p:grpSpPr>
          <p:sp>
            <p:nvSpPr>
              <p:cNvPr id="19"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Modules</a:t>
            </a:r>
            <a:endParaRPr lang="en-US" b="0" i="0" dirty="0"/>
          </a:p>
        </p:txBody>
      </p:sp>
      <p:graphicFrame>
        <p:nvGraphicFramePr>
          <p:cNvPr id="10" name="Content Placeholder 56"/>
          <p:cNvGraphicFramePr>
            <a:graphicFrameLocks/>
          </p:cNvGraphicFramePr>
          <p:nvPr/>
        </p:nvGraphicFramePr>
        <p:xfrm>
          <a:off x="586741" y="1986280"/>
          <a:ext cx="8884920" cy="3769768"/>
        </p:xfrm>
        <a:graphic>
          <a:graphicData uri="http://schemas.openxmlformats.org/drawingml/2006/table">
            <a:tbl>
              <a:tblPr/>
              <a:tblGrid>
                <a:gridCol w="4442460"/>
                <a:gridCol w="4442460"/>
              </a:tblGrid>
              <a:tr h="340258">
                <a:tc>
                  <a:txBody>
                    <a:bodyPr/>
                    <a:lstStyle/>
                    <a:p>
                      <a:pPr marL="0" marR="0" algn="l">
                        <a:lnSpc>
                          <a:spcPct val="115000"/>
                        </a:lnSpc>
                        <a:spcBef>
                          <a:spcPts val="0"/>
                        </a:spcBef>
                        <a:spcAft>
                          <a:spcPts val="900"/>
                        </a:spcAft>
                        <a:tabLst>
                          <a:tab pos="2065655" algn="r"/>
                        </a:tabLst>
                      </a:pPr>
                      <a:r>
                        <a:rPr lang="en-US" sz="1600" b="1" dirty="0" smtClean="0">
                          <a:solidFill>
                            <a:srgbClr val="FFFFFF"/>
                          </a:solidFill>
                          <a:latin typeface="Georgia"/>
                          <a:ea typeface="Times New Roman"/>
                          <a:cs typeface="Times New Roman"/>
                        </a:rPr>
                        <a:t>Product</a:t>
                      </a:r>
                      <a:endParaRPr lang="en-US" sz="1600" b="1" dirty="0">
                        <a:solidFill>
                          <a:srgbClr val="FFFFFF"/>
                        </a:solidFill>
                        <a:latin typeface="Georgia"/>
                        <a:ea typeface="Times New Roman"/>
                        <a:cs typeface="Times New Roman"/>
                      </a:endParaRPr>
                    </a:p>
                  </a:txBody>
                  <a:tcPr marL="50291" marR="50291" marT="31090" marB="31090">
                    <a:lnL w="0">
                      <a:solidFill>
                        <a:srgbClr val="FFFFFF"/>
                      </a:solidFill>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c>
                  <a:txBody>
                    <a:bodyPr/>
                    <a:lstStyle/>
                    <a:p>
                      <a:pPr marL="0" marR="0" algn="l">
                        <a:lnSpc>
                          <a:spcPct val="115000"/>
                        </a:lnSpc>
                        <a:spcBef>
                          <a:spcPts val="0"/>
                        </a:spcBef>
                        <a:spcAft>
                          <a:spcPts val="900"/>
                        </a:spcAft>
                      </a:pPr>
                      <a:r>
                        <a:rPr lang="en-US" sz="1600" b="1" smtClean="0">
                          <a:solidFill>
                            <a:srgbClr val="FFFFFF"/>
                          </a:solidFill>
                          <a:latin typeface="Georgia"/>
                          <a:ea typeface="Times New Roman"/>
                          <a:cs typeface="Times New Roman"/>
                        </a:rPr>
                        <a:t>Functionality</a:t>
                      </a:r>
                      <a:endParaRPr lang="en-US" sz="1600" b="1" dirty="0">
                        <a:solidFill>
                          <a:srgbClr val="FFFFFF"/>
                        </a:solidFill>
                        <a:latin typeface="Georgia"/>
                        <a:ea typeface="Times New Roman"/>
                        <a:cs typeface="Times New Roman"/>
                      </a:endParaRPr>
                    </a:p>
                  </a:txBody>
                  <a:tcPr marL="50291" marR="50291" marT="31090" marB="31090">
                    <a:lnL w="12700">
                      <a:solidFill>
                        <a:srgbClr val="FFFFFF"/>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r>
              <a:tr h="3399130">
                <a:tc>
                  <a:txBody>
                    <a:bodyPr/>
                    <a:lstStyle/>
                    <a:p>
                      <a:pPr marL="0" marR="0" algn="l">
                        <a:lnSpc>
                          <a:spcPct val="115000"/>
                        </a:lnSpc>
                        <a:spcBef>
                          <a:spcPts val="0"/>
                        </a:spcBef>
                        <a:spcAft>
                          <a:spcPts val="900"/>
                        </a:spcAft>
                      </a:pPr>
                      <a:r>
                        <a:rPr lang="en-US" sz="1600" b="0" dirty="0" smtClean="0">
                          <a:solidFill>
                            <a:srgbClr val="000000"/>
                          </a:solidFill>
                          <a:latin typeface="Georgia"/>
                          <a:ea typeface="Times New Roman"/>
                          <a:cs typeface="Times New Roman"/>
                        </a:rPr>
                        <a:t>Service Costing</a:t>
                      </a:r>
                    </a:p>
                  </a:txBody>
                  <a:tcPr marL="50291" marR="50291" marT="31090" marB="31090">
                    <a:lnL w="0">
                      <a:solidFill>
                        <a:srgbClr val="FFFFFF"/>
                      </a:solidFill>
                    </a:lnL>
                    <a:lnR w="12700">
                      <a:solidFill>
                        <a:srgbClr val="DC6900"/>
                      </a:solidFill>
                      <a:prstDash val="solid"/>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Enables IT to get deep visibility into the fully loaded cost of their client services, infrastructure services, applications and the total IT services portfolio to quantify the financial impact (ROI) of business decisions targeted at lowering costs or adding new capability. Robust activity based costing is designed to arrive at highly precise total costs. The solution also supports calculation of unit rates and provides integrated reporting to allow users to easily track and trend costs over time. This allows customers to answer key questions</a:t>
                      </a:r>
                      <a:endParaRPr lang="en-US" sz="1600" b="0" dirty="0" smtClean="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bl>
          </a:graphicData>
        </a:graphic>
      </p:graphicFrame>
      <p:sp>
        <p:nvSpPr>
          <p:cNvPr id="7" name="Rectangle 6"/>
          <p:cNvSpPr/>
          <p:nvPr/>
        </p:nvSpPr>
        <p:spPr>
          <a:xfrm>
            <a:off x="586740" y="6563360"/>
            <a:ext cx="8884920" cy="431800"/>
          </a:xfrm>
          <a:prstGeom prst="rect">
            <a:avLst/>
          </a:prstGeom>
        </p:spPr>
        <p:txBody>
          <a:bodyPr wrap="square" lIns="0" tIns="0" rIns="0" bIns="0">
            <a:noAutofit/>
          </a:bodyPr>
          <a:lstStyle/>
          <a:p>
            <a:r>
              <a:rPr lang="fr-FR" sz="1100" i="1" dirty="0" smtClean="0">
                <a:latin typeface="Georgia" pitchFamily="18" charset="0"/>
              </a:rPr>
              <a:t>Source: Public Information (http://www.apptio.com/downloads/resource-center/datasheets/apptio_technology_business_management_suite_datasheet.pdf)</a:t>
            </a:r>
          </a:p>
        </p:txBody>
      </p:sp>
      <p:sp>
        <p:nvSpPr>
          <p:cNvPr id="55" name="Page Number"/>
          <p:cNvSpPr txBox="1"/>
          <p:nvPr>
            <p:custDataLst>
              <p:tags r:id="rId2"/>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49</a:t>
            </a:r>
            <a:endParaRPr lang="en-US" sz="1100" noProof="1" smtClean="0">
              <a:latin typeface="+mn-lt"/>
            </a:endParaRPr>
          </a:p>
        </p:txBody>
      </p:sp>
      <p:sp>
        <p:nvSpPr>
          <p:cNvPr id="56" name="Section Footer"/>
          <p:cNvSpPr txBox="1"/>
          <p:nvPr>
            <p:custDataLst>
              <p:tags r:id="rId3"/>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7" name="Section Header"/>
          <p:cNvSpPr txBox="1"/>
          <p:nvPr>
            <p:custDataLst>
              <p:tags r:id="rId4"/>
            </p:custDataLst>
          </p:nvPr>
        </p:nvSpPr>
        <p:spPr>
          <a:xfrm>
            <a:off x="521208" y="813600"/>
            <a:ext cx="3387146"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5 – Apptio Technology Business Management</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2"/>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Subtitle 1"/>
          <p:cNvSpPr>
            <a:spLocks noGrp="1"/>
          </p:cNvSpPr>
          <p:nvPr>
            <p:ph type="subTitle" idx="1"/>
            <p:custDataLst>
              <p:tags r:id="rId3"/>
            </p:custDataLst>
          </p:nvPr>
        </p:nvSpPr>
        <p:spPr>
          <a:xfrm>
            <a:off x="530352" y="1663151"/>
            <a:ext cx="8997696" cy="997196"/>
          </a:xfrm>
        </p:spPr>
        <p:txBody>
          <a:bodyPr/>
          <a:lstStyle/>
          <a:p>
            <a:r>
              <a:rPr lang="en-US" smtClean="0"/>
              <a:t>VMware IT Business Management Suite</a:t>
            </a:r>
            <a:endParaRPr lang="en-US" dirty="0"/>
          </a:p>
        </p:txBody>
      </p:sp>
      <p:sp>
        <p:nvSpPr>
          <p:cNvPr id="3" name="Title 2"/>
          <p:cNvSpPr>
            <a:spLocks noGrp="1"/>
          </p:cNvSpPr>
          <p:nvPr>
            <p:ph type="ctrTitle"/>
            <p:custDataLst>
              <p:tags r:id="rId4"/>
            </p:custDataLst>
          </p:nvPr>
        </p:nvSpPr>
        <p:spPr/>
        <p:txBody>
          <a:bodyPr/>
          <a:lstStyle/>
          <a:p>
            <a:r>
              <a:rPr lang="en-US" smtClean="0"/>
              <a:t>Section 6</a:t>
            </a:r>
            <a:endParaRPr lang="en-US"/>
          </a:p>
        </p:txBody>
      </p:sp>
      <p:sp>
        <p:nvSpPr>
          <p:cNvPr id="50" name="Page Number"/>
          <p:cNvSpPr txBox="1"/>
          <p:nvPr>
            <p:custDataLst>
              <p:tags r:id="rId5"/>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50</a:t>
            </a:r>
            <a:endParaRPr lang="en-US" sz="1100" noProof="1" smtClean="0">
              <a:latin typeface="+mn-lt"/>
            </a:endParaRPr>
          </a:p>
        </p:txBody>
      </p:sp>
      <p:sp>
        <p:nvSpPr>
          <p:cNvPr id="51" name="Section Footer"/>
          <p:cNvSpPr txBox="1"/>
          <p:nvPr>
            <p:custDataLst>
              <p:tags r:id="rId6"/>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Background</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VMware IT Business Management Suite gives Chief Information Officers unprecedented visibility into their cloud costs and service levels to make fact-based decisions about all services in their portfolio. This integrated suite of software solutions provides organizations with deep financial discipline, comprehensive management of service level agreements (SLAs) and key performance indicators (PKIs), and holistic vendor governance for all cloud and IT services.</a:t>
            </a:r>
          </a:p>
          <a:p>
            <a:r>
              <a:rPr lang="en-US" sz="1600" dirty="0" smtClean="0"/>
              <a:t>Key benefits include:</a:t>
            </a:r>
          </a:p>
          <a:p>
            <a:pPr lvl="1">
              <a:buFont typeface="Arial" pitchFamily="34" charset="0"/>
              <a:buChar char="•"/>
            </a:pPr>
            <a:r>
              <a:rPr lang="en-US" sz="1600" dirty="0" smtClean="0"/>
              <a:t>Complete, consolidated visibility into IT costs, to manage IT agenda with deep financial discipline.</a:t>
            </a:r>
          </a:p>
          <a:p>
            <a:pPr lvl="1">
              <a:buFont typeface="Arial" pitchFamily="34" charset="0"/>
              <a:buChar char="•"/>
            </a:pPr>
            <a:r>
              <a:rPr lang="en-US" sz="1600" dirty="0" smtClean="0"/>
              <a:t>Managing service and performance levels – Monitoring and measuring cost and performance against SLAs and KPIs across business units, improving engagement with key stakeholders and aligning key tradeoffs with business priorities. </a:t>
            </a:r>
          </a:p>
          <a:p>
            <a:pPr lvl="1">
              <a:buFont typeface="Arial" pitchFamily="34" charset="0"/>
              <a:buChar char="•"/>
            </a:pPr>
            <a:r>
              <a:rPr lang="en-US" sz="1600" dirty="0" smtClean="0"/>
              <a:t>Optimizing vendor relationships – Understanding and managing costs and performance around vendor relationships to manage and mitigate risks.</a:t>
            </a:r>
          </a:p>
        </p:txBody>
      </p:sp>
      <p:sp>
        <p:nvSpPr>
          <p:cNvPr id="53"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51</a:t>
            </a:r>
            <a:endParaRPr lang="en-US" sz="1100" noProof="1" smtClean="0">
              <a:latin typeface="+mn-lt"/>
            </a:endParaRP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258905"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6 – VMware IT Business Management Suite</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Market Performance Analysis</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VMware kept growing significantly in the ITOM market, especially in the configuration market. This is due to the increasing use of virtualization and virtualization management, of which configuration management is a large part. </a:t>
            </a:r>
          </a:p>
          <a:p>
            <a:r>
              <a:rPr lang="en-US" sz="1600" dirty="0" smtClean="0"/>
              <a:t>Digital Fuel, a company formed in 2000, started with on-premises Service Level Management solutions, such as a service catalog, and, during the past three years, transitioned to a software-as-a-service (</a:t>
            </a:r>
            <a:r>
              <a:rPr lang="en-US" sz="1600" dirty="0" err="1" smtClean="0"/>
              <a:t>SaaS</a:t>
            </a:r>
            <a:r>
              <a:rPr lang="en-US" sz="1600" dirty="0" smtClean="0"/>
              <a:t>) solution, focusing new development on IT financial management.</a:t>
            </a:r>
          </a:p>
          <a:p>
            <a:pPr lvl="1">
              <a:buFont typeface="Arial" pitchFamily="34" charset="0"/>
              <a:buChar char="•"/>
            </a:pPr>
            <a:r>
              <a:rPr lang="en-US" sz="1600" dirty="0" smtClean="0"/>
              <a:t>Digital Fuel's customers chose its </a:t>
            </a:r>
            <a:r>
              <a:rPr lang="en-US" sz="1600" dirty="0" err="1" smtClean="0"/>
              <a:t>SaaS</a:t>
            </a:r>
            <a:r>
              <a:rPr lang="en-US" sz="1600" dirty="0" smtClean="0"/>
              <a:t> IT Financial Management solution due to its modularity, such as </a:t>
            </a:r>
            <a:r>
              <a:rPr lang="en-US" sz="1600" dirty="0" err="1" smtClean="0"/>
              <a:t>showback</a:t>
            </a:r>
            <a:r>
              <a:rPr lang="en-US" sz="1600" dirty="0" smtClean="0"/>
              <a:t>/chargeback, vendor management, IT costing, SLA and budgeting modules.</a:t>
            </a:r>
          </a:p>
          <a:p>
            <a:pPr lvl="1">
              <a:buFont typeface="Arial" pitchFamily="34" charset="0"/>
              <a:buChar char="•"/>
            </a:pPr>
            <a:r>
              <a:rPr lang="en-US" sz="1600" dirty="0" smtClean="0"/>
              <a:t>Most of Digital Fuel's customers have transitioned from an on-premises solution to a </a:t>
            </a:r>
            <a:r>
              <a:rPr lang="en-US" sz="1600" dirty="0" err="1" smtClean="0"/>
              <a:t>SaaSbased</a:t>
            </a:r>
            <a:endParaRPr lang="en-US" sz="1600" dirty="0" smtClean="0"/>
          </a:p>
          <a:p>
            <a:pPr lvl="1">
              <a:buFont typeface="Arial" pitchFamily="34" charset="0"/>
              <a:buChar char="•"/>
            </a:pPr>
            <a:r>
              <a:rPr lang="en-US" sz="1600" dirty="0" smtClean="0"/>
              <a:t>subscription solution.</a:t>
            </a:r>
          </a:p>
          <a:p>
            <a:pPr lvl="1">
              <a:buFont typeface="Arial" pitchFamily="34" charset="0"/>
              <a:buChar char="•"/>
            </a:pPr>
            <a:r>
              <a:rPr lang="en-US" sz="1600" dirty="0" smtClean="0"/>
              <a:t>Before this planned acquisition, VMware had a gap in the financial management area that is part of its embryonic IT business management segment of management solutions.</a:t>
            </a:r>
            <a:endParaRPr lang="en-US" sz="1600" dirty="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52</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2" name="Section Header"/>
          <p:cNvSpPr txBox="1"/>
          <p:nvPr>
            <p:custDataLst>
              <p:tags r:id="rId5"/>
            </p:custDataLst>
          </p:nvPr>
        </p:nvSpPr>
        <p:spPr>
          <a:xfrm>
            <a:off x="521208" y="813600"/>
            <a:ext cx="3258905"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6 – VMware IT Business Management Suite</a:t>
            </a:r>
            <a:endParaRPr lang="en-US" sz="1100" noProof="1" smtClean="0">
              <a:latin typeface="+mn-lt"/>
              <a:ea typeface="Cambria Math" pitchFamily="18" charset="0"/>
            </a:endParaRPr>
          </a:p>
        </p:txBody>
      </p:sp>
      <p:sp>
        <p:nvSpPr>
          <p:cNvPr id="53" name="Rectangle 52"/>
          <p:cNvSpPr/>
          <p:nvPr/>
        </p:nvSpPr>
        <p:spPr>
          <a:xfrm>
            <a:off x="6473950" y="457200"/>
            <a:ext cx="1984249" cy="228600"/>
          </a:xfrm>
          <a:prstGeom prst="rect">
            <a:avLst/>
          </a:prstGeom>
          <a:solidFill>
            <a:schemeClr val="bg2"/>
          </a:solidFill>
          <a:ln w="6350">
            <a:solidFill>
              <a:schemeClr val="tx1"/>
            </a:solidFill>
          </a:ln>
        </p:spPr>
        <p:txBody>
          <a:bodyPr vert="horz" wrap="square" lIns="91440" tIns="45720" rIns="91440" bIns="45720" rtlCol="0" anchor="ctr">
            <a:noAutofit/>
          </a:bodyPr>
          <a:lstStyle/>
          <a:p>
            <a:pPr algn="ctr"/>
            <a:r>
              <a:rPr lang="en-US" sz="1100" dirty="0" smtClean="0">
                <a:solidFill>
                  <a:srgbClr val="FF0000"/>
                </a:solidFill>
              </a:rPr>
              <a:t>QUOTED FROM GARTNER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Market Performance Analysis</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Digital Fuel's acquisition by VMware was beneficial to its customer base, as it allowed it to be a part of a much larger and financially stable vendor.</a:t>
            </a:r>
          </a:p>
          <a:p>
            <a:pPr lvl="1">
              <a:buFont typeface="Arial" pitchFamily="34" charset="0"/>
              <a:buChar char="•"/>
            </a:pPr>
            <a:r>
              <a:rPr lang="en-US" sz="1600" dirty="0" smtClean="0"/>
              <a:t>Prospective buyers and customers of Digital Fuel should have request a technology development road map from VMware for the IT Financial Management solution, particularly to track heterogeneous capabilities and to understand the future of Digital Fuel's service-level reporting capabilities.</a:t>
            </a:r>
          </a:p>
          <a:p>
            <a:pPr lvl="1">
              <a:buFont typeface="Arial" pitchFamily="34" charset="0"/>
              <a:buChar char="•"/>
            </a:pPr>
            <a:r>
              <a:rPr lang="en-US" sz="1600" dirty="0" smtClean="0"/>
              <a:t>VMware </a:t>
            </a:r>
            <a:r>
              <a:rPr lang="en-US" sz="1600" dirty="0" err="1" smtClean="0"/>
              <a:t>vCenter</a:t>
            </a:r>
            <a:r>
              <a:rPr lang="en-US" sz="1600" dirty="0" smtClean="0"/>
              <a:t> Chargeback was expected to become a data collector for the newly acquired Digital Fuel IT Financial Management solution.</a:t>
            </a:r>
          </a:p>
          <a:p>
            <a:pPr lvl="1">
              <a:buFont typeface="Arial" pitchFamily="34" charset="0"/>
              <a:buChar char="•"/>
            </a:pPr>
            <a:r>
              <a:rPr lang="en-US" sz="1600" dirty="0" smtClean="0"/>
              <a:t>VMware customers looking for a portfolio of management solutions from VMware should consider this solution, as IT financial management was missing from VMware's portfolio.</a:t>
            </a:r>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53</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2" name="Section Header"/>
          <p:cNvSpPr txBox="1"/>
          <p:nvPr>
            <p:custDataLst>
              <p:tags r:id="rId5"/>
            </p:custDataLst>
          </p:nvPr>
        </p:nvSpPr>
        <p:spPr>
          <a:xfrm>
            <a:off x="521208" y="813600"/>
            <a:ext cx="3258905"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6 – VMware IT Business Management Suite</a:t>
            </a:r>
            <a:endParaRPr lang="en-US" sz="1100" noProof="1" smtClean="0">
              <a:latin typeface="+mn-lt"/>
              <a:ea typeface="Cambria Math"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Tool Overview</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latin typeface="GothamRounded-Book"/>
              </a:rPr>
              <a:t>VMware IT Business Management Suite gives </a:t>
            </a:r>
            <a:r>
              <a:rPr lang="en-US" sz="1600" dirty="0" smtClean="0">
                <a:latin typeface="GothamRounded-Book"/>
              </a:rPr>
              <a:t>Chief Information </a:t>
            </a:r>
            <a:r>
              <a:rPr lang="en-US" sz="1600" dirty="0" smtClean="0">
                <a:latin typeface="GothamRounded-Book"/>
              </a:rPr>
              <a:t>Officers </a:t>
            </a:r>
            <a:r>
              <a:rPr lang="en-US" sz="1600" dirty="0" smtClean="0">
                <a:latin typeface="GothamRounded-Book"/>
              </a:rPr>
              <a:t>visibility into </a:t>
            </a:r>
            <a:r>
              <a:rPr lang="en-US" sz="1600" dirty="0" smtClean="0">
                <a:latin typeface="GothamRounded-Book"/>
              </a:rPr>
              <a:t>their cloud costs and service levels to </a:t>
            </a:r>
            <a:r>
              <a:rPr lang="en-US" sz="1600" dirty="0" smtClean="0">
                <a:latin typeface="GothamRounded-Book"/>
              </a:rPr>
              <a:t>make fact-based </a:t>
            </a:r>
            <a:r>
              <a:rPr lang="en-US" sz="1600" dirty="0" smtClean="0">
                <a:latin typeface="GothamRounded-Book"/>
              </a:rPr>
              <a:t>decisions about all services in </a:t>
            </a:r>
            <a:r>
              <a:rPr lang="en-US" sz="1600" dirty="0" smtClean="0">
                <a:latin typeface="GothamRounded-Book"/>
              </a:rPr>
              <a:t>their portfolio</a:t>
            </a:r>
            <a:r>
              <a:rPr lang="en-US" sz="1600" dirty="0" smtClean="0">
                <a:latin typeface="GothamRounded-Book"/>
              </a:rPr>
              <a:t>. </a:t>
            </a:r>
            <a:r>
              <a:rPr lang="en-US" sz="1600" dirty="0" smtClean="0">
                <a:latin typeface="GothamRounded-Book"/>
              </a:rPr>
              <a:t>It is an integrated </a:t>
            </a:r>
            <a:r>
              <a:rPr lang="en-US" sz="1600" dirty="0" smtClean="0">
                <a:latin typeface="GothamRounded-Book"/>
              </a:rPr>
              <a:t>suite of </a:t>
            </a:r>
            <a:r>
              <a:rPr lang="en-US" sz="1600" dirty="0" smtClean="0">
                <a:latin typeface="GothamRounded-Book"/>
              </a:rPr>
              <a:t>software solutions that provides </a:t>
            </a:r>
            <a:r>
              <a:rPr lang="en-US" sz="1600" dirty="0" smtClean="0">
                <a:latin typeface="GothamRounded-Book"/>
              </a:rPr>
              <a:t>organizations with </a:t>
            </a:r>
            <a:r>
              <a:rPr lang="en-US" sz="1600" dirty="0" smtClean="0">
                <a:latin typeface="GothamRounded-Book"/>
              </a:rPr>
              <a:t>financial </a:t>
            </a:r>
            <a:r>
              <a:rPr lang="en-US" sz="1600" dirty="0" smtClean="0">
                <a:latin typeface="GothamRounded-Book"/>
              </a:rPr>
              <a:t>discipline, comprehensive </a:t>
            </a:r>
            <a:r>
              <a:rPr lang="en-US" sz="1600" dirty="0" smtClean="0">
                <a:latin typeface="GothamRounded-Book"/>
              </a:rPr>
              <a:t>management of </a:t>
            </a:r>
            <a:r>
              <a:rPr lang="en-US" sz="1600" dirty="0" smtClean="0">
                <a:latin typeface="GothamRounded-Book"/>
              </a:rPr>
              <a:t>service level agreements (SLAs) and </a:t>
            </a:r>
            <a:r>
              <a:rPr lang="en-US" sz="1600" dirty="0" smtClean="0">
                <a:latin typeface="GothamRounded-Book"/>
              </a:rPr>
              <a:t>key performance </a:t>
            </a:r>
            <a:r>
              <a:rPr lang="en-US" sz="1600" dirty="0" smtClean="0">
                <a:latin typeface="GothamRounded-Book"/>
              </a:rPr>
              <a:t>indicators (PKIs), and holistic </a:t>
            </a:r>
            <a:r>
              <a:rPr lang="en-US" sz="1600" dirty="0" smtClean="0">
                <a:latin typeface="GothamRounded-Book"/>
              </a:rPr>
              <a:t>vendor governance </a:t>
            </a:r>
            <a:r>
              <a:rPr lang="en-US" sz="1600" dirty="0" smtClean="0">
                <a:latin typeface="GothamRounded-Book"/>
              </a:rPr>
              <a:t>for all cloud and IT services</a:t>
            </a:r>
            <a:r>
              <a:rPr lang="en-US" sz="1600" dirty="0" smtClean="0">
                <a:latin typeface="GothamRounded-Book"/>
              </a:rPr>
              <a:t>.</a:t>
            </a:r>
          </a:p>
          <a:p>
            <a:r>
              <a:rPr lang="en-US" sz="1600" dirty="0" smtClean="0"/>
              <a:t>The tool is </a:t>
            </a:r>
            <a:r>
              <a:rPr lang="en-US" sz="1600" dirty="0" smtClean="0"/>
              <a:t>based on </a:t>
            </a:r>
            <a:r>
              <a:rPr lang="en-US" sz="1600" dirty="0" smtClean="0"/>
              <a:t>technology </a:t>
            </a:r>
            <a:r>
              <a:rPr lang="en-US" sz="1600" dirty="0" smtClean="0"/>
              <a:t>from Digital Fuel, the inventor of </a:t>
            </a:r>
            <a:r>
              <a:rPr lang="en-US" sz="1600" dirty="0" smtClean="0"/>
              <a:t>IT Financial </a:t>
            </a:r>
            <a:r>
              <a:rPr lang="en-US" sz="1600" dirty="0" smtClean="0"/>
              <a:t>Management, acquired by VMware in June 2011. </a:t>
            </a:r>
            <a:r>
              <a:rPr lang="en-US" sz="1600" dirty="0" smtClean="0"/>
              <a:t>VMware has </a:t>
            </a:r>
            <a:r>
              <a:rPr lang="en-US" sz="1600" dirty="0" smtClean="0"/>
              <a:t>integrated its </a:t>
            </a:r>
            <a:r>
              <a:rPr lang="en-US" sz="1600" dirty="0" smtClean="0"/>
              <a:t>virtualization </a:t>
            </a:r>
            <a:r>
              <a:rPr lang="en-US" sz="1600" dirty="0" smtClean="0"/>
              <a:t>and </a:t>
            </a:r>
            <a:r>
              <a:rPr lang="en-US" sz="1600" dirty="0" smtClean="0"/>
              <a:t>cloud infrastructure </a:t>
            </a:r>
            <a:r>
              <a:rPr lang="en-US" sz="1600" dirty="0" smtClean="0"/>
              <a:t>technology with Digital Fuel’s </a:t>
            </a:r>
            <a:r>
              <a:rPr lang="en-US" sz="1600" dirty="0" smtClean="0"/>
              <a:t>IT business </a:t>
            </a:r>
            <a:r>
              <a:rPr lang="en-US" sz="1600" dirty="0" smtClean="0"/>
              <a:t>management technology to create a broad </a:t>
            </a:r>
            <a:r>
              <a:rPr lang="en-US" sz="1600" dirty="0" smtClean="0"/>
              <a:t>folio encompassing</a:t>
            </a:r>
            <a:endParaRPr lang="en-US" sz="1600" dirty="0" smtClean="0"/>
          </a:p>
          <a:p>
            <a:pPr>
              <a:buFont typeface="Arial" pitchFamily="34" charset="0"/>
              <a:buChar char="•"/>
            </a:pPr>
            <a:r>
              <a:rPr lang="en-US" sz="1600" dirty="0" smtClean="0"/>
              <a:t>VMware </a:t>
            </a:r>
            <a:r>
              <a:rPr lang="en-US" sz="1600" dirty="0" smtClean="0"/>
              <a:t>IT Finance Manager</a:t>
            </a:r>
          </a:p>
          <a:p>
            <a:pPr>
              <a:buFont typeface="Arial" pitchFamily="34" charset="0"/>
              <a:buChar char="•"/>
            </a:pPr>
            <a:r>
              <a:rPr lang="en-US" sz="1600" dirty="0" smtClean="0"/>
              <a:t>VMware </a:t>
            </a:r>
            <a:r>
              <a:rPr lang="en-US" sz="1600" dirty="0" smtClean="0"/>
              <a:t>IT Service Level </a:t>
            </a:r>
            <a:r>
              <a:rPr lang="en-US" sz="1600" dirty="0" smtClean="0"/>
              <a:t>Manager</a:t>
            </a:r>
            <a:endParaRPr lang="en-US" sz="1600" dirty="0" smtClean="0"/>
          </a:p>
          <a:p>
            <a:pPr>
              <a:buFont typeface="Arial" pitchFamily="34" charset="0"/>
              <a:buChar char="•"/>
            </a:pPr>
            <a:r>
              <a:rPr lang="en-US" sz="1600" dirty="0" smtClean="0"/>
              <a:t>VMware </a:t>
            </a:r>
            <a:r>
              <a:rPr lang="en-US" sz="1600" dirty="0" smtClean="0"/>
              <a:t>IT Vendor Manager</a:t>
            </a:r>
            <a:endParaRPr lang="en-US" sz="1600" dirty="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54</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endParaRPr lang="en-US" sz="1100" noProof="1" smtClean="0">
              <a:latin typeface="+mn-lt"/>
            </a:endParaRPr>
          </a:p>
        </p:txBody>
      </p:sp>
      <p:sp>
        <p:nvSpPr>
          <p:cNvPr id="52" name="Section Header"/>
          <p:cNvSpPr txBox="1"/>
          <p:nvPr>
            <p:custDataLst>
              <p:tags r:id="rId5"/>
            </p:custDataLst>
          </p:nvPr>
        </p:nvSpPr>
        <p:spPr>
          <a:xfrm>
            <a:off x="521208" y="813600"/>
            <a:ext cx="3258905"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6 – VMware IT Business Management Suite</a:t>
            </a:r>
            <a:endParaRPr lang="en-US" sz="1100" noProof="1" smtClean="0">
              <a:latin typeface="+mn-lt"/>
              <a:ea typeface="Cambria Math"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id" hidden="1"/>
          <p:cNvGrpSpPr/>
          <p:nvPr>
            <p:custDataLst>
              <p:tags r:id="rId1"/>
            </p:custDataLst>
          </p:nvPr>
        </p:nvGrpSpPr>
        <p:grpSpPr>
          <a:xfrm>
            <a:off x="530351" y="685800"/>
            <a:ext cx="8997696" cy="6711696"/>
            <a:chOff x="530352" y="685800"/>
            <a:chExt cx="8997696" cy="6711696"/>
          </a:xfrm>
        </p:grpSpPr>
        <p:sp>
          <p:nvSpPr>
            <p:cNvPr id="9"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2" name="Group 600" hidden="1"/>
            <p:cNvGrpSpPr/>
            <p:nvPr/>
          </p:nvGrpSpPr>
          <p:grpSpPr>
            <a:xfrm>
              <a:off x="530352" y="6016752"/>
              <a:ext cx="8997696" cy="612648"/>
              <a:chOff x="530352" y="6016752"/>
              <a:chExt cx="8997696" cy="612648"/>
            </a:xfrm>
          </p:grpSpPr>
          <p:sp>
            <p:nvSpPr>
              <p:cNvPr id="48"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500" hidden="1"/>
            <p:cNvGrpSpPr/>
            <p:nvPr/>
          </p:nvGrpSpPr>
          <p:grpSpPr>
            <a:xfrm>
              <a:off x="530352" y="5257800"/>
              <a:ext cx="8997696" cy="612648"/>
              <a:chOff x="530352" y="5257800"/>
              <a:chExt cx="8997696" cy="612648"/>
            </a:xfrm>
          </p:grpSpPr>
          <p:sp>
            <p:nvSpPr>
              <p:cNvPr id="42"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400" hidden="1"/>
            <p:cNvGrpSpPr/>
            <p:nvPr/>
          </p:nvGrpSpPr>
          <p:grpSpPr>
            <a:xfrm>
              <a:off x="530352" y="4498848"/>
              <a:ext cx="8997696" cy="612648"/>
              <a:chOff x="530352" y="4498848"/>
              <a:chExt cx="8997696" cy="612648"/>
            </a:xfrm>
          </p:grpSpPr>
          <p:sp>
            <p:nvSpPr>
              <p:cNvPr id="36"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300" hidden="1"/>
            <p:cNvGrpSpPr/>
            <p:nvPr/>
          </p:nvGrpSpPr>
          <p:grpSpPr>
            <a:xfrm>
              <a:off x="530352" y="3730752"/>
              <a:ext cx="8997696" cy="612648"/>
              <a:chOff x="530352" y="3730752"/>
              <a:chExt cx="8997696" cy="612648"/>
            </a:xfrm>
          </p:grpSpPr>
          <p:sp>
            <p:nvSpPr>
              <p:cNvPr id="30"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200" hidden="1"/>
            <p:cNvGrpSpPr/>
            <p:nvPr/>
          </p:nvGrpSpPr>
          <p:grpSpPr>
            <a:xfrm>
              <a:off x="530352" y="2971800"/>
              <a:ext cx="8997696" cy="612648"/>
              <a:chOff x="530352" y="2971800"/>
              <a:chExt cx="8997696" cy="612648"/>
            </a:xfrm>
          </p:grpSpPr>
          <p:sp>
            <p:nvSpPr>
              <p:cNvPr id="24"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100" hidden="1"/>
            <p:cNvGrpSpPr/>
            <p:nvPr/>
          </p:nvGrpSpPr>
          <p:grpSpPr>
            <a:xfrm>
              <a:off x="530352" y="2212848"/>
              <a:ext cx="8997696" cy="612648"/>
              <a:chOff x="530352" y="2212848"/>
              <a:chExt cx="8997696" cy="612648"/>
            </a:xfrm>
          </p:grpSpPr>
          <p:sp>
            <p:nvSpPr>
              <p:cNvPr id="18"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Perspectives on Tool</a:t>
            </a:r>
            <a:br>
              <a:rPr lang="en-US" dirty="0" smtClean="0"/>
            </a:br>
            <a:endParaRPr lang="en-US" b="0" i="0" dirty="0"/>
          </a:p>
        </p:txBody>
      </p:sp>
      <p:sp>
        <p:nvSpPr>
          <p:cNvPr id="3" name="Content Placeholder 2"/>
          <p:cNvSpPr>
            <a:spLocks noGrp="1"/>
          </p:cNvSpPr>
          <p:nvPr>
            <p:ph sz="quarter" idx="15"/>
            <p:custDataLst>
              <p:tags r:id="rId2"/>
            </p:custDataLst>
          </p:nvPr>
        </p:nvSpPr>
        <p:spPr/>
        <p:txBody>
          <a:bodyPr/>
          <a:lstStyle/>
          <a:p>
            <a:pPr lvl="1"/>
            <a:r>
              <a:rPr lang="en-US" sz="1600" dirty="0" smtClean="0"/>
              <a:t>VMware IT Business Management is available as a </a:t>
            </a:r>
            <a:r>
              <a:rPr lang="en-US" sz="1600" dirty="0" err="1" smtClean="0"/>
              <a:t>SaaS</a:t>
            </a:r>
            <a:r>
              <a:rPr lang="en-US" sz="1600" dirty="0" smtClean="0"/>
              <a:t> offering or on-premise offering depending on your needs. Both options easily integrate with your existing financial and operational data sources to analyze and manage the cost and value of IT.</a:t>
            </a:r>
          </a:p>
          <a:p>
            <a:pPr lvl="1"/>
            <a:r>
              <a:rPr lang="en-US" sz="1600" dirty="0" smtClean="0"/>
              <a:t>With </a:t>
            </a:r>
            <a:r>
              <a:rPr lang="en-US" sz="1600" dirty="0" err="1" smtClean="0"/>
              <a:t>SaaS</a:t>
            </a:r>
            <a:r>
              <a:rPr lang="en-US" sz="1600" dirty="0" smtClean="0"/>
              <a:t> IT Business Management, there is no software installation, no IT administration, no hardware to buy, or hosting packages to purchase. VMware IT Business Management provides the fastest time-to-value, the lowest total cost of ownership, and the least risk while providing the richest and most robust functionality.</a:t>
            </a:r>
          </a:p>
          <a:p>
            <a:pPr lvl="1"/>
            <a:r>
              <a:rPr lang="en-US" sz="1600" dirty="0" smtClean="0"/>
              <a:t>VMware IT Finance Manager automates the core financial processes needed to easily plan, charge and optimize the cost and value of IT. With its intuitive visual interface, automated data association and mapping engine—combined with prebuilt workflows, cost models, reports and dashboards</a:t>
            </a:r>
          </a:p>
        </p:txBody>
      </p:sp>
      <p:sp>
        <p:nvSpPr>
          <p:cNvPr id="7" name="Rectangle 6"/>
          <p:cNvSpPr/>
          <p:nvPr/>
        </p:nvSpPr>
        <p:spPr>
          <a:xfrm>
            <a:off x="586740" y="6736080"/>
            <a:ext cx="8884920" cy="259080"/>
          </a:xfrm>
          <a:prstGeom prst="rect">
            <a:avLst/>
          </a:prstGeom>
        </p:spPr>
        <p:txBody>
          <a:bodyPr wrap="square" lIns="0" tIns="0" rIns="0" bIns="0">
            <a:noAutofit/>
          </a:bodyPr>
          <a:lstStyle/>
          <a:p>
            <a:r>
              <a:rPr lang="fr-FR" sz="1100" i="1" dirty="0" smtClean="0">
                <a:latin typeface="Georgia" pitchFamily="18" charset="0"/>
              </a:rPr>
              <a:t>Source: Public Information ( http://www.vmware.com/products/datacenter-virtualization/it-business-management/how-to-buy.html)</a:t>
            </a:r>
          </a:p>
        </p:txBody>
      </p:sp>
      <p:sp>
        <p:nvSpPr>
          <p:cNvPr id="54"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55</a:t>
            </a:r>
            <a:endParaRPr lang="en-US" sz="1100" noProof="1" smtClean="0">
              <a:latin typeface="+mn-lt"/>
            </a:endParaRPr>
          </a:p>
        </p:txBody>
      </p:sp>
      <p:sp>
        <p:nvSpPr>
          <p:cNvPr id="55"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6" name="Section Header"/>
          <p:cNvSpPr txBox="1"/>
          <p:nvPr>
            <p:custDataLst>
              <p:tags r:id="rId5"/>
            </p:custDataLst>
          </p:nvPr>
        </p:nvSpPr>
        <p:spPr>
          <a:xfrm>
            <a:off x="521208" y="813600"/>
            <a:ext cx="3258905"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6 – VMware IT Business Management Suite</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9"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1"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2" name="Group 600" hidden="1"/>
            <p:cNvGrpSpPr/>
            <p:nvPr/>
          </p:nvGrpSpPr>
          <p:grpSpPr>
            <a:xfrm>
              <a:off x="530352" y="6016752"/>
              <a:ext cx="8997696" cy="612648"/>
              <a:chOff x="530352" y="6016752"/>
              <a:chExt cx="8997696" cy="612648"/>
            </a:xfrm>
          </p:grpSpPr>
          <p:sp>
            <p:nvSpPr>
              <p:cNvPr id="48"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3"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500" hidden="1"/>
            <p:cNvGrpSpPr/>
            <p:nvPr/>
          </p:nvGrpSpPr>
          <p:grpSpPr>
            <a:xfrm>
              <a:off x="530352" y="5257800"/>
              <a:ext cx="8997696" cy="612648"/>
              <a:chOff x="530352" y="5257800"/>
              <a:chExt cx="8997696" cy="612648"/>
            </a:xfrm>
          </p:grpSpPr>
          <p:sp>
            <p:nvSpPr>
              <p:cNvPr id="42"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400" hidden="1"/>
            <p:cNvGrpSpPr/>
            <p:nvPr/>
          </p:nvGrpSpPr>
          <p:grpSpPr>
            <a:xfrm>
              <a:off x="530352" y="4498848"/>
              <a:ext cx="8997696" cy="612648"/>
              <a:chOff x="530352" y="4498848"/>
              <a:chExt cx="8997696" cy="612648"/>
            </a:xfrm>
          </p:grpSpPr>
          <p:sp>
            <p:nvSpPr>
              <p:cNvPr id="36"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300" hidden="1"/>
            <p:cNvGrpSpPr/>
            <p:nvPr/>
          </p:nvGrpSpPr>
          <p:grpSpPr>
            <a:xfrm>
              <a:off x="530352" y="3730752"/>
              <a:ext cx="8997696" cy="612648"/>
              <a:chOff x="530352" y="3730752"/>
              <a:chExt cx="8997696" cy="612648"/>
            </a:xfrm>
          </p:grpSpPr>
          <p:sp>
            <p:nvSpPr>
              <p:cNvPr id="30"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200" hidden="1"/>
            <p:cNvGrpSpPr/>
            <p:nvPr/>
          </p:nvGrpSpPr>
          <p:grpSpPr>
            <a:xfrm>
              <a:off x="530352" y="2971800"/>
              <a:ext cx="8997696" cy="612648"/>
              <a:chOff x="530352" y="2971800"/>
              <a:chExt cx="8997696" cy="612648"/>
            </a:xfrm>
          </p:grpSpPr>
          <p:sp>
            <p:nvSpPr>
              <p:cNvPr id="24"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7" name="Group 100" hidden="1"/>
            <p:cNvGrpSpPr/>
            <p:nvPr/>
          </p:nvGrpSpPr>
          <p:grpSpPr>
            <a:xfrm>
              <a:off x="530352" y="2212848"/>
              <a:ext cx="8997696" cy="612648"/>
              <a:chOff x="530352" y="2212848"/>
              <a:chExt cx="8997696" cy="612648"/>
            </a:xfrm>
          </p:grpSpPr>
          <p:sp>
            <p:nvSpPr>
              <p:cNvPr id="18"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smtClean="0"/>
              <a:t>Modules</a:t>
            </a:r>
            <a:endParaRPr lang="en-US" b="0" i="0" dirty="0"/>
          </a:p>
        </p:txBody>
      </p:sp>
      <p:graphicFrame>
        <p:nvGraphicFramePr>
          <p:cNvPr id="8" name="Content Placeholder 56"/>
          <p:cNvGraphicFramePr>
            <a:graphicFrameLocks noGrp="1"/>
          </p:cNvGraphicFramePr>
          <p:nvPr>
            <p:ph sz="quarter" idx="15"/>
          </p:nvPr>
        </p:nvGraphicFramePr>
        <p:xfrm>
          <a:off x="586741" y="1986281"/>
          <a:ext cx="8884920" cy="4174544"/>
        </p:xfrm>
        <a:graphic>
          <a:graphicData uri="http://schemas.openxmlformats.org/drawingml/2006/table">
            <a:tbl>
              <a:tblPr/>
              <a:tblGrid>
                <a:gridCol w="4442460"/>
                <a:gridCol w="4442460"/>
              </a:tblGrid>
              <a:tr h="340258">
                <a:tc>
                  <a:txBody>
                    <a:bodyPr/>
                    <a:lstStyle/>
                    <a:p>
                      <a:pPr marL="0" marR="0" algn="l">
                        <a:lnSpc>
                          <a:spcPct val="115000"/>
                        </a:lnSpc>
                        <a:spcBef>
                          <a:spcPts val="0"/>
                        </a:spcBef>
                        <a:spcAft>
                          <a:spcPts val="900"/>
                        </a:spcAft>
                        <a:tabLst>
                          <a:tab pos="2065655" algn="r"/>
                        </a:tabLst>
                      </a:pPr>
                      <a:r>
                        <a:rPr lang="en-US" sz="1600" b="1" dirty="0" smtClean="0">
                          <a:solidFill>
                            <a:srgbClr val="FFFFFF"/>
                          </a:solidFill>
                          <a:latin typeface="Georgia"/>
                          <a:ea typeface="Times New Roman"/>
                          <a:cs typeface="Times New Roman"/>
                        </a:rPr>
                        <a:t>Product</a:t>
                      </a:r>
                      <a:endParaRPr lang="en-US" sz="1600" b="1" dirty="0">
                        <a:solidFill>
                          <a:srgbClr val="FFFFFF"/>
                        </a:solidFill>
                        <a:latin typeface="Georgia"/>
                        <a:ea typeface="Times New Roman"/>
                        <a:cs typeface="Times New Roman"/>
                      </a:endParaRPr>
                    </a:p>
                  </a:txBody>
                  <a:tcPr marL="50291" marR="50291" marT="31090" marB="31090">
                    <a:lnL w="0">
                      <a:solidFill>
                        <a:srgbClr val="FFFFFF"/>
                      </a:solidFill>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c>
                  <a:txBody>
                    <a:bodyPr/>
                    <a:lstStyle/>
                    <a:p>
                      <a:pPr marL="0" marR="0" algn="l">
                        <a:lnSpc>
                          <a:spcPct val="115000"/>
                        </a:lnSpc>
                        <a:spcBef>
                          <a:spcPts val="0"/>
                        </a:spcBef>
                        <a:spcAft>
                          <a:spcPts val="900"/>
                        </a:spcAft>
                      </a:pPr>
                      <a:r>
                        <a:rPr lang="en-US" sz="1600" b="1" smtClean="0">
                          <a:solidFill>
                            <a:srgbClr val="FFFFFF"/>
                          </a:solidFill>
                          <a:latin typeface="Georgia"/>
                          <a:ea typeface="Times New Roman"/>
                          <a:cs typeface="Times New Roman"/>
                        </a:rPr>
                        <a:t>Functionality</a:t>
                      </a:r>
                      <a:endParaRPr lang="en-US" sz="1600" b="1" dirty="0">
                        <a:solidFill>
                          <a:srgbClr val="FFFFFF"/>
                        </a:solidFill>
                        <a:latin typeface="Georgia"/>
                        <a:ea typeface="Times New Roman"/>
                        <a:cs typeface="Times New Roman"/>
                      </a:endParaRPr>
                    </a:p>
                  </a:txBody>
                  <a:tcPr marL="50291" marR="50291" marT="31090" marB="31090">
                    <a:lnL w="12700">
                      <a:solidFill>
                        <a:srgbClr val="FFFFFF"/>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6900"/>
                    </a:solidFill>
                  </a:tcPr>
                </a:tc>
              </a:tr>
              <a:tr h="896417">
                <a:tc>
                  <a:txBody>
                    <a:bodyPr/>
                    <a:lstStyle/>
                    <a:p>
                      <a:pPr marL="0" marR="0" algn="l">
                        <a:lnSpc>
                          <a:spcPct val="115000"/>
                        </a:lnSpc>
                        <a:spcBef>
                          <a:spcPts val="0"/>
                        </a:spcBef>
                        <a:spcAft>
                          <a:spcPts val="900"/>
                        </a:spcAft>
                      </a:pPr>
                      <a:r>
                        <a:rPr lang="en-US" sz="1600" b="0" dirty="0" smtClean="0">
                          <a:solidFill>
                            <a:srgbClr val="000000"/>
                          </a:solidFill>
                          <a:latin typeface="Georgia"/>
                          <a:ea typeface="Times New Roman"/>
                          <a:cs typeface="Times New Roman"/>
                        </a:rPr>
                        <a:t>VMware IT Finance Manager</a:t>
                      </a:r>
                      <a:endParaRPr lang="en-US" sz="1600" b="0" dirty="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IN" sz="1600" b="0" smtClean="0">
                          <a:solidFill>
                            <a:srgbClr val="000000"/>
                          </a:solidFill>
                          <a:latin typeface="Georgia"/>
                          <a:ea typeface="Times New Roman"/>
                          <a:cs typeface="Times New Roman"/>
                        </a:rPr>
                        <a:t>Automates the core financial processes needed to easily plan, charge and optimize the cost and value of IT.</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FFFFFF"/>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r h="896417">
                <a:tc>
                  <a:txBody>
                    <a:bodyPr/>
                    <a:lstStyle/>
                    <a:p>
                      <a:pPr marL="0" marR="0" algn="l">
                        <a:lnSpc>
                          <a:spcPct val="115000"/>
                        </a:lnSpc>
                        <a:spcBef>
                          <a:spcPts val="0"/>
                        </a:spcBef>
                        <a:spcAft>
                          <a:spcPts val="900"/>
                        </a:spcAft>
                      </a:pPr>
                      <a:r>
                        <a:rPr lang="en-IN" sz="1600" b="0" dirty="0" smtClean="0">
                          <a:solidFill>
                            <a:srgbClr val="000000"/>
                          </a:solidFill>
                          <a:latin typeface="Georgia"/>
                          <a:ea typeface="Times New Roman"/>
                          <a:cs typeface="Times New Roman"/>
                        </a:rPr>
                        <a:t>VMware IT Service Level Manager</a:t>
                      </a:r>
                      <a:endParaRPr lang="en-US" sz="1600" b="0" dirty="0" smtClean="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IN" sz="1600" b="0" smtClean="0">
                          <a:solidFill>
                            <a:srgbClr val="000000"/>
                          </a:solidFill>
                          <a:latin typeface="Georgia"/>
                          <a:ea typeface="Times New Roman"/>
                          <a:cs typeface="Times New Roman"/>
                        </a:rPr>
                        <a:t>An integrated solution with all the process capabilities enterprises require to ensure that IT services perform well</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r h="2008734">
                <a:tc>
                  <a:txBody>
                    <a:bodyPr/>
                    <a:lstStyle/>
                    <a:p>
                      <a:pPr marL="0" marR="0" algn="l">
                        <a:lnSpc>
                          <a:spcPct val="115000"/>
                        </a:lnSpc>
                        <a:spcBef>
                          <a:spcPts val="0"/>
                        </a:spcBef>
                        <a:spcAft>
                          <a:spcPts val="900"/>
                        </a:spcAft>
                      </a:pPr>
                      <a:r>
                        <a:rPr lang="en-US" sz="1600" b="0" smtClean="0">
                          <a:solidFill>
                            <a:srgbClr val="000000"/>
                          </a:solidFill>
                          <a:latin typeface="Georgia"/>
                          <a:ea typeface="Times New Roman"/>
                          <a:cs typeface="Times New Roman"/>
                        </a:rPr>
                        <a:t>VMware IT Vendor Manager</a:t>
                      </a:r>
                      <a:endParaRPr lang="en-US" sz="1600" b="0" dirty="0">
                        <a:solidFill>
                          <a:srgbClr val="000000"/>
                        </a:solidFill>
                        <a:latin typeface="Georgia"/>
                        <a:ea typeface="Times New Roman"/>
                        <a:cs typeface="Times New Roman"/>
                      </a:endParaRPr>
                    </a:p>
                  </a:txBody>
                  <a:tcPr marL="50291" marR="50291" marT="31090" marB="31090">
                    <a:lnL w="0">
                      <a:solidFill>
                        <a:srgbClr val="FFFFFF"/>
                      </a:solidFill>
                    </a:lnL>
                    <a:lnR w="12700">
                      <a:solidFill>
                        <a:srgbClr val="DC6900"/>
                      </a:solidFill>
                      <a:prstDash val="solid"/>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900"/>
                        </a:spcAft>
                      </a:pPr>
                      <a:r>
                        <a:rPr lang="en-IN" sz="1600" b="0" dirty="0" smtClean="0">
                          <a:solidFill>
                            <a:srgbClr val="000000"/>
                          </a:solidFill>
                          <a:latin typeface="Georgia"/>
                          <a:ea typeface="Times New Roman"/>
                          <a:cs typeface="Times New Roman"/>
                        </a:rPr>
                        <a:t>Control mechanism for vendor agreements, enabling you to proactively govern contractual commitments. It offers detailed visibility into continual vendor charges by automatically tracking, managing and validating invoices as well as credits and earn-backs while mapping to vendor performance and value delivered.</a:t>
                      </a:r>
                      <a:endParaRPr lang="en-US" sz="1600" b="0" dirty="0">
                        <a:solidFill>
                          <a:srgbClr val="000000"/>
                        </a:solidFill>
                        <a:latin typeface="Georgia"/>
                        <a:ea typeface="Times New Roman"/>
                        <a:cs typeface="Times New Roman"/>
                      </a:endParaRPr>
                    </a:p>
                  </a:txBody>
                  <a:tcPr marL="50291" marR="50291" marT="31090" marB="31090">
                    <a:lnL w="12700">
                      <a:solidFill>
                        <a:srgbClr val="DC6900"/>
                      </a:solidFill>
                      <a:prstDash val="solid"/>
                    </a:lnL>
                    <a:lnR w="0">
                      <a:solidFill>
                        <a:srgbClr val="FFFFFF"/>
                      </a:solidFill>
                    </a:lnR>
                    <a:lnT w="12700" cap="flat" cmpd="sng" algn="ctr">
                      <a:solidFill>
                        <a:srgbClr val="DC6900"/>
                      </a:solidFill>
                      <a:prstDash val="solid"/>
                      <a:round/>
                      <a:headEnd type="none" w="med" len="med"/>
                      <a:tailEnd type="none" w="med" len="med"/>
                    </a:lnT>
                    <a:lnB w="12700" cap="flat" cmpd="sng" algn="ctr">
                      <a:solidFill>
                        <a:srgbClr val="DC6900"/>
                      </a:solidFill>
                      <a:prstDash val="solid"/>
                      <a:round/>
                      <a:headEnd type="none" w="med" len="med"/>
                      <a:tailEnd type="none" w="med" len="med"/>
                    </a:lnB>
                    <a:solidFill>
                      <a:srgbClr val="FFFFFF"/>
                    </a:solidFill>
                  </a:tcPr>
                </a:tc>
              </a:tr>
            </a:tbl>
          </a:graphicData>
        </a:graphic>
      </p:graphicFrame>
      <p:sp>
        <p:nvSpPr>
          <p:cNvPr id="54" name="Page Number"/>
          <p:cNvSpPr txBox="1"/>
          <p:nvPr>
            <p:custDataLst>
              <p:tags r:id="rId2"/>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56</a:t>
            </a:r>
            <a:endParaRPr lang="en-US" sz="1100" noProof="1" smtClean="0">
              <a:latin typeface="+mn-lt"/>
            </a:endParaRPr>
          </a:p>
        </p:txBody>
      </p:sp>
      <p:sp>
        <p:nvSpPr>
          <p:cNvPr id="55" name="Section Footer"/>
          <p:cNvSpPr txBox="1"/>
          <p:nvPr>
            <p:custDataLst>
              <p:tags r:id="rId3"/>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6" name="Section Header"/>
          <p:cNvSpPr txBox="1"/>
          <p:nvPr>
            <p:custDataLst>
              <p:tags r:id="rId4"/>
            </p:custDataLst>
          </p:nvPr>
        </p:nvSpPr>
        <p:spPr>
          <a:xfrm>
            <a:off x="521208" y="813600"/>
            <a:ext cx="3258905"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6 – VMware IT Business Management Suite</a:t>
            </a:r>
            <a:endParaRPr lang="en-US" sz="1100" noProof="1" smtClean="0">
              <a:latin typeface="+mn-lt"/>
              <a:ea typeface="Cambria Math"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2"/>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Subtitle 1"/>
          <p:cNvSpPr>
            <a:spLocks noGrp="1"/>
          </p:cNvSpPr>
          <p:nvPr>
            <p:ph type="subTitle" idx="1"/>
            <p:custDataLst>
              <p:tags r:id="rId3"/>
            </p:custDataLst>
          </p:nvPr>
        </p:nvSpPr>
        <p:spPr/>
        <p:txBody>
          <a:bodyPr/>
          <a:lstStyle/>
          <a:p>
            <a:r>
              <a:rPr lang="en-US" smtClean="0"/>
              <a:t>Sources</a:t>
            </a:r>
            <a:endParaRPr lang="en-US"/>
          </a:p>
        </p:txBody>
      </p:sp>
      <p:sp>
        <p:nvSpPr>
          <p:cNvPr id="3" name="Title 2"/>
          <p:cNvSpPr>
            <a:spLocks noGrp="1"/>
          </p:cNvSpPr>
          <p:nvPr>
            <p:ph type="ctrTitle"/>
            <p:custDataLst>
              <p:tags r:id="rId4"/>
            </p:custDataLst>
          </p:nvPr>
        </p:nvSpPr>
        <p:spPr/>
        <p:txBody>
          <a:bodyPr/>
          <a:lstStyle/>
          <a:p>
            <a:r>
              <a:rPr lang="en-US" smtClean="0"/>
              <a:t>Section 7</a:t>
            </a:r>
            <a:endParaRPr lang="en-US"/>
          </a:p>
        </p:txBody>
      </p:sp>
      <p:sp>
        <p:nvSpPr>
          <p:cNvPr id="50" name="Page Number"/>
          <p:cNvSpPr txBox="1"/>
          <p:nvPr>
            <p:custDataLst>
              <p:tags r:id="rId5"/>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57</a:t>
            </a:r>
            <a:endParaRPr lang="en-US" sz="1100" noProof="1" smtClean="0">
              <a:latin typeface="+mn-lt"/>
            </a:endParaRPr>
          </a:p>
        </p:txBody>
      </p:sp>
      <p:sp>
        <p:nvSpPr>
          <p:cNvPr id="51" name="Section Footer"/>
          <p:cNvSpPr txBox="1"/>
          <p:nvPr>
            <p:custDataLst>
              <p:tags r:id="rId6"/>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endParaRPr lang="en-US" sz="1100" noProof="1" smtClean="0">
              <a:latin typeface="+mn-l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11"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4"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5"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6"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Concepts in IT Financial Management</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As IT organizations transform to service-focused providers, there is a need for new approaches to funding, pricing, costing and chargeback. </a:t>
            </a:r>
          </a:p>
          <a:p>
            <a:r>
              <a:rPr lang="en-US" sz="1600" dirty="0" smtClean="0"/>
              <a:t>As the role of IT shifts from building IT systems to delivering IT services, IT organizations must update their traditional financial management models. IT organizations must adapt to the following new concepts:</a:t>
            </a:r>
          </a:p>
          <a:p>
            <a:pPr lvl="1">
              <a:buFont typeface="Arial" pitchFamily="34" charset="0"/>
              <a:buChar char="•"/>
            </a:pPr>
            <a:r>
              <a:rPr lang="en-US" sz="1600" dirty="0" smtClean="0"/>
              <a:t>Considering the developments in the fields of cloud computing and multi-sourcing, many of the IT services components will be owned and/or operated by organizations outside the company. This will force IT to transform its approach to ITFM in general, and to cost allocation and recovery specifically.</a:t>
            </a:r>
          </a:p>
          <a:p>
            <a:pPr lvl="1">
              <a:buFont typeface="Arial" pitchFamily="34" charset="0"/>
              <a:buChar char="•"/>
            </a:pPr>
            <a:r>
              <a:rPr lang="en-US" sz="1600" dirty="0" smtClean="0"/>
              <a:t>IT funding and procurement decisions continue to be more distributed throughout the company, making more efficient IT cost transparency more important and more difficult.</a:t>
            </a:r>
          </a:p>
        </p:txBody>
      </p:sp>
      <p:sp>
        <p:nvSpPr>
          <p:cNvPr id="53" name="Page Number"/>
          <p:cNvSpPr txBox="1"/>
          <p:nvPr>
            <p:custDataLst>
              <p:tags r:id="rId3"/>
            </p:custDataLst>
          </p:nvPr>
        </p:nvSpPr>
        <p:spPr>
          <a:xfrm>
            <a:off x="9445495" y="7263476"/>
            <a:ext cx="78548"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4</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Pricing Data Sources</a:t>
            </a:r>
            <a:br>
              <a:rPr lang="en-US" dirty="0" smtClean="0"/>
            </a:br>
            <a:r>
              <a:rPr lang="en-US" dirty="0" smtClean="0"/>
              <a:t>BMC</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Email exchange with internal PwC contacts familiar with </a:t>
            </a:r>
            <a:r>
              <a:rPr lang="en-US" sz="1600" dirty="0" smtClean="0"/>
              <a:t>BMC implementations</a:t>
            </a:r>
            <a:r>
              <a:rPr lang="en-US" sz="1600" dirty="0" smtClean="0"/>
              <a:t>:</a:t>
            </a:r>
          </a:p>
          <a:p>
            <a:pPr>
              <a:buFont typeface="Arial" pitchFamily="34" charset="0"/>
              <a:buChar char="•"/>
            </a:pPr>
            <a:r>
              <a:rPr lang="en-US" sz="1600" dirty="0" err="1" smtClean="0"/>
              <a:t>Preetham</a:t>
            </a:r>
            <a:r>
              <a:rPr lang="en-US" sz="1600" dirty="0" smtClean="0"/>
              <a:t> </a:t>
            </a:r>
            <a:r>
              <a:rPr lang="en-US" sz="1600" dirty="0" smtClean="0"/>
              <a:t>S </a:t>
            </a:r>
            <a:r>
              <a:rPr lang="en-US" sz="1600" dirty="0" smtClean="0"/>
              <a:t>Peter</a:t>
            </a:r>
          </a:p>
          <a:p>
            <a:pPr>
              <a:buFont typeface="Arial" pitchFamily="34" charset="0"/>
              <a:buChar char="•"/>
            </a:pPr>
            <a:r>
              <a:rPr lang="en-US" sz="1600" dirty="0" smtClean="0"/>
              <a:t>Nicholas </a:t>
            </a:r>
            <a:r>
              <a:rPr lang="en-US" sz="1600" dirty="0" err="1" smtClean="0"/>
              <a:t>Mazis</a:t>
            </a:r>
            <a:endParaRPr lang="en-US" sz="1600" dirty="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59</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endParaRPr lang="en-US" sz="1100" noProof="1" smtClean="0">
              <a:latin typeface="+mn-lt"/>
            </a:endParaRPr>
          </a:p>
        </p:txBody>
      </p:sp>
      <p:sp>
        <p:nvSpPr>
          <p:cNvPr id="52" name="Section Header"/>
          <p:cNvSpPr txBox="1"/>
          <p:nvPr>
            <p:custDataLst>
              <p:tags r:id="rId5"/>
            </p:custDataLst>
          </p:nvPr>
        </p:nvSpPr>
        <p:spPr>
          <a:xfrm>
            <a:off x="521208" y="813600"/>
            <a:ext cx="1261564"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7 – Sources</a:t>
            </a:r>
            <a:endParaRPr lang="en-US" sz="1100" noProof="1" smtClean="0">
              <a:latin typeface="+mn-lt"/>
              <a:ea typeface="Cambria Math"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Pricing Data Sources</a:t>
            </a:r>
            <a:br>
              <a:rPr lang="en-US" dirty="0" smtClean="0"/>
            </a:br>
            <a:r>
              <a:rPr lang="en-US" dirty="0" smtClean="0"/>
              <a:t>HP</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Email exchange with internal PwC HP SME:</a:t>
            </a:r>
          </a:p>
          <a:p>
            <a:pPr>
              <a:buFont typeface="Arial" pitchFamily="34" charset="0"/>
              <a:buChar char="•"/>
            </a:pPr>
            <a:r>
              <a:rPr lang="en-US" sz="1600" dirty="0" err="1" smtClean="0"/>
              <a:t>Imad</a:t>
            </a:r>
            <a:r>
              <a:rPr lang="en-US" sz="1600" dirty="0" smtClean="0"/>
              <a:t> </a:t>
            </a:r>
            <a:r>
              <a:rPr lang="en-US" sz="1600" dirty="0" smtClean="0"/>
              <a:t>N </a:t>
            </a:r>
            <a:r>
              <a:rPr lang="en-US" sz="1600" dirty="0" err="1" smtClean="0"/>
              <a:t>Anabtawi</a:t>
            </a:r>
            <a:endParaRPr lang="en-US" sz="1600" dirty="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60</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endParaRPr lang="en-US" sz="1100" noProof="1" smtClean="0">
              <a:latin typeface="+mn-lt"/>
            </a:endParaRPr>
          </a:p>
        </p:txBody>
      </p:sp>
      <p:sp>
        <p:nvSpPr>
          <p:cNvPr id="52" name="Section Header"/>
          <p:cNvSpPr txBox="1"/>
          <p:nvPr>
            <p:custDataLst>
              <p:tags r:id="rId5"/>
            </p:custDataLst>
          </p:nvPr>
        </p:nvSpPr>
        <p:spPr>
          <a:xfrm>
            <a:off x="521208" y="813600"/>
            <a:ext cx="1261564"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7 – Sources</a:t>
            </a:r>
            <a:endParaRPr lang="en-US" sz="1100" noProof="1" smtClean="0">
              <a:latin typeface="+mn-lt"/>
              <a:ea typeface="Cambria Math"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Pricing Data Sources</a:t>
            </a:r>
            <a:br>
              <a:rPr lang="en-US" dirty="0" smtClean="0"/>
            </a:br>
            <a:r>
              <a:rPr lang="en-US" dirty="0" err="1" smtClean="0"/>
              <a:t>Apptio</a:t>
            </a:r>
            <a:endParaRPr lang="en-US" dirty="0"/>
          </a:p>
        </p:txBody>
      </p:sp>
      <p:sp>
        <p:nvSpPr>
          <p:cNvPr id="3" name="Content Placeholder 2"/>
          <p:cNvSpPr>
            <a:spLocks noGrp="1"/>
          </p:cNvSpPr>
          <p:nvPr>
            <p:ph sz="quarter" idx="15"/>
            <p:custDataLst>
              <p:tags r:id="rId2"/>
            </p:custDataLst>
          </p:nvPr>
        </p:nvSpPr>
        <p:spPr/>
        <p:txBody>
          <a:bodyPr/>
          <a:lstStyle/>
          <a:p>
            <a:r>
              <a:rPr lang="en-US" sz="1600" dirty="0" smtClean="0"/>
              <a:t>Email exchange with internal PwC </a:t>
            </a:r>
            <a:r>
              <a:rPr lang="en-US" sz="1600" dirty="0" smtClean="0"/>
              <a:t>contacts familiar with </a:t>
            </a:r>
            <a:r>
              <a:rPr lang="en-US" sz="1600" dirty="0" err="1" smtClean="0"/>
              <a:t>Apptio</a:t>
            </a:r>
            <a:r>
              <a:rPr lang="en-US" sz="1600" dirty="0" smtClean="0"/>
              <a:t> implementations:</a:t>
            </a:r>
          </a:p>
          <a:p>
            <a:pPr>
              <a:buFont typeface="Arial" pitchFamily="34" charset="0"/>
              <a:buChar char="•"/>
            </a:pPr>
            <a:r>
              <a:rPr lang="en-US" sz="1600" dirty="0" smtClean="0"/>
              <a:t>Robert </a:t>
            </a:r>
            <a:r>
              <a:rPr lang="en-US" sz="1600" dirty="0" smtClean="0"/>
              <a:t>F </a:t>
            </a:r>
            <a:r>
              <a:rPr lang="en-US" sz="1600" dirty="0" smtClean="0"/>
              <a:t>Woods</a:t>
            </a:r>
          </a:p>
          <a:p>
            <a:pPr>
              <a:buFont typeface="Arial" pitchFamily="34" charset="0"/>
              <a:buChar char="•"/>
            </a:pPr>
            <a:r>
              <a:rPr lang="en-US" sz="1600" dirty="0" smtClean="0"/>
              <a:t>Nicholas </a:t>
            </a:r>
            <a:r>
              <a:rPr lang="en-US" sz="1600" dirty="0" err="1" smtClean="0"/>
              <a:t>Mazis</a:t>
            </a:r>
            <a:endParaRPr lang="en-US" sz="1600" dirty="0" smtClean="0"/>
          </a:p>
          <a:p>
            <a:pPr>
              <a:buFont typeface="Arial" pitchFamily="34" charset="0"/>
              <a:buChar char="•"/>
            </a:pPr>
            <a:r>
              <a:rPr lang="en-US" sz="1600" dirty="0" err="1" smtClean="0"/>
              <a:t>Kien</a:t>
            </a:r>
            <a:r>
              <a:rPr lang="en-US" sz="1600" dirty="0" smtClean="0"/>
              <a:t> C Ha</a:t>
            </a:r>
            <a:endParaRPr lang="en-US" sz="1600" dirty="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59</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endParaRPr lang="en-US" sz="1100" noProof="1" smtClean="0">
              <a:latin typeface="+mn-lt"/>
            </a:endParaRPr>
          </a:p>
        </p:txBody>
      </p:sp>
      <p:sp>
        <p:nvSpPr>
          <p:cNvPr id="52" name="Section Header"/>
          <p:cNvSpPr txBox="1"/>
          <p:nvPr>
            <p:custDataLst>
              <p:tags r:id="rId5"/>
            </p:custDataLst>
          </p:nvPr>
        </p:nvSpPr>
        <p:spPr>
          <a:xfrm>
            <a:off x="521208" y="813600"/>
            <a:ext cx="1261564"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7 – Sources</a:t>
            </a:r>
            <a:endParaRPr lang="en-US" sz="1100" noProof="1" smtClean="0">
              <a:latin typeface="+mn-lt"/>
              <a:ea typeface="Cambria Math"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Pricing Data Sources</a:t>
            </a:r>
            <a:br>
              <a:rPr lang="en-US" dirty="0" smtClean="0"/>
            </a:br>
            <a:r>
              <a:rPr lang="en-US" dirty="0" err="1" smtClean="0"/>
              <a:t>VMWare</a:t>
            </a:r>
            <a:endParaRPr lang="en-US" dirty="0"/>
          </a:p>
        </p:txBody>
      </p:sp>
      <p:sp>
        <p:nvSpPr>
          <p:cNvPr id="3" name="Content Placeholder 2"/>
          <p:cNvSpPr>
            <a:spLocks noGrp="1"/>
          </p:cNvSpPr>
          <p:nvPr>
            <p:ph sz="quarter" idx="15"/>
            <p:custDataLst>
              <p:tags r:id="rId2"/>
            </p:custDataLst>
          </p:nvPr>
        </p:nvSpPr>
        <p:spPr/>
        <p:txBody>
          <a:bodyPr/>
          <a:lstStyle/>
          <a:p>
            <a:r>
              <a:rPr lang="en-US" dirty="0" smtClean="0"/>
              <a:t>N/A</a:t>
            </a:r>
            <a:endParaRPr lang="en-US" dirty="0"/>
          </a:p>
        </p:txBody>
      </p:sp>
      <p:sp>
        <p:nvSpPr>
          <p:cNvPr id="50" name="Page Number"/>
          <p:cNvSpPr txBox="1"/>
          <p:nvPr>
            <p:custDataLst>
              <p:tags r:id="rId3"/>
            </p:custDataLst>
          </p:nvPr>
        </p:nvSpPr>
        <p:spPr>
          <a:xfrm>
            <a:off x="9366949" y="7263476"/>
            <a:ext cx="157094"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61</a:t>
            </a:r>
            <a:endParaRPr lang="en-US" sz="1100" noProof="1" smtClean="0">
              <a:latin typeface="+mn-lt"/>
            </a:endParaRPr>
          </a:p>
        </p:txBody>
      </p:sp>
      <p:sp>
        <p:nvSpPr>
          <p:cNvPr id="51"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endParaRPr lang="en-US" sz="1100" noProof="1" smtClean="0">
              <a:latin typeface="+mn-lt"/>
            </a:endParaRPr>
          </a:p>
        </p:txBody>
      </p:sp>
      <p:sp>
        <p:nvSpPr>
          <p:cNvPr id="52" name="Section Header"/>
          <p:cNvSpPr txBox="1"/>
          <p:nvPr>
            <p:custDataLst>
              <p:tags r:id="rId5"/>
            </p:custDataLst>
          </p:nvPr>
        </p:nvSpPr>
        <p:spPr>
          <a:xfrm>
            <a:off x="521208" y="813600"/>
            <a:ext cx="1261564"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7 – Sources</a:t>
            </a:r>
            <a:endParaRPr lang="en-US" sz="1100" noProof="1" smtClean="0">
              <a:latin typeface="+mn-lt"/>
              <a:ea typeface="Cambria Math"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6"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7"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8" name="Group 600" hidden="1"/>
            <p:cNvGrpSpPr/>
            <p:nvPr/>
          </p:nvGrpSpPr>
          <p:grpSpPr>
            <a:xfrm>
              <a:off x="530352" y="6016752"/>
              <a:ext cx="8997696" cy="612648"/>
              <a:chOff x="530352" y="6016752"/>
              <a:chExt cx="8997696" cy="612648"/>
            </a:xfrm>
          </p:grpSpPr>
          <p:sp>
            <p:nvSpPr>
              <p:cNvPr id="44"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7"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9" name="Group 500" hidden="1"/>
            <p:cNvGrpSpPr/>
            <p:nvPr/>
          </p:nvGrpSpPr>
          <p:grpSpPr>
            <a:xfrm>
              <a:off x="530352" y="5257800"/>
              <a:ext cx="8997696" cy="612648"/>
              <a:chOff x="530352" y="5257800"/>
              <a:chExt cx="8997696" cy="612648"/>
            </a:xfrm>
          </p:grpSpPr>
          <p:sp>
            <p:nvSpPr>
              <p:cNvPr id="38"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1"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0" name="Group 400" hidden="1"/>
            <p:cNvGrpSpPr/>
            <p:nvPr/>
          </p:nvGrpSpPr>
          <p:grpSpPr>
            <a:xfrm>
              <a:off x="530352" y="4498848"/>
              <a:ext cx="8997696" cy="612648"/>
              <a:chOff x="530352" y="4498848"/>
              <a:chExt cx="8997696" cy="612648"/>
            </a:xfrm>
          </p:grpSpPr>
          <p:sp>
            <p:nvSpPr>
              <p:cNvPr id="32"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5"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6"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9"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0"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3"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4"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3" name="Text Placeholder 2"/>
          <p:cNvSpPr>
            <a:spLocks noGrp="1"/>
          </p:cNvSpPr>
          <p:nvPr>
            <p:ph type="body" sz="quarter" idx="10"/>
          </p:nvPr>
        </p:nvSpPr>
        <p:spPr>
          <a:xfrm>
            <a:off x="586740" y="6995160"/>
            <a:ext cx="5280660" cy="518160"/>
          </a:xfrm>
        </p:spPr>
        <p:txBody>
          <a:bodyPr/>
          <a:lstStyle/>
          <a:p>
            <a:pPr lvl="0"/>
            <a:r>
              <a:rPr lang="en-US" smtClean="0"/>
              <a:t/>
            </a:r>
            <a:br>
              <a:rPr lang="en-US" smtClean="0"/>
            </a:br>
            <a:r>
              <a:rPr lang="en-US" smtClean="0"/>
              <a:t/>
            </a:r>
            <a:br>
              <a:rPr lang="en-US" smtClean="0"/>
            </a:br>
            <a:r>
              <a:rPr lang="en-US" smtClean="0"/>
              <a:t>© 2012 PricewaterhouseCoopers LLP. All rights reserved. PwC refers to the United States member firm, and may sometimes refer to the PwC network. Each member firm is a separate legal entity. Please see www.pwc.com/structure for further details.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Concept: Funding</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Funding covers the ways in which funding for IT is managed, and the way IT is set up in terms of being a service center, a subsidy, a cost center, or a profit center.</a:t>
            </a:r>
          </a:p>
          <a:p>
            <a:r>
              <a:rPr lang="en-US" sz="1600" dirty="0" smtClean="0"/>
              <a:t>A common trend is being observed by analysts where IT organizations maintains two sets of books:</a:t>
            </a:r>
          </a:p>
          <a:p>
            <a:pPr lvl="1">
              <a:buFont typeface="Arial" pitchFamily="34" charset="0"/>
              <a:buChar char="•"/>
            </a:pPr>
            <a:r>
              <a:rPr lang="en-US" sz="1600" dirty="0" smtClean="0"/>
              <a:t>In the first set, IT organization brokers services (rather than using a high-level allocation) and manages its financial based on a budget, where it charges the business back at cost. </a:t>
            </a:r>
          </a:p>
          <a:p>
            <a:pPr lvl="1">
              <a:buFont typeface="Arial" pitchFamily="34" charset="0"/>
              <a:buChar char="•"/>
            </a:pPr>
            <a:r>
              <a:rPr lang="en-US" sz="1600" dirty="0" smtClean="0"/>
              <a:t>The second set of books, IT assesses profit by maintaining a mock profit and loss (P&amp;L) used to drive bonuses, profit sharing and future budget-year allocations. The P&amp;L calculates what would have been accrued if the IT organization actually did charge market rates for its services. </a:t>
            </a:r>
          </a:p>
          <a:p>
            <a:r>
              <a:rPr lang="en-US" sz="1600" dirty="0" smtClean="0"/>
              <a:t>There is usually an issue between IT organization and business, on how to manage the over-recovered, and under-covered costs (based on profit center, or subsidized models, respectively).</a:t>
            </a:r>
          </a:p>
        </p:txBody>
      </p:sp>
      <p:sp>
        <p:nvSpPr>
          <p:cNvPr id="53" name="Page Number"/>
          <p:cNvSpPr txBox="1"/>
          <p:nvPr>
            <p:custDataLst>
              <p:tags r:id="rId3"/>
            </p:custDataLst>
          </p:nvPr>
        </p:nvSpPr>
        <p:spPr>
          <a:xfrm>
            <a:off x="9445495" y="7263476"/>
            <a:ext cx="78548"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5</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Concept: Pricing</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One of key concept in ITFM is how to determine IT services’ prices to the IT organization’s stakeholders. </a:t>
            </a:r>
          </a:p>
          <a:p>
            <a:r>
              <a:rPr lang="en-US" sz="1600" dirty="0" smtClean="0"/>
              <a:t>The traditional model is to treat cost and price as the same thing, which would lead in some cases to over-recovery, or under-recovery while providing the IT services, especially in the cases of implementing strategic initiatives, or overhauling of assets.</a:t>
            </a:r>
          </a:p>
          <a:p>
            <a:r>
              <a:rPr lang="en-US" sz="1600" dirty="0" smtClean="0"/>
              <a:t>There is always a risk that should be observed by IT organization, where there is -almost always- an expectation of the business that the service prices are reduced. Especially new forms of services brokering such as could computing, where the business observe an reduced service unit price, although it doesn’t always mean an reduction in the overall service cost. It is recommended that the IT organization communicate their service unit prices in addition to the overall service price to help in clarity, and handling the business units expectations.</a:t>
            </a:r>
          </a:p>
        </p:txBody>
      </p:sp>
      <p:sp>
        <p:nvSpPr>
          <p:cNvPr id="53" name="Page Number"/>
          <p:cNvSpPr txBox="1"/>
          <p:nvPr>
            <p:custDataLst>
              <p:tags r:id="rId3"/>
            </p:custDataLst>
          </p:nvPr>
        </p:nvSpPr>
        <p:spPr>
          <a:xfrm>
            <a:off x="9445495" y="7263476"/>
            <a:ext cx="78548"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6</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1" y="685800"/>
            <a:ext cx="8997696" cy="6711696"/>
            <a:chOff x="530352" y="685800"/>
            <a:chExt cx="8997696" cy="6711696"/>
          </a:xfrm>
        </p:grpSpPr>
        <p:sp>
          <p:nvSpPr>
            <p:cNvPr id="8"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US" dirty="0"/>
            </a:p>
          </p:txBody>
        </p:sp>
        <p:sp>
          <p:nvSpPr>
            <p:cNvPr id="9"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US" dirty="0"/>
            </a:p>
          </p:txBody>
        </p:sp>
        <p:sp>
          <p:nvSpPr>
            <p:cNvPr id="10"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US" sz="1400" dirty="0">
                <a:solidFill>
                  <a:schemeClr val="folHlink"/>
                </a:solidFill>
                <a:cs typeface="Arial" charset="0"/>
              </a:endParaRPr>
            </a:p>
          </p:txBody>
        </p:sp>
        <p:grpSp>
          <p:nvGrpSpPr>
            <p:cNvPr id="5" name="Group 600" hidden="1"/>
            <p:cNvGrpSpPr/>
            <p:nvPr/>
          </p:nvGrpSpPr>
          <p:grpSpPr>
            <a:xfrm>
              <a:off x="530352" y="6016752"/>
              <a:ext cx="8997696" cy="612648"/>
              <a:chOff x="530352" y="6016752"/>
              <a:chExt cx="8997696" cy="612648"/>
            </a:xfrm>
          </p:grpSpPr>
          <p:sp>
            <p:nvSpPr>
              <p:cNvPr id="47"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8"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9"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0"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1"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52"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6" name="Group 500" hidden="1"/>
            <p:cNvGrpSpPr/>
            <p:nvPr/>
          </p:nvGrpSpPr>
          <p:grpSpPr>
            <a:xfrm>
              <a:off x="530352" y="5257800"/>
              <a:ext cx="8997696" cy="612648"/>
              <a:chOff x="530352" y="5257800"/>
              <a:chExt cx="8997696" cy="612648"/>
            </a:xfrm>
          </p:grpSpPr>
          <p:sp>
            <p:nvSpPr>
              <p:cNvPr id="41"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2"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3"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4"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5"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6"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7" name="Group 400" hidden="1"/>
            <p:cNvGrpSpPr/>
            <p:nvPr/>
          </p:nvGrpSpPr>
          <p:grpSpPr>
            <a:xfrm>
              <a:off x="530352" y="4498848"/>
              <a:ext cx="8997696" cy="612648"/>
              <a:chOff x="530352" y="4498848"/>
              <a:chExt cx="8997696" cy="612648"/>
            </a:xfrm>
          </p:grpSpPr>
          <p:sp>
            <p:nvSpPr>
              <p:cNvPr id="35"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6"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7"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8"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9"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40"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1" name="Group 300" hidden="1"/>
            <p:cNvGrpSpPr/>
            <p:nvPr/>
          </p:nvGrpSpPr>
          <p:grpSpPr>
            <a:xfrm>
              <a:off x="530352" y="3730752"/>
              <a:ext cx="8997696" cy="612648"/>
              <a:chOff x="530352" y="3730752"/>
              <a:chExt cx="8997696" cy="612648"/>
            </a:xfrm>
          </p:grpSpPr>
          <p:sp>
            <p:nvSpPr>
              <p:cNvPr id="29"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0"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1"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2"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3"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34"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2" name="Group 200" hidden="1"/>
            <p:cNvGrpSpPr/>
            <p:nvPr/>
          </p:nvGrpSpPr>
          <p:grpSpPr>
            <a:xfrm>
              <a:off x="530352" y="2971800"/>
              <a:ext cx="8997696" cy="612648"/>
              <a:chOff x="530352" y="2971800"/>
              <a:chExt cx="8997696" cy="612648"/>
            </a:xfrm>
          </p:grpSpPr>
          <p:sp>
            <p:nvSpPr>
              <p:cNvPr id="23"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4"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5"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6"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7"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8"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nvGrpSpPr>
            <p:cNvPr id="13" name="Group 100" hidden="1"/>
            <p:cNvGrpSpPr/>
            <p:nvPr/>
          </p:nvGrpSpPr>
          <p:grpSpPr>
            <a:xfrm>
              <a:off x="530352" y="2212848"/>
              <a:ext cx="8997696" cy="612648"/>
              <a:chOff x="530352" y="2212848"/>
              <a:chExt cx="8997696" cy="612648"/>
            </a:xfrm>
          </p:grpSpPr>
          <p:sp>
            <p:nvSpPr>
              <p:cNvPr id="17"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8"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19"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0"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1"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sp>
            <p:nvSpPr>
              <p:cNvPr id="22"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US" dirty="0"/>
              </a:p>
            </p:txBody>
          </p:sp>
        </p:grpSp>
      </p:grpSp>
      <p:sp>
        <p:nvSpPr>
          <p:cNvPr id="2" name="Title 1"/>
          <p:cNvSpPr>
            <a:spLocks noGrp="1"/>
          </p:cNvSpPr>
          <p:nvPr>
            <p:ph type="title"/>
          </p:nvPr>
        </p:nvSpPr>
        <p:spPr/>
        <p:txBody>
          <a:bodyPr/>
          <a:lstStyle/>
          <a:p>
            <a:r>
              <a:rPr lang="en-US" dirty="0" smtClean="0"/>
              <a:t>Key Concept: Costing</a:t>
            </a:r>
            <a:endParaRPr lang="en-US" b="0" i="0" dirty="0"/>
          </a:p>
        </p:txBody>
      </p:sp>
      <p:sp>
        <p:nvSpPr>
          <p:cNvPr id="3" name="Content Placeholder 2"/>
          <p:cNvSpPr>
            <a:spLocks noGrp="1"/>
          </p:cNvSpPr>
          <p:nvPr>
            <p:ph sz="quarter" idx="15"/>
            <p:custDataLst>
              <p:tags r:id="rId2"/>
            </p:custDataLst>
          </p:nvPr>
        </p:nvSpPr>
        <p:spPr/>
        <p:txBody>
          <a:bodyPr/>
          <a:lstStyle/>
          <a:p>
            <a:r>
              <a:rPr lang="en-US" sz="1600" dirty="0" smtClean="0"/>
              <a:t>Historically, typical ways to mange IT costing fail to provide enough clarity for the IT organization on its direction. It is crucial to improve transparency in IT costing to enable the transform into a service provider.</a:t>
            </a:r>
          </a:p>
          <a:p>
            <a:r>
              <a:rPr lang="en-US" sz="1600" dirty="0" smtClean="0"/>
              <a:t>There are many model of allocating and tracking the IT costs to consumers, while many of these models are still manual and not very efficient (e.g. spreadsheets), the lack of automated tools that can manage the ad-hoc nature of IT cost transparency, which introduces more hurdles in accurate pricing of services.</a:t>
            </a:r>
          </a:p>
          <a:p>
            <a:endParaRPr lang="en-US" sz="1600" dirty="0" smtClean="0"/>
          </a:p>
          <a:p>
            <a:endParaRPr lang="en-US" sz="1600" dirty="0" smtClean="0"/>
          </a:p>
        </p:txBody>
      </p:sp>
      <p:sp>
        <p:nvSpPr>
          <p:cNvPr id="53" name="Page Number"/>
          <p:cNvSpPr txBox="1"/>
          <p:nvPr>
            <p:custDataLst>
              <p:tags r:id="rId3"/>
            </p:custDataLst>
          </p:nvPr>
        </p:nvSpPr>
        <p:spPr>
          <a:xfrm>
            <a:off x="9445495" y="7263476"/>
            <a:ext cx="78548" cy="169277"/>
          </a:xfrm>
          <a:prstGeom prst="rect">
            <a:avLst/>
          </a:prstGeom>
          <a:noFill/>
        </p:spPr>
        <p:txBody>
          <a:bodyPr wrap="none" lIns="0" tIns="0" rIns="0" bIns="0" rtlCol="0">
            <a:spAutoFit/>
          </a:bodyPr>
          <a:lstStyle/>
          <a:p>
            <a:pPr indent="-305647" algn="r">
              <a:spcAft>
                <a:spcPts val="1003"/>
              </a:spcAft>
            </a:pPr>
            <a:r>
              <a:rPr lang="en-US" sz="1100" noProof="1" smtClean="0">
                <a:latin typeface="+mn-lt"/>
              </a:rPr>
              <a:t>7</a:t>
            </a:r>
          </a:p>
        </p:txBody>
      </p:sp>
      <p:sp>
        <p:nvSpPr>
          <p:cNvPr id="54" name="Section Footer"/>
          <p:cNvSpPr txBox="1"/>
          <p:nvPr>
            <p:custDataLst>
              <p:tags r:id="rId4"/>
            </p:custDataLst>
          </p:nvPr>
        </p:nvSpPr>
        <p:spPr>
          <a:xfrm>
            <a:off x="531976" y="7094069"/>
            <a:ext cx="3813544" cy="169277"/>
          </a:xfrm>
          <a:prstGeom prst="rect">
            <a:avLst/>
          </a:prstGeom>
          <a:noFill/>
        </p:spPr>
        <p:txBody>
          <a:bodyPr wrap="none" lIns="0" tIns="0" rIns="0" bIns="0" rtlCol="0">
            <a:spAutoFit/>
          </a:bodyPr>
          <a:lstStyle/>
          <a:p>
            <a:pPr indent="-305647" algn="l">
              <a:spcAft>
                <a:spcPts val="1003"/>
              </a:spcAft>
            </a:pPr>
            <a:r>
              <a:rPr lang="en-US" sz="1100" noProof="1" smtClean="0">
                <a:latin typeface="+mn-lt"/>
              </a:rPr>
              <a:t>IT Financial Management • Analysis of Market's Top Vendors</a:t>
            </a:r>
          </a:p>
        </p:txBody>
      </p:sp>
      <p:sp>
        <p:nvSpPr>
          <p:cNvPr id="55" name="Section Header"/>
          <p:cNvSpPr txBox="1"/>
          <p:nvPr>
            <p:custDataLst>
              <p:tags r:id="rId5"/>
            </p:custDataLst>
          </p:nvPr>
        </p:nvSpPr>
        <p:spPr>
          <a:xfrm>
            <a:off x="521208" y="813600"/>
            <a:ext cx="3401572" cy="169277"/>
          </a:xfrm>
          <a:prstGeom prst="rect">
            <a:avLst/>
          </a:prstGeom>
          <a:noFill/>
        </p:spPr>
        <p:txBody>
          <a:bodyPr wrap="none" lIns="0" tIns="0" rIns="0" bIns="0" rtlCol="0">
            <a:spAutoFit/>
          </a:bodyPr>
          <a:lstStyle/>
          <a:p>
            <a:pPr indent="-305647">
              <a:spcAft>
                <a:spcPts val="1003"/>
              </a:spcAft>
            </a:pPr>
            <a:r>
              <a:rPr lang="en-US" sz="1100" noProof="1" smtClean="0">
                <a:latin typeface="+mn-lt"/>
                <a:ea typeface="Cambria Math" pitchFamily="18" charset="0"/>
              </a:rPr>
              <a:t>Section 1 – Key Concepts in IT Financial Management</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SCRIPTOR" val="Business Unit"/>
  <p:tag name="FOOTERHEIGHT" val="550"/>
  <p:tag name="HORIZONTALTOCTYPE" val="Header TOC"/>
  <p:tag name="SHOWPRESENTATIONDISCLAIMER" val="Yes"/>
  <p:tag name="SMARTTOCSLIDENUMBER" val="2"/>
  <p:tag name="SMRTDOCUMENTTYPE" val="2"/>
  <p:tag name="TABLEDEFAULTFONTSIZE" val="18"/>
  <p:tag name="TABLEHEADERFONTSIZE" val="20"/>
  <p:tag name="TABLESTYLEID" val="{74ED0A72-4B8E-423B-AE2F-120ADE3C16FB}"/>
  <p:tag name="TOCAPPENDIXTEXT" val="Appendices"/>
  <p:tag name="TOCTEXT" val="Agenda"/>
  <p:tag name="TOCAGENDATEXT" val="Agenda"/>
  <p:tag name="TOCPAGETEXT" val="Page"/>
  <p:tag name="HIGHLIGHTBOXCOLOR" val="232,230,223"/>
  <p:tag name="HIGHLIGHTBOXTRANSPARENCY" val="0"/>
  <p:tag name="FORECASTBOXCOLOR" val="252,212,182"/>
  <p:tag name="FORECASTBOXTRANSPARENCY" val="0"/>
  <p:tag name="TOCSECTIONTEXT" val=" "/>
  <p:tag name="PICTURE" val="Airline - Lufthansa"/>
  <p:tag name="SMARTTOCSTYLE" val="Presentation Agenda  [new brand]"/>
  <p:tag name="SMARTTOCHYPERLINK" val="YES"/>
  <p:tag name="SHOW DRAFT STAMP" val="YES"/>
  <p:tag name="SHOW DATE FILEPATH" val="NO"/>
  <p:tag name="PRESENTATION THEME COLOR" val="Smart Report"/>
  <p:tag name="PRESENTATIONDISCLAIMER" val="No Disclaimer"/>
  <p:tag name="HASFRONTIMAGE" val="NO"/>
  <p:tag name="LANGUAGE" val="English (US)"/>
  <p:tag name="BUSINESSUNITCOVERTEXT" val="www.pwc.com"/>
  <p:tag name="TITLE" val="IT Financial Management"/>
  <p:tag name="SUBTITLE" val="Analysis of Market's Top Vendors"/>
  <p:tag name="CONFIDENTIALITY STAMP" val="Strictly Private and Confidential"/>
  <p:tag name="DRAFT STAMP" val="Draft"/>
  <p:tag name="REPORT DATE" val="July 31, 2012"/>
  <p:tag name="TOCAGENDALANGUAGETEXT" val="Agenda"/>
  <p:tag name="TOCPAGELANGUAGETEXT" val="Page"/>
  <p:tag name="GRIDON" val="No"/>
</p:tagLst>
</file>

<file path=ppt/tags/tag10.xml><?xml version="1.0" encoding="utf-8"?>
<p:tagLst xmlns:a="http://schemas.openxmlformats.org/drawingml/2006/main" xmlns:r="http://schemas.openxmlformats.org/officeDocument/2006/relationships" xmlns:p="http://schemas.openxmlformats.org/presentationml/2006/main">
  <p:tag name="FULLLENGTH" val="True"/>
</p:tagLst>
</file>

<file path=ppt/tags/tag100.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101.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10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03.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10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05.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0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7.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108.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109.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11.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1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11.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11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1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1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5.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116.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117.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118.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19.xml><?xml version="1.0" encoding="utf-8"?>
<p:tagLst xmlns:a="http://schemas.openxmlformats.org/drawingml/2006/main" xmlns:r="http://schemas.openxmlformats.org/officeDocument/2006/relationships" xmlns:p="http://schemas.openxmlformats.org/presentationml/2006/main">
  <p:tag name="PWC TEXT STANDARD" val=";djapoicjv"/>
</p:tagLst>
</file>

<file path=ppt/tags/tag12.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12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21.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 name="SMARTOBJECT" val="StandardSectionDivider"/>
</p:tagLst>
</file>

<file path=ppt/tags/tag122.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12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2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5.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126.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2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28.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129.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1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30.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3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2.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HOW EXECUTIVE SUMMARY" val="No"/>
  <p:tag name="SMARTDIVIDERTYPE" val="Appendix"/>
</p:tagLst>
</file>

<file path=ppt/tags/tag133.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34.xml><?xml version="1.0" encoding="utf-8"?>
<p:tagLst xmlns:a="http://schemas.openxmlformats.org/drawingml/2006/main" xmlns:r="http://schemas.openxmlformats.org/officeDocument/2006/relationships" xmlns:p="http://schemas.openxmlformats.org/presentationml/2006/main">
  <p:tag name="PWC TEXT" val=";lhd;lao"/>
</p:tagLst>
</file>

<file path=ppt/tags/tag13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36.xml><?xml version="1.0" encoding="utf-8"?>
<p:tagLst xmlns:a="http://schemas.openxmlformats.org/drawingml/2006/main" xmlns:r="http://schemas.openxmlformats.org/officeDocument/2006/relationships" xmlns:p="http://schemas.openxmlformats.org/presentationml/2006/main">
  <p:tag name="SMARTOBJECT" val="SectionNumber"/>
  <p:tag name="SMARTWRITE" val="{SmartDividernumber}"/>
</p:tagLst>
</file>

<file path=ppt/tags/tag137.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13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3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40.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141.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4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43.xml><?xml version="1.0" encoding="utf-8"?>
<p:tagLst xmlns:a="http://schemas.openxmlformats.org/drawingml/2006/main" xmlns:r="http://schemas.openxmlformats.org/officeDocument/2006/relationships" xmlns:p="http://schemas.openxmlformats.org/presentationml/2006/main">
  <p:tag name="SMARTOBJECT" val="SectionNumber"/>
  <p:tag name="SMARTWRITE" val="{SmartDividernumber}"/>
</p:tagLst>
</file>

<file path=ppt/tags/tag144.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14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4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7.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148.xml><?xml version="1.0" encoding="utf-8"?>
<p:tagLst xmlns:a="http://schemas.openxmlformats.org/drawingml/2006/main" xmlns:r="http://schemas.openxmlformats.org/officeDocument/2006/relationships" xmlns:p="http://schemas.openxmlformats.org/presentationml/2006/main">
  <p:tag name="SMARTWRITE" val="{@BusinessUnitCoverText}"/>
  <p:tag name="SMARTREAD" val="{@BusinessUnitCoverText}"/>
  <p:tag name="SMARTOBJECT" val="Descriptor Cover with Content v.2"/>
</p:tagLst>
</file>

<file path=ppt/tags/tag149.xml><?xml version="1.0" encoding="utf-8"?>
<p:tagLst xmlns:a="http://schemas.openxmlformats.org/drawingml/2006/main" xmlns:r="http://schemas.openxmlformats.org/officeDocument/2006/relationships" xmlns:p="http://schemas.openxmlformats.org/presentationml/2006/main">
  <p:tag name="SMARTREAD" val="{@Title}"/>
  <p:tag name="SMARTWRITE" val="{@Title}"/>
  <p:tag name="SMARTLINKEDSHAPEID" val="Title"/>
</p:tagLst>
</file>

<file path=ppt/tags/tag1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0.xml><?xml version="1.0" encoding="utf-8"?>
<p:tagLst xmlns:a="http://schemas.openxmlformats.org/drawingml/2006/main" xmlns:r="http://schemas.openxmlformats.org/officeDocument/2006/relationships" xmlns:p="http://schemas.openxmlformats.org/presentationml/2006/main">
  <p:tag name="SMARTREAD" val="{@Subtitle}"/>
  <p:tag name="SMARTWRITE" val="{@Subtitle}"/>
  <p:tag name="SMARTLINKEDSHAPEID" val="Title"/>
</p:tagLst>
</file>

<file path=ppt/tags/tag151.xml><?xml version="1.0" encoding="utf-8"?>
<p:tagLst xmlns:a="http://schemas.openxmlformats.org/drawingml/2006/main" xmlns:r="http://schemas.openxmlformats.org/officeDocument/2006/relationships" xmlns:p="http://schemas.openxmlformats.org/presentationml/2006/main">
  <p:tag name="SMARTREAD" val="{@Confidentiality stamp}"/>
  <p:tag name="SMARTWRITE" val="{@Confidentiality stamp}"/>
  <p:tag name="SMARTOBJECT" val="Confidentiality stamp Cover with Content v.2"/>
  <p:tag name="SMARTLINKEDSHAPEID" val="SideBar"/>
</p:tagLst>
</file>

<file path=ppt/tags/tag152.xml><?xml version="1.0" encoding="utf-8"?>
<p:tagLst xmlns:a="http://schemas.openxmlformats.org/drawingml/2006/main" xmlns:r="http://schemas.openxmlformats.org/officeDocument/2006/relationships" xmlns:p="http://schemas.openxmlformats.org/presentationml/2006/main">
  <p:tag name="SMARTREAD" val="{@Draft stamp}"/>
  <p:tag name="SMARTISVISIBLE" val="{@Show Draft stamp} = Yes"/>
  <p:tag name="SMARTWRITE" val="{@Draft stamp}"/>
  <p:tag name="SMARTOBJECT" val="Draft stamp Cover with Content v.2"/>
  <p:tag name="SMARTLINKEDSHAPEID" val="SideBar"/>
</p:tagLst>
</file>

<file path=ppt/tags/tag153.xml><?xml version="1.0" encoding="utf-8"?>
<p:tagLst xmlns:a="http://schemas.openxmlformats.org/drawingml/2006/main" xmlns:r="http://schemas.openxmlformats.org/officeDocument/2006/relationships" xmlns:p="http://schemas.openxmlformats.org/presentationml/2006/main">
  <p:tag name="SMARTREAD" val="{@Report date}"/>
  <p:tag name="SMARTWRITE" val="{@Report date}"/>
  <p:tag name="SMARTOBJECT" val="Report date Cover with Content v.2"/>
  <p:tag name="SMARTLINKEDSHAPEID" val="SideBar"/>
</p:tagLst>
</file>

<file path=ppt/tags/tag154.xml><?xml version="1.0" encoding="utf-8"?>
<p:tagLst xmlns:a="http://schemas.openxmlformats.org/drawingml/2006/main" xmlns:r="http://schemas.openxmlformats.org/officeDocument/2006/relationships" xmlns:p="http://schemas.openxmlformats.org/presentationml/2006/main">
  <p:tag name="SMARTOBJECT" val="Cover Content"/>
  <p:tag name="SMARTLINKEDSHAPEID" val="SideBar"/>
</p:tagLst>
</file>

<file path=ppt/tags/tag155.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156.xml><?xml version="1.0" encoding="utf-8"?>
<p:tagLst xmlns:a="http://schemas.openxmlformats.org/drawingml/2006/main" xmlns:r="http://schemas.openxmlformats.org/officeDocument/2006/relationships" xmlns:p="http://schemas.openxmlformats.org/presentationml/2006/main">
  <p:tag name="SMARTWRITE" val="{@BusinessUnitCoverText}"/>
  <p:tag name="SMARTREAD" val="{@BusinessUnitCoverText}"/>
  <p:tag name="SMARTOBJECT" val="Descriptor Fixed Logo v.2"/>
</p:tagLst>
</file>

<file path=ppt/tags/tag157.xml><?xml version="1.0" encoding="utf-8"?>
<p:tagLst xmlns:a="http://schemas.openxmlformats.org/drawingml/2006/main" xmlns:r="http://schemas.openxmlformats.org/officeDocument/2006/relationships" xmlns:p="http://schemas.openxmlformats.org/presentationml/2006/main">
  <p:tag name="SMARTREAD" val="{@Title}"/>
  <p:tag name="SMARTWRITE" val="{@Title}"/>
  <p:tag name="SMARTLINKEDSHAPEID" val="Title"/>
</p:tagLst>
</file>

<file path=ppt/tags/tag158.xml><?xml version="1.0" encoding="utf-8"?>
<p:tagLst xmlns:a="http://schemas.openxmlformats.org/drawingml/2006/main" xmlns:r="http://schemas.openxmlformats.org/officeDocument/2006/relationships" xmlns:p="http://schemas.openxmlformats.org/presentationml/2006/main">
  <p:tag name="SMARTREAD" val="{@Subtitle}"/>
  <p:tag name="SMARTWRITE" val="{@Subtitle}"/>
  <p:tag name="SMARTLINKEDSHAPEID" val="Title"/>
</p:tagLst>
</file>

<file path=ppt/tags/tag159.xml><?xml version="1.0" encoding="utf-8"?>
<p:tagLst xmlns:a="http://schemas.openxmlformats.org/drawingml/2006/main" xmlns:r="http://schemas.openxmlformats.org/officeDocument/2006/relationships" xmlns:p="http://schemas.openxmlformats.org/presentationml/2006/main">
  <p:tag name="SMARTOBJECT" val="Confidentiality stamp Fixed Logo v.2"/>
  <p:tag name="SMARTREAD" val="{@Confidentiality stamp}"/>
  <p:tag name="SMARTWRITE" val="{@Confidentiality stamp}"/>
  <p:tag name="SMARTLINKEDSHAPEID" val="SideBar"/>
</p:tagLst>
</file>

<file path=ppt/tags/tag16.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160.xml><?xml version="1.0" encoding="utf-8"?>
<p:tagLst xmlns:a="http://schemas.openxmlformats.org/drawingml/2006/main" xmlns:r="http://schemas.openxmlformats.org/officeDocument/2006/relationships" xmlns:p="http://schemas.openxmlformats.org/presentationml/2006/main">
  <p:tag name="SMARTOBJECT" val="Draft stamp Fixed Logo v.2"/>
  <p:tag name="SMARTREAD" val="{@Draft stamp}"/>
  <p:tag name="SMARTWRITE" val="{@Draft stamp}"/>
  <p:tag name="SMARTISVISIBLE" val="{@Show Draft stamp} = Yes"/>
  <p:tag name="SMARTLINKEDSHAPEID" val="SideBar"/>
</p:tagLst>
</file>

<file path=ppt/tags/tag161.xml><?xml version="1.0" encoding="utf-8"?>
<p:tagLst xmlns:a="http://schemas.openxmlformats.org/drawingml/2006/main" xmlns:r="http://schemas.openxmlformats.org/officeDocument/2006/relationships" xmlns:p="http://schemas.openxmlformats.org/presentationml/2006/main">
  <p:tag name="SMARTWRITE" val="{@Report date}"/>
  <p:tag name="SMARTOBJECT" val="Report date Fixed Logo v.2"/>
  <p:tag name="SMARTREAD" val="{@Report date}"/>
  <p:tag name="SMARTLINKEDSHAPEID" val="SideBar"/>
</p:tagLst>
</file>

<file path=ppt/tags/tag162.xml><?xml version="1.0" encoding="utf-8"?>
<p:tagLst xmlns:a="http://schemas.openxmlformats.org/drawingml/2006/main" xmlns:r="http://schemas.openxmlformats.org/officeDocument/2006/relationships" xmlns:p="http://schemas.openxmlformats.org/presentationml/2006/main">
  <p:tag name="SMARTOBJECT" val="Descriptor Colour v.2"/>
  <p:tag name="SMARTREAD" val="{@BusinessUnitCoverText}"/>
  <p:tag name="SMARTWRITE" val="{@BusinessUnitCoverText}"/>
</p:tagLst>
</file>

<file path=ppt/tags/tag163.xml><?xml version="1.0" encoding="utf-8"?>
<p:tagLst xmlns:a="http://schemas.openxmlformats.org/drawingml/2006/main" xmlns:r="http://schemas.openxmlformats.org/officeDocument/2006/relationships" xmlns:p="http://schemas.openxmlformats.org/presentationml/2006/main">
  <p:tag name="SMARTREAD" val="{@Title}"/>
  <p:tag name="SMARTWRITE" val="{@Title}"/>
  <p:tag name="SMARTLINKEDSHAPEID" val="Title"/>
</p:tagLst>
</file>

<file path=ppt/tags/tag164.xml><?xml version="1.0" encoding="utf-8"?>
<p:tagLst xmlns:a="http://schemas.openxmlformats.org/drawingml/2006/main" xmlns:r="http://schemas.openxmlformats.org/officeDocument/2006/relationships" xmlns:p="http://schemas.openxmlformats.org/presentationml/2006/main">
  <p:tag name="SMARTREAD" val="{@Subtitle}"/>
  <p:tag name="SMARTWRITE" val="{@Subtitle}"/>
  <p:tag name="SMARTLINKEDSHAPEID" val="Title"/>
</p:tagLst>
</file>

<file path=ppt/tags/tag165.xml><?xml version="1.0" encoding="utf-8"?>
<p:tagLst xmlns:a="http://schemas.openxmlformats.org/drawingml/2006/main" xmlns:r="http://schemas.openxmlformats.org/officeDocument/2006/relationships" xmlns:p="http://schemas.openxmlformats.org/presentationml/2006/main">
  <p:tag name="SMARTOBJECT" val="Confidentiality stamp Colour v.2"/>
  <p:tag name="SMARTREAD" val="{@Confidentiality stamp}"/>
  <p:tag name="SMARTWRITE" val="{@Confidentiality stamp}"/>
  <p:tag name="SMARTLINKEDSHAPEID" val="SideBar"/>
</p:tagLst>
</file>

<file path=ppt/tags/tag166.xml><?xml version="1.0" encoding="utf-8"?>
<p:tagLst xmlns:a="http://schemas.openxmlformats.org/drawingml/2006/main" xmlns:r="http://schemas.openxmlformats.org/officeDocument/2006/relationships" xmlns:p="http://schemas.openxmlformats.org/presentationml/2006/main">
  <p:tag name="SMARTISVISIBLE" val="{@Show Draft stamp} = Yes"/>
  <p:tag name="SMARTOBJECT" val="Draft stamp Colour v.2"/>
  <p:tag name="SMARTREAD" val="{@Draft stamp}"/>
  <p:tag name="SMARTWRITE" val="{@Draft stamp}"/>
  <p:tag name="SMARTLINKEDSHAPEID" val="SideBar"/>
</p:tagLst>
</file>

<file path=ppt/tags/tag167.xml><?xml version="1.0" encoding="utf-8"?>
<p:tagLst xmlns:a="http://schemas.openxmlformats.org/drawingml/2006/main" xmlns:r="http://schemas.openxmlformats.org/officeDocument/2006/relationships" xmlns:p="http://schemas.openxmlformats.org/presentationml/2006/main">
  <p:tag name="SMARTWRITE" val="{@Report date}"/>
  <p:tag name="SMARTOBJECT" val="Report date Colour v.2"/>
  <p:tag name="SMARTREAD" val="{@Report date}"/>
  <p:tag name="SMARTLINKEDSHAPEID" val="SideBar"/>
</p:tagLst>
</file>

<file path=ppt/tags/tag168.xml><?xml version="1.0" encoding="utf-8"?>
<p:tagLst xmlns:a="http://schemas.openxmlformats.org/drawingml/2006/main" xmlns:r="http://schemas.openxmlformats.org/officeDocument/2006/relationships" xmlns:p="http://schemas.openxmlformats.org/presentationml/2006/main">
  <p:tag name="UNLOCK SHAPES" val="NO"/>
</p:tagLst>
</file>

<file path=ppt/tags/tag169.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170.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WRITE" val="{@BusinessUnitCoverText}"/>
  <p:tag name="SMARTREAD" val="{@BusinessUnitCoverText}"/>
</p:tagLst>
</file>

<file path=ppt/tags/tag171.xml><?xml version="1.0" encoding="utf-8"?>
<p:tagLst xmlns:a="http://schemas.openxmlformats.org/drawingml/2006/main" xmlns:r="http://schemas.openxmlformats.org/officeDocument/2006/relationships" xmlns:p="http://schemas.openxmlformats.org/presentationml/2006/main">
  <p:tag name="SMARTREAD" val="{@Title}"/>
  <p:tag name="SMARTWRITE" val="{@Title}"/>
  <p:tag name="SMARTLINKEDSHAPEID" val="Title"/>
</p:tagLst>
</file>

<file path=ppt/tags/tag172.xml><?xml version="1.0" encoding="utf-8"?>
<p:tagLst xmlns:a="http://schemas.openxmlformats.org/drawingml/2006/main" xmlns:r="http://schemas.openxmlformats.org/officeDocument/2006/relationships" xmlns:p="http://schemas.openxmlformats.org/presentationml/2006/main">
  <p:tag name="SMARTREAD" val="{@Subtitle}"/>
  <p:tag name="SMARTWRITE" val="{@Subtitle}"/>
  <p:tag name="SMARTLINKEDSHAPEID" val="Title"/>
</p:tagLst>
</file>

<file path=ppt/tags/tag173.xml><?xml version="1.0" encoding="utf-8"?>
<p:tagLst xmlns:a="http://schemas.openxmlformats.org/drawingml/2006/main" xmlns:r="http://schemas.openxmlformats.org/officeDocument/2006/relationships" xmlns:p="http://schemas.openxmlformats.org/presentationml/2006/main">
  <p:tag name="SMARTOBJECT" val="Confidentiality stamp Large Title and Subtitle v.2"/>
  <p:tag name="SMARTREAD" val="{@Confidentiality stamp}"/>
  <p:tag name="SMARTWRITE" val="{@Confidentiality stamp}"/>
  <p:tag name="SMARTLINKEDSHAPEID" val="SideBar"/>
</p:tagLst>
</file>

<file path=ppt/tags/tag174.xml><?xml version="1.0" encoding="utf-8"?>
<p:tagLst xmlns:a="http://schemas.openxmlformats.org/drawingml/2006/main" xmlns:r="http://schemas.openxmlformats.org/officeDocument/2006/relationships" xmlns:p="http://schemas.openxmlformats.org/presentationml/2006/main">
  <p:tag name="SMARTOBJECT" val="Draft stamp Large Title and Subtitle v.2"/>
  <p:tag name="SMARTREAD" val="{@Draft stamp}"/>
  <p:tag name="SMARTISVISIBLE" val="{@Show Draft stamp} = Yes"/>
  <p:tag name="SMARTWRITE" val="{@Draft stamp}"/>
  <p:tag name="SMARTLINKEDSHAPEID" val="SideBar"/>
</p:tagLst>
</file>

<file path=ppt/tags/tag175.xml><?xml version="1.0" encoding="utf-8"?>
<p:tagLst xmlns:a="http://schemas.openxmlformats.org/drawingml/2006/main" xmlns:r="http://schemas.openxmlformats.org/officeDocument/2006/relationships" xmlns:p="http://schemas.openxmlformats.org/presentationml/2006/main">
  <p:tag name="SMARTOBJECT" val="Report date Large Title and Subtitle v.2"/>
  <p:tag name="SMARTREAD" val="{@Report date}"/>
  <p:tag name="SMARTWRITE" val="{@Report date}"/>
  <p:tag name="SMARTLINKEDSHAPEID" val="SideBar"/>
</p:tagLst>
</file>

<file path=ppt/tags/tag176.xml><?xml version="1.0" encoding="utf-8"?>
<p:tagLst xmlns:a="http://schemas.openxmlformats.org/drawingml/2006/main" xmlns:r="http://schemas.openxmlformats.org/officeDocument/2006/relationships" xmlns:p="http://schemas.openxmlformats.org/presentationml/2006/main">
  <p:tag name="SMARTTOCSTYLE" val="Presentation Agenda  [new brand]"/>
  <p:tag name="SMARTSLIDETYPE" val="TOC"/>
  <p:tag name="UNLOCK SHAPES" val="NO"/>
</p:tagLst>
</file>

<file path=ppt/tags/tag177.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78.xml><?xml version="1.0" encoding="utf-8"?>
<p:tagLst xmlns:a="http://schemas.openxmlformats.org/drawingml/2006/main" xmlns:r="http://schemas.openxmlformats.org/officeDocument/2006/relationships" xmlns:p="http://schemas.openxmlformats.org/presentationml/2006/main">
  <p:tag name="SMARTREAD" val="{@TOCAgendaLanguageText}"/>
  <p:tag name="SMARTWRITE" val="{@TOCAgendaLanguageText}"/>
</p:tagLst>
</file>

<file path=ppt/tags/tag179.xml><?xml version="1.0" encoding="utf-8"?>
<p:tagLst xmlns:a="http://schemas.openxmlformats.org/drawingml/2006/main" xmlns:r="http://schemas.openxmlformats.org/officeDocument/2006/relationships" xmlns:p="http://schemas.openxmlformats.org/presentationml/2006/main">
  <p:tag name="SMARTWRITE" val="{@TOCPageLanguageText}"/>
  <p:tag name="SMARTREAD" val="{@TOCPageLanguageText}"/>
</p:tagLst>
</file>

<file path=ppt/tags/tag18.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180.xml><?xml version="1.0" encoding="utf-8"?>
<p:tagLst xmlns:a="http://schemas.openxmlformats.org/drawingml/2006/main" xmlns:r="http://schemas.openxmlformats.org/officeDocument/2006/relationships" xmlns:p="http://schemas.openxmlformats.org/presentationml/2006/main">
  <p:tag name="SMARTSHAPETYPE" val="TOC"/>
  <p:tag name="TOCTYPE" val="Destination"/>
</p:tagLst>
</file>

<file path=ppt/tags/tag181.xml><?xml version="1.0" encoding="utf-8"?>
<p:tagLst xmlns:a="http://schemas.openxmlformats.org/drawingml/2006/main" xmlns:r="http://schemas.openxmlformats.org/officeDocument/2006/relationships" xmlns:p="http://schemas.openxmlformats.org/presentationml/2006/main">
  <p:tag name="SMARTLOCKSHAPE" val="Yes"/>
</p:tagLst>
</file>

<file path=ppt/tags/tag182.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83.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84.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85.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86.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87.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88.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89.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9.xml><?xml version="1.0" encoding="utf-8"?>
<p:tagLst xmlns:a="http://schemas.openxmlformats.org/drawingml/2006/main" xmlns:r="http://schemas.openxmlformats.org/officeDocument/2006/relationships" xmlns:p="http://schemas.openxmlformats.org/presentationml/2006/main">
  <p:tag name="FULLLENGTH" val="True"/>
</p:tagLst>
</file>

<file path=ppt/tags/tag190.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91.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92.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93.xml><?xml version="1.0" encoding="utf-8"?>
<p:tagLst xmlns:a="http://schemas.openxmlformats.org/drawingml/2006/main" xmlns:r="http://schemas.openxmlformats.org/officeDocument/2006/relationships" xmlns:p="http://schemas.openxmlformats.org/presentationml/2006/main">
  <p:tag name="SMARTTEMPTOCSHAPE" val="TEMPTOC"/>
  <p:tag name="SMARTLOCKSHAPE" val="YES"/>
</p:tagLst>
</file>

<file path=ppt/tags/tag194.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LEVEL" val="0"/>
  <p:tag name="SHOW EXECUTIVE SUMMARY" val="No"/>
  <p:tag name="UNLOCK SHAPES" val="NO"/>
  <p:tag name="SMART DIVIDER TITLE" val="Key Concepts in IT Financial Management"/>
  <p:tag name="SMARTDIVIDERTEXT" val="Section"/>
  <p:tag name="SMARTDIVIDERNUMBER" val="1"/>
</p:tagLst>
</file>

<file path=ppt/tags/tag195.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96.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9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98.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 name="SMARTOBJECT" val="StandardSectionDivider"/>
</p:tagLst>
</file>

<file path=ppt/tags/tag19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0.xml><?xml version="1.0" encoding="utf-8"?>
<p:tagLst xmlns:a="http://schemas.openxmlformats.org/drawingml/2006/main" xmlns:r="http://schemas.openxmlformats.org/officeDocument/2006/relationships" xmlns:p="http://schemas.openxmlformats.org/presentationml/2006/main">
  <p:tag name="FULLLENGTH" val="True"/>
</p:tagLst>
</file>

<file path=ppt/tags/tag200.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01.xml><?xml version="1.0" encoding="utf-8"?>
<p:tagLst xmlns:a="http://schemas.openxmlformats.org/drawingml/2006/main" xmlns:r="http://schemas.openxmlformats.org/officeDocument/2006/relationships" xmlns:p="http://schemas.openxmlformats.org/presentationml/2006/main">
  <p:tag name="FULLLENGTH" val="True"/>
</p:tagLst>
</file>

<file path=ppt/tags/tag20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0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04.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05.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06.xml><?xml version="1.0" encoding="utf-8"?>
<p:tagLst xmlns:a="http://schemas.openxmlformats.org/drawingml/2006/main" xmlns:r="http://schemas.openxmlformats.org/officeDocument/2006/relationships" xmlns:p="http://schemas.openxmlformats.org/presentationml/2006/main">
  <p:tag name="FULLLENGTH" val="True"/>
</p:tagLst>
</file>

<file path=ppt/tags/tag20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0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09.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1.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10.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11.xml><?xml version="1.0" encoding="utf-8"?>
<p:tagLst xmlns:a="http://schemas.openxmlformats.org/drawingml/2006/main" xmlns:r="http://schemas.openxmlformats.org/officeDocument/2006/relationships" xmlns:p="http://schemas.openxmlformats.org/presentationml/2006/main">
  <p:tag name="FULLLENGTH" val="True"/>
</p:tagLst>
</file>

<file path=ppt/tags/tag21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1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14.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15.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16.xml><?xml version="1.0" encoding="utf-8"?>
<p:tagLst xmlns:a="http://schemas.openxmlformats.org/drawingml/2006/main" xmlns:r="http://schemas.openxmlformats.org/officeDocument/2006/relationships" xmlns:p="http://schemas.openxmlformats.org/presentationml/2006/main">
  <p:tag name="FULLLENGTH" val="True"/>
</p:tagLst>
</file>

<file path=ppt/tags/tag21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1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19.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2.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220.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21.xml><?xml version="1.0" encoding="utf-8"?>
<p:tagLst xmlns:a="http://schemas.openxmlformats.org/drawingml/2006/main" xmlns:r="http://schemas.openxmlformats.org/officeDocument/2006/relationships" xmlns:p="http://schemas.openxmlformats.org/presentationml/2006/main">
  <p:tag name="FULLLENGTH" val="True"/>
</p:tagLst>
</file>

<file path=ppt/tags/tag22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2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24.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25.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26.xml><?xml version="1.0" encoding="utf-8"?>
<p:tagLst xmlns:a="http://schemas.openxmlformats.org/drawingml/2006/main" xmlns:r="http://schemas.openxmlformats.org/officeDocument/2006/relationships" xmlns:p="http://schemas.openxmlformats.org/presentationml/2006/main">
  <p:tag name="FULLLENGTH" val="True"/>
</p:tagLst>
</file>

<file path=ppt/tags/tag22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2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29.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30.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31.xml><?xml version="1.0" encoding="utf-8"?>
<p:tagLst xmlns:a="http://schemas.openxmlformats.org/drawingml/2006/main" xmlns:r="http://schemas.openxmlformats.org/officeDocument/2006/relationships" xmlns:p="http://schemas.openxmlformats.org/presentationml/2006/main">
  <p:tag name="FULLLENGTH" val="True"/>
</p:tagLst>
</file>

<file path=ppt/tags/tag23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3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34.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35.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36.xml><?xml version="1.0" encoding="utf-8"?>
<p:tagLst xmlns:a="http://schemas.openxmlformats.org/drawingml/2006/main" xmlns:r="http://schemas.openxmlformats.org/officeDocument/2006/relationships" xmlns:p="http://schemas.openxmlformats.org/presentationml/2006/main">
  <p:tag name="FULLLENGTH" val="True"/>
</p:tagLst>
</file>

<file path=ppt/tags/tag23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3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39.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4.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40.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41.xml><?xml version="1.0" encoding="utf-8"?>
<p:tagLst xmlns:a="http://schemas.openxmlformats.org/drawingml/2006/main" xmlns:r="http://schemas.openxmlformats.org/officeDocument/2006/relationships" xmlns:p="http://schemas.openxmlformats.org/presentationml/2006/main">
  <p:tag name="FULLLENGTH" val="True"/>
</p:tagLst>
</file>

<file path=ppt/tags/tag24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4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44.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45.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46.xml><?xml version="1.0" encoding="utf-8"?>
<p:tagLst xmlns:a="http://schemas.openxmlformats.org/drawingml/2006/main" xmlns:r="http://schemas.openxmlformats.org/officeDocument/2006/relationships" xmlns:p="http://schemas.openxmlformats.org/presentationml/2006/main">
  <p:tag name="FULLLENGTH" val="True"/>
</p:tagLst>
</file>

<file path=ppt/tags/tag24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4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49.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50.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51.xml><?xml version="1.0" encoding="utf-8"?>
<p:tagLst xmlns:a="http://schemas.openxmlformats.org/drawingml/2006/main" xmlns:r="http://schemas.openxmlformats.org/officeDocument/2006/relationships" xmlns:p="http://schemas.openxmlformats.org/presentationml/2006/main">
  <p:tag name="FULLLENGTH" val="True"/>
</p:tagLst>
</file>

<file path=ppt/tags/tag25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5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54.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55.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INCLUDEINHORIZONTALTOC" val="NO"/>
  <p:tag name="SMARTDIVIDERLEVEL" val="0"/>
  <p:tag name="SHOW EXECUTIVE SUMMARY" val="NO"/>
  <p:tag name="SMART DIVIDER TITLE" val="IT Financial Management Tools"/>
  <p:tag name="SMARTDIVIDERTEXT" val="Section"/>
  <p:tag name="SMARTDIVIDERNUMBER" val="2"/>
</p:tagLst>
</file>

<file path=ppt/tags/tag256.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57.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258.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 name="SMARTOBJECT" val="StandardSectionDivider"/>
</p:tagLst>
</file>

<file path=ppt/tags/tag259.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6.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260.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61.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62.xml><?xml version="1.0" encoding="utf-8"?>
<p:tagLst xmlns:a="http://schemas.openxmlformats.org/drawingml/2006/main" xmlns:r="http://schemas.openxmlformats.org/officeDocument/2006/relationships" xmlns:p="http://schemas.openxmlformats.org/presentationml/2006/main">
  <p:tag name="FULLLENGTH" val="True"/>
</p:tagLst>
</file>

<file path=ppt/tags/tag263.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6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65.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66.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67.xml><?xml version="1.0" encoding="utf-8"?>
<p:tagLst xmlns:a="http://schemas.openxmlformats.org/drawingml/2006/main" xmlns:r="http://schemas.openxmlformats.org/officeDocument/2006/relationships" xmlns:p="http://schemas.openxmlformats.org/presentationml/2006/main">
  <p:tag name="FULLLENGTH" val="True"/>
</p:tagLst>
</file>

<file path=ppt/tags/tag268.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6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70.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71.xml><?xml version="1.0" encoding="utf-8"?>
<p:tagLst xmlns:a="http://schemas.openxmlformats.org/drawingml/2006/main" xmlns:r="http://schemas.openxmlformats.org/officeDocument/2006/relationships" xmlns:p="http://schemas.openxmlformats.org/presentationml/2006/main">
  <p:tag name="SMARTSHAPETYPE" val="Table"/>
  <p:tag name="TABLEID" val="60270882-7031-4b91-9c5a-152c43ff62bb"/>
</p:tagLst>
</file>

<file path=ppt/tags/tag272.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73.xml><?xml version="1.0" encoding="utf-8"?>
<p:tagLst xmlns:a="http://schemas.openxmlformats.org/drawingml/2006/main" xmlns:r="http://schemas.openxmlformats.org/officeDocument/2006/relationships" xmlns:p="http://schemas.openxmlformats.org/presentationml/2006/main">
  <p:tag name="FULLLENGTH" val="True"/>
</p:tagLst>
</file>

<file path=ppt/tags/tag274.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7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76.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77.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78.xml><?xml version="1.0" encoding="utf-8"?>
<p:tagLst xmlns:a="http://schemas.openxmlformats.org/drawingml/2006/main" xmlns:r="http://schemas.openxmlformats.org/officeDocument/2006/relationships" xmlns:p="http://schemas.openxmlformats.org/presentationml/2006/main">
  <p:tag name="FULLLENGTH" val="True"/>
</p:tagLst>
</file>

<file path=ppt/tags/tag279.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8.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280.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81.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82.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83.xml><?xml version="1.0" encoding="utf-8"?>
<p:tagLst xmlns:a="http://schemas.openxmlformats.org/drawingml/2006/main" xmlns:r="http://schemas.openxmlformats.org/officeDocument/2006/relationships" xmlns:p="http://schemas.openxmlformats.org/presentationml/2006/main">
  <p:tag name="FULLLENGTH" val="True"/>
</p:tagLst>
</file>

<file path=ppt/tags/tag284.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8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86.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87.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88.xml><?xml version="1.0" encoding="utf-8"?>
<p:tagLst xmlns:a="http://schemas.openxmlformats.org/drawingml/2006/main" xmlns:r="http://schemas.openxmlformats.org/officeDocument/2006/relationships" xmlns:p="http://schemas.openxmlformats.org/presentationml/2006/main">
  <p:tag name="FULLLENGTH" val="True"/>
</p:tagLst>
</file>

<file path=ppt/tags/tag289.xml><?xml version="1.0" encoding="utf-8"?>
<p:tagLst xmlns:a="http://schemas.openxmlformats.org/drawingml/2006/main" xmlns:r="http://schemas.openxmlformats.org/officeDocument/2006/relationships" xmlns:p="http://schemas.openxmlformats.org/presentationml/2006/main">
  <p:tag name="FULLLENGTH" val="True"/>
</p:tagLst>
</file>

<file path=ppt/tags/tag29.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9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9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9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9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94.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9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96.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297.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INCLUDEINHORIZONTALTOC" val="NO"/>
  <p:tag name="SMARTDIVIDERLEVEL" val="0"/>
  <p:tag name="SHOW EXECUTIVE SUMMARY" val="NO"/>
  <p:tag name="SMART DIVIDER TITLE" val="BMC Business Service Management"/>
  <p:tag name="SMARTDIVIDERTEXT" val="Section"/>
  <p:tag name="SMARTDIVIDERNUMBER" val="3"/>
</p:tagLst>
</file>

<file path=ppt/tags/tag29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99.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3.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WRITE" val="{@BusinessUnitCoverText}"/>
  <p:tag name="SMARTREAD" val="{@BusinessUnitCoverText}"/>
</p:tagLst>
</file>

<file path=ppt/tags/tag30.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300.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 name="SMARTOBJECT" val="StandardSectionDivider"/>
</p:tagLst>
</file>

<file path=ppt/tags/tag301.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0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0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04.xml><?xml version="1.0" encoding="utf-8"?>
<p:tagLst xmlns:a="http://schemas.openxmlformats.org/drawingml/2006/main" xmlns:r="http://schemas.openxmlformats.org/officeDocument/2006/relationships" xmlns:p="http://schemas.openxmlformats.org/presentationml/2006/main">
  <p:tag name="FULLLENGTH" val="True"/>
</p:tagLst>
</file>

<file path=ppt/tags/tag30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0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0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0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09.xml><?xml version="1.0" encoding="utf-8"?>
<p:tagLst xmlns:a="http://schemas.openxmlformats.org/drawingml/2006/main" xmlns:r="http://schemas.openxmlformats.org/officeDocument/2006/relationships" xmlns:p="http://schemas.openxmlformats.org/presentationml/2006/main">
  <p:tag name="FULLLENGTH" val="True"/>
</p:tagLst>
</file>

<file path=ppt/tags/tag3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1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1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1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1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14.xml><?xml version="1.0" encoding="utf-8"?>
<p:tagLst xmlns:a="http://schemas.openxmlformats.org/drawingml/2006/main" xmlns:r="http://schemas.openxmlformats.org/officeDocument/2006/relationships" xmlns:p="http://schemas.openxmlformats.org/presentationml/2006/main">
  <p:tag name="FULLLENGTH" val="True"/>
</p:tagLst>
</file>

<file path=ppt/tags/tag31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1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1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1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19.xml><?xml version="1.0" encoding="utf-8"?>
<p:tagLst xmlns:a="http://schemas.openxmlformats.org/drawingml/2006/main" xmlns:r="http://schemas.openxmlformats.org/officeDocument/2006/relationships" xmlns:p="http://schemas.openxmlformats.org/presentationml/2006/main">
  <p:tag name="FULLLENGTH" val="True"/>
</p:tagLst>
</file>

<file path=ppt/tags/tag32.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32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2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2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2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24.xml><?xml version="1.0" encoding="utf-8"?>
<p:tagLst xmlns:a="http://schemas.openxmlformats.org/drawingml/2006/main" xmlns:r="http://schemas.openxmlformats.org/officeDocument/2006/relationships" xmlns:p="http://schemas.openxmlformats.org/presentationml/2006/main">
  <p:tag name="FULLLENGTH" val="True"/>
</p:tagLst>
</file>

<file path=ppt/tags/tag32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2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2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2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29.xml><?xml version="1.0" encoding="utf-8"?>
<p:tagLst xmlns:a="http://schemas.openxmlformats.org/drawingml/2006/main" xmlns:r="http://schemas.openxmlformats.org/officeDocument/2006/relationships" xmlns:p="http://schemas.openxmlformats.org/presentationml/2006/main">
  <p:tag name="FULLLENGTH" val="True"/>
</p:tagLst>
</file>

<file path=ppt/tags/tag3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33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3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3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3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34.xml><?xml version="1.0" encoding="utf-8"?>
<p:tagLst xmlns:a="http://schemas.openxmlformats.org/drawingml/2006/main" xmlns:r="http://schemas.openxmlformats.org/officeDocument/2006/relationships" xmlns:p="http://schemas.openxmlformats.org/presentationml/2006/main">
  <p:tag name="FULLLENGTH" val="True"/>
</p:tagLst>
</file>

<file path=ppt/tags/tag33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3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3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3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39.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4.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340.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41.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42.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INCLUDEINHORIZONTALTOC" val="NO"/>
  <p:tag name="SMARTDIVIDERLEVEL" val="0"/>
  <p:tag name="SHOW EXECUTIVE SUMMARY" val="NO"/>
  <p:tag name="SMART DIVIDER TITLE" val="HP IT Financial Management"/>
  <p:tag name="SMARTDIVIDERTEXT" val="Section"/>
  <p:tag name="SMARTDIVIDERNUMBER" val="4"/>
</p:tagLst>
</file>

<file path=ppt/tags/tag34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44.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345.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 name="SMARTOBJECT" val="StandardSectionDivider"/>
</p:tagLst>
</file>

<file path=ppt/tags/tag346.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4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4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49.xml><?xml version="1.0" encoding="utf-8"?>
<p:tagLst xmlns:a="http://schemas.openxmlformats.org/drawingml/2006/main" xmlns:r="http://schemas.openxmlformats.org/officeDocument/2006/relationships" xmlns:p="http://schemas.openxmlformats.org/presentationml/2006/main">
  <p:tag name="FULLLENGTH" val="True"/>
</p:tagLst>
</file>

<file path=ppt/tags/tag35.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5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5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5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5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54.xml><?xml version="1.0" encoding="utf-8"?>
<p:tagLst xmlns:a="http://schemas.openxmlformats.org/drawingml/2006/main" xmlns:r="http://schemas.openxmlformats.org/officeDocument/2006/relationships" xmlns:p="http://schemas.openxmlformats.org/presentationml/2006/main">
  <p:tag name="FULLLENGTH" val="True"/>
</p:tagLst>
</file>

<file path=ppt/tags/tag35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5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5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5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59.xml><?xml version="1.0" encoding="utf-8"?>
<p:tagLst xmlns:a="http://schemas.openxmlformats.org/drawingml/2006/main" xmlns:r="http://schemas.openxmlformats.org/officeDocument/2006/relationships" xmlns:p="http://schemas.openxmlformats.org/presentationml/2006/main">
  <p:tag name="FULLLENGTH" val="True"/>
</p:tagLst>
</file>

<file path=ppt/tags/tag36.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36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6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6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6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64.xml><?xml version="1.0" encoding="utf-8"?>
<p:tagLst xmlns:a="http://schemas.openxmlformats.org/drawingml/2006/main" xmlns:r="http://schemas.openxmlformats.org/officeDocument/2006/relationships" xmlns:p="http://schemas.openxmlformats.org/presentationml/2006/main">
  <p:tag name="FULLLENGTH" val="True"/>
</p:tagLst>
</file>

<file path=ppt/tags/tag36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6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6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6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69.xml><?xml version="1.0" encoding="utf-8"?>
<p:tagLst xmlns:a="http://schemas.openxmlformats.org/drawingml/2006/main" xmlns:r="http://schemas.openxmlformats.org/officeDocument/2006/relationships" xmlns:p="http://schemas.openxmlformats.org/presentationml/2006/main">
  <p:tag name="FULLLENGTH" val="True"/>
</p:tagLst>
</file>

<file path=ppt/tags/tag3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7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7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7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7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74.xml><?xml version="1.0" encoding="utf-8"?>
<p:tagLst xmlns:a="http://schemas.openxmlformats.org/drawingml/2006/main" xmlns:r="http://schemas.openxmlformats.org/officeDocument/2006/relationships" xmlns:p="http://schemas.openxmlformats.org/presentationml/2006/main">
  <p:tag name="FULLLENGTH" val="True"/>
</p:tagLst>
</file>

<file path=ppt/tags/tag37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7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7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7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79.xml><?xml version="1.0" encoding="utf-8"?>
<p:tagLst xmlns:a="http://schemas.openxmlformats.org/drawingml/2006/main" xmlns:r="http://schemas.openxmlformats.org/officeDocument/2006/relationships" xmlns:p="http://schemas.openxmlformats.org/presentationml/2006/main">
  <p:tag name="FULLLENGTH" val="True"/>
</p:tagLst>
</file>

<file path=ppt/tags/tag38.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38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8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8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8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84.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8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86.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87.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INCLUDEINHORIZONTALTOC" val="NO"/>
  <p:tag name="SMARTDIVIDERLEVEL" val="0"/>
  <p:tag name="SHOW EXECUTIVE SUMMARY" val="NO"/>
  <p:tag name="SMART DIVIDER TITLE" val="Apptio Technology Business Management"/>
  <p:tag name="SMARTDIVIDERTEXT" val="Section"/>
  <p:tag name="SMARTDIVIDERNUMBER" val="5"/>
</p:tagLst>
</file>

<file path=ppt/tags/tag38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89.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3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90.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 name="SMARTOBJECT" val="StandardSectionDivider"/>
</p:tagLst>
</file>

<file path=ppt/tags/tag391.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9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9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94.xml><?xml version="1.0" encoding="utf-8"?>
<p:tagLst xmlns:a="http://schemas.openxmlformats.org/drawingml/2006/main" xmlns:r="http://schemas.openxmlformats.org/officeDocument/2006/relationships" xmlns:p="http://schemas.openxmlformats.org/presentationml/2006/main">
  <p:tag name="FULLLENGTH" val="True"/>
</p:tagLst>
</file>

<file path=ppt/tags/tag39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39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9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39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399.xml><?xml version="1.0" encoding="utf-8"?>
<p:tagLst xmlns:a="http://schemas.openxmlformats.org/drawingml/2006/main" xmlns:r="http://schemas.openxmlformats.org/officeDocument/2006/relationships" xmlns:p="http://schemas.openxmlformats.org/presentationml/2006/main">
  <p:tag name="FULLLENGTH" val="True"/>
</p:tagLst>
</file>

<file path=ppt/tags/tag4.xml><?xml version="1.0" encoding="utf-8"?>
<p:tagLst xmlns:a="http://schemas.openxmlformats.org/drawingml/2006/main" xmlns:r="http://schemas.openxmlformats.org/officeDocument/2006/relationships" xmlns:p="http://schemas.openxmlformats.org/presentationml/2006/main">
  <p:tag name="SMARTREAD" val="{@Title}"/>
  <p:tag name="SMARTWRITE" val="{@Title}"/>
  <p:tag name="SMARTLINKEDSHAPEID" val="Title"/>
</p:tagLst>
</file>

<file path=ppt/tags/tag40.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40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0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0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0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04.xml><?xml version="1.0" encoding="utf-8"?>
<p:tagLst xmlns:a="http://schemas.openxmlformats.org/drawingml/2006/main" xmlns:r="http://schemas.openxmlformats.org/officeDocument/2006/relationships" xmlns:p="http://schemas.openxmlformats.org/presentationml/2006/main">
  <p:tag name="FULLLENGTH" val="True"/>
</p:tagLst>
</file>

<file path=ppt/tags/tag40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0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0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0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09.xml><?xml version="1.0" encoding="utf-8"?>
<p:tagLst xmlns:a="http://schemas.openxmlformats.org/drawingml/2006/main" xmlns:r="http://schemas.openxmlformats.org/officeDocument/2006/relationships" xmlns:p="http://schemas.openxmlformats.org/presentationml/2006/main">
  <p:tag name="FULLLENGTH" val="True"/>
</p:tagLst>
</file>

<file path=ppt/tags/tag4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41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1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1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1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14.xml><?xml version="1.0" encoding="utf-8"?>
<p:tagLst xmlns:a="http://schemas.openxmlformats.org/drawingml/2006/main" xmlns:r="http://schemas.openxmlformats.org/officeDocument/2006/relationships" xmlns:p="http://schemas.openxmlformats.org/presentationml/2006/main">
  <p:tag name="FULLLENGTH" val="True"/>
</p:tagLst>
</file>

<file path=ppt/tags/tag41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1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1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18.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19.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2.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420.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21.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22.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23.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2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25.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26.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2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2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29.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3.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30.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31.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3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33.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34.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3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3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37.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38.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INCLUDEINHORIZONTALTOC" val="NO"/>
  <p:tag name="SMARTDIVIDERLEVEL" val="0"/>
  <p:tag name="SHOW EXECUTIVE SUMMARY" val="NO"/>
  <p:tag name="SMART DIVIDER TITLE" val="VMware IT Business Management Suite"/>
  <p:tag name="SMARTDIVIDERTEXT" val="Section"/>
  <p:tag name="SMARTDIVIDERNUMBER" val="6"/>
</p:tagLst>
</file>

<file path=ppt/tags/tag439.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4.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440.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441.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 name="SMARTOBJECT" val="StandardSectionDivider"/>
</p:tagLst>
</file>

<file path=ppt/tags/tag44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4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44.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45.xml><?xml version="1.0" encoding="utf-8"?>
<p:tagLst xmlns:a="http://schemas.openxmlformats.org/drawingml/2006/main" xmlns:r="http://schemas.openxmlformats.org/officeDocument/2006/relationships" xmlns:p="http://schemas.openxmlformats.org/presentationml/2006/main">
  <p:tag name="FULLLENGTH" val="True"/>
</p:tagLst>
</file>

<file path=ppt/tags/tag446.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4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48.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49.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5.xml><?xml version="1.0" encoding="utf-8"?>
<p:tagLst xmlns:a="http://schemas.openxmlformats.org/drawingml/2006/main" xmlns:r="http://schemas.openxmlformats.org/officeDocument/2006/relationships" xmlns:p="http://schemas.openxmlformats.org/presentationml/2006/main">
  <p:tag name="FULLLENGTH" val="True"/>
</p:tagLst>
</file>

<file path=ppt/tags/tag450.xml><?xml version="1.0" encoding="utf-8"?>
<p:tagLst xmlns:a="http://schemas.openxmlformats.org/drawingml/2006/main" xmlns:r="http://schemas.openxmlformats.org/officeDocument/2006/relationships" xmlns:p="http://schemas.openxmlformats.org/presentationml/2006/main">
  <p:tag name="FULLLENGTH" val="True"/>
</p:tagLst>
</file>

<file path=ppt/tags/tag451.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5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53.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54.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55.xml><?xml version="1.0" encoding="utf-8"?>
<p:tagLst xmlns:a="http://schemas.openxmlformats.org/drawingml/2006/main" xmlns:r="http://schemas.openxmlformats.org/officeDocument/2006/relationships" xmlns:p="http://schemas.openxmlformats.org/presentationml/2006/main">
  <p:tag name="FULLLENGTH" val="True"/>
</p:tagLst>
</file>

<file path=ppt/tags/tag456.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5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58.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59.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6.xml><?xml version="1.0" encoding="utf-8"?>
<p:tagLst xmlns:a="http://schemas.openxmlformats.org/drawingml/2006/main" xmlns:r="http://schemas.openxmlformats.org/officeDocument/2006/relationships" xmlns:p="http://schemas.openxmlformats.org/presentationml/2006/main">
  <p:tag name="FULLLENGTH" val="True"/>
</p:tagLst>
</file>

<file path=ppt/tags/tag460.xml><?xml version="1.0" encoding="utf-8"?>
<p:tagLst xmlns:a="http://schemas.openxmlformats.org/drawingml/2006/main" xmlns:r="http://schemas.openxmlformats.org/officeDocument/2006/relationships" xmlns:p="http://schemas.openxmlformats.org/presentationml/2006/main">
  <p:tag name="FULLLENGTH" val="True"/>
</p:tagLst>
</file>

<file path=ppt/tags/tag461.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6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63.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64.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65.xml><?xml version="1.0" encoding="utf-8"?>
<p:tagLst xmlns:a="http://schemas.openxmlformats.org/drawingml/2006/main" xmlns:r="http://schemas.openxmlformats.org/officeDocument/2006/relationships" xmlns:p="http://schemas.openxmlformats.org/presentationml/2006/main">
  <p:tag name="FULLLENGTH" val="True"/>
</p:tagLst>
</file>

<file path=ppt/tags/tag466.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6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68.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69.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7.xml><?xml version="1.0" encoding="utf-8"?>
<p:tagLst xmlns:a="http://schemas.openxmlformats.org/drawingml/2006/main" xmlns:r="http://schemas.openxmlformats.org/officeDocument/2006/relationships" xmlns:p="http://schemas.openxmlformats.org/presentationml/2006/main">
  <p:tag name="FULLLENGTH" val="True"/>
</p:tagLst>
</file>

<file path=ppt/tags/tag47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7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7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73.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INCLUDEINHORIZONTALTOC" val="NO"/>
  <p:tag name="SMARTDIVIDERLEVEL" val="0"/>
  <p:tag name="SHOW EXECUTIVE SUMMARY" val="NO"/>
  <p:tag name="SMART DIVIDER TITLE" val="Sources"/>
  <p:tag name="SMARTDIVIDERTEXT" val="Section"/>
  <p:tag name="SMARTDIVIDERNUMBER" val="7"/>
</p:tagLst>
</file>

<file path=ppt/tags/tag474.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75.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476.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 name="SMARTOBJECT" val="StandardSectionDivider"/>
</p:tagLst>
</file>

<file path=ppt/tags/tag47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7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79.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8.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80.xml><?xml version="1.0" encoding="utf-8"?>
<p:tagLst xmlns:a="http://schemas.openxmlformats.org/drawingml/2006/main" xmlns:r="http://schemas.openxmlformats.org/officeDocument/2006/relationships" xmlns:p="http://schemas.openxmlformats.org/presentationml/2006/main">
  <p:tag name="FULLLENGTH" val="True"/>
</p:tagLst>
</file>

<file path=ppt/tags/tag481.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8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83.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84.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85.xml><?xml version="1.0" encoding="utf-8"?>
<p:tagLst xmlns:a="http://schemas.openxmlformats.org/drawingml/2006/main" xmlns:r="http://schemas.openxmlformats.org/officeDocument/2006/relationships" xmlns:p="http://schemas.openxmlformats.org/presentationml/2006/main">
  <p:tag name="FULLLENGTH" val="True"/>
</p:tagLst>
</file>

<file path=ppt/tags/tag486.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8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88.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89.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9.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490.xml><?xml version="1.0" encoding="utf-8"?>
<p:tagLst xmlns:a="http://schemas.openxmlformats.org/drawingml/2006/main" xmlns:r="http://schemas.openxmlformats.org/officeDocument/2006/relationships" xmlns:p="http://schemas.openxmlformats.org/presentationml/2006/main">
  <p:tag name="FULLLENGTH" val="True"/>
</p:tagLst>
</file>

<file path=ppt/tags/tag491.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9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93.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94.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95.xml><?xml version="1.0" encoding="utf-8"?>
<p:tagLst xmlns:a="http://schemas.openxmlformats.org/drawingml/2006/main" xmlns:r="http://schemas.openxmlformats.org/officeDocument/2006/relationships" xmlns:p="http://schemas.openxmlformats.org/presentationml/2006/main">
  <p:tag name="FULLLENGTH" val="True"/>
</p:tagLst>
</file>

<file path=ppt/tags/tag496.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49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98.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499.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5.xml><?xml version="1.0" encoding="utf-8"?>
<p:tagLst xmlns:a="http://schemas.openxmlformats.org/drawingml/2006/main" xmlns:r="http://schemas.openxmlformats.org/officeDocument/2006/relationships" xmlns:p="http://schemas.openxmlformats.org/presentationml/2006/main">
  <p:tag name="SMARTREAD" val="{@Subtitle}"/>
  <p:tag name="SMARTWRITE" val="{@Subtitle}"/>
  <p:tag name="SMARTLINKEDSHAPEID" val="Title"/>
</p:tagLst>
</file>

<file path=ppt/tags/tag50.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51.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5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53.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54.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55.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56.xml><?xml version="1.0" encoding="utf-8"?>
<p:tagLst xmlns:a="http://schemas.openxmlformats.org/drawingml/2006/main" xmlns:r="http://schemas.openxmlformats.org/officeDocument/2006/relationships" xmlns:p="http://schemas.openxmlformats.org/presentationml/2006/main">
  <p:tag name="FULLLENGTH" val="True"/>
</p:tagLst>
</file>

<file path=ppt/tags/tag57.xml><?xml version="1.0" encoding="utf-8"?>
<p:tagLst xmlns:a="http://schemas.openxmlformats.org/drawingml/2006/main" xmlns:r="http://schemas.openxmlformats.org/officeDocument/2006/relationships" xmlns:p="http://schemas.openxmlformats.org/presentationml/2006/main">
  <p:tag name="FULLLENGTH" val="True"/>
</p:tagLst>
</file>

<file path=ppt/tags/tag58.xml><?xml version="1.0" encoding="utf-8"?>
<p:tagLst xmlns:a="http://schemas.openxmlformats.org/drawingml/2006/main" xmlns:r="http://schemas.openxmlformats.org/officeDocument/2006/relationships" xmlns:p="http://schemas.openxmlformats.org/presentationml/2006/main">
  <p:tag name="FULLLENGTH" val="True"/>
</p:tagLst>
</file>

<file path=ppt/tags/tag59.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6.xml><?xml version="1.0" encoding="utf-8"?>
<p:tagLst xmlns:a="http://schemas.openxmlformats.org/drawingml/2006/main" xmlns:r="http://schemas.openxmlformats.org/officeDocument/2006/relationships" xmlns:p="http://schemas.openxmlformats.org/presentationml/2006/main">
  <p:tag name="SMARTOBJECT" val="Confidentiality stamp Large Title and Subtitle v.2"/>
  <p:tag name="SMARTREAD" val="{@Confidentiality stamp}"/>
  <p:tag name="SMARTWRITE" val="{@Confidentiality stamp}"/>
  <p:tag name="SMARTLINKEDSHAPEID" val="SideBar"/>
</p:tagLst>
</file>

<file path=ppt/tags/tag60.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6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62.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6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64.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65.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66.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67.xml><?xml version="1.0" encoding="utf-8"?>
<p:tagLst xmlns:a="http://schemas.openxmlformats.org/drawingml/2006/main" xmlns:r="http://schemas.openxmlformats.org/officeDocument/2006/relationships" xmlns:p="http://schemas.openxmlformats.org/presentationml/2006/main">
  <p:tag name="FULLLENGTH" val="True"/>
</p:tagLst>
</file>

<file path=ppt/tags/tag68.xml><?xml version="1.0" encoding="utf-8"?>
<p:tagLst xmlns:a="http://schemas.openxmlformats.org/drawingml/2006/main" xmlns:r="http://schemas.openxmlformats.org/officeDocument/2006/relationships" xmlns:p="http://schemas.openxmlformats.org/presentationml/2006/main">
  <p:tag name="FULLLENGTH" val="True"/>
</p:tagLst>
</file>

<file path=ppt/tags/tag69.xml><?xml version="1.0" encoding="utf-8"?>
<p:tagLst xmlns:a="http://schemas.openxmlformats.org/drawingml/2006/main" xmlns:r="http://schemas.openxmlformats.org/officeDocument/2006/relationships" xmlns:p="http://schemas.openxmlformats.org/presentationml/2006/main">
  <p:tag name="FULLLENGTH" val="True"/>
</p:tagLst>
</file>

<file path=ppt/tags/tag7.xml><?xml version="1.0" encoding="utf-8"?>
<p:tagLst xmlns:a="http://schemas.openxmlformats.org/drawingml/2006/main" xmlns:r="http://schemas.openxmlformats.org/officeDocument/2006/relationships" xmlns:p="http://schemas.openxmlformats.org/presentationml/2006/main">
  <p:tag name="SMARTOBJECT" val="Draft stamp Large Title and Subtitle v.2"/>
  <p:tag name="SMARTREAD" val="{@Draft stamp}"/>
  <p:tag name="SMARTISVISIBLE" val="{@Show Draft stamp} = Yes"/>
  <p:tag name="SMARTWRITE" val="{@Draft stamp}"/>
  <p:tag name="SMARTLINKEDSHAPEID" val="SideBar"/>
</p:tagLst>
</file>

<file path=ppt/tags/tag7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71.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7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7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7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75.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76.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77.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78.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79.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8.xml><?xml version="1.0" encoding="utf-8"?>
<p:tagLst xmlns:a="http://schemas.openxmlformats.org/drawingml/2006/main" xmlns:r="http://schemas.openxmlformats.org/officeDocument/2006/relationships" xmlns:p="http://schemas.openxmlformats.org/presentationml/2006/main">
  <p:tag name="SMARTOBJECT" val="Report date Large Title and Subtitle v.2"/>
  <p:tag name="SMARTREAD" val="{@Report date}"/>
  <p:tag name="SMARTWRITE" val="{@Report date}"/>
  <p:tag name="SMARTLINKEDSHAPEID" val="SideBar"/>
</p:tagLst>
</file>

<file path=ppt/tags/tag80.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81.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8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83.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84.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85.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86.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87.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8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8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9.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9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1.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ags/tag92.xml><?xml version="1.0" encoding="utf-8"?>
<p:tagLst xmlns:a="http://schemas.openxmlformats.org/drawingml/2006/main" xmlns:r="http://schemas.openxmlformats.org/officeDocument/2006/relationships" xmlns:p="http://schemas.openxmlformats.org/presentationml/2006/main">
  <p:tag name="SMARTLOCKSHAPE" val="Yes"/>
  <p:tag name="SMARTWRITE" val="{$SmartDividertext} {$SmartDividernumber} – {$Smart Divider title}"/>
  <p:tag name="SMARTISVISIBLE" val="{$SmartDividernumber} !="/>
  <p:tag name="SMARTOBJECT" val="Section Header v.2"/>
</p:tagLst>
</file>

<file path=ppt/tags/tag93.xml><?xml version="1.0" encoding="utf-8"?>
<p:tagLst xmlns:a="http://schemas.openxmlformats.org/drawingml/2006/main" xmlns:r="http://schemas.openxmlformats.org/officeDocument/2006/relationships" xmlns:p="http://schemas.openxmlformats.org/presentationml/2006/main">
  <p:tag name="SMARTWRITE" val="{!Today} {!FilePath}"/>
  <p:tag name="SMARTISVISIBLE" val="{@Show Date FilePath} = Yes"/>
  <p:tag name="SMARTLOCKSHAPE" val="Yes"/>
</p:tagLst>
</file>

<file path=ppt/tags/tag94.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95.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9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97.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9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9.xml><?xml version="1.0" encoding="utf-8"?>
<p:tagLst xmlns:a="http://schemas.openxmlformats.org/drawingml/2006/main" xmlns:r="http://schemas.openxmlformats.org/officeDocument/2006/relationships" xmlns:p="http://schemas.openxmlformats.org/presentationml/2006/main">
  <p:tag name="SMARTWRITE" val="{@Draft stamp}"/>
  <p:tag name="SMARTLOCKSHAPE" val="Yes"/>
  <p:tag name="SMARTISVISIBLE" val="{@Show Draft stamp}=Yes"/>
</p:tagLst>
</file>

<file path=ppt/theme/theme1.xml><?xml version="1.0" encoding="utf-8"?>
<a:theme xmlns:a="http://schemas.openxmlformats.org/drawingml/2006/main" name="Presentation - Internal Use">
  <a:themeElements>
    <a:clrScheme name="Smart Report">
      <a:dk1>
        <a:srgbClr val="000000"/>
      </a:dk1>
      <a:lt1>
        <a:srgbClr val="FFFFFF"/>
      </a:lt1>
      <a:dk2>
        <a:srgbClr val="821A1A"/>
      </a:dk2>
      <a:lt2>
        <a:srgbClr val="FFFFFF"/>
      </a:lt2>
      <a:accent1>
        <a:srgbClr val="821A1A"/>
      </a:accent1>
      <a:accent2>
        <a:srgbClr val="D62E1C"/>
      </a:accent2>
      <a:accent3>
        <a:srgbClr val="FFCF48"/>
      </a:accent3>
      <a:accent4>
        <a:srgbClr val="E36A00"/>
      </a:accent4>
      <a:accent5>
        <a:srgbClr val="ABA591"/>
      </a:accent5>
      <a:accent6>
        <a:srgbClr val="877E62"/>
      </a:accent6>
      <a:hlink>
        <a:srgbClr val="821A1A"/>
      </a:hlink>
      <a:folHlink>
        <a:srgbClr val="821A1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solidFill>
            <a:schemeClr val="tx1"/>
          </a:solidFill>
        </a:ln>
      </a:spPr>
      <a:bodyPr vert="horz" wrap="square" lIns="91440" tIns="45720" rIns="91440" bIns="45720" rtlCol="0" anchor="ctr">
        <a:noAutofit/>
      </a:bodyPr>
      <a:lstStyle>
        <a:defPPr algn="ctr">
          <a:defRPr sz="1100" dirty="0" err="1" smtClean="0"/>
        </a:defPPr>
      </a:lstStyle>
    </a:spDef>
    <a:txDef>
      <a:spPr>
        <a:noFill/>
      </a:spPr>
      <a:bodyPr wrap="square" lIns="0" tIns="0" rIns="0" bIns="0" rtlCol="0">
        <a:spAutoFit/>
      </a:bodyPr>
      <a:lstStyle>
        <a:defPPr indent="-274320">
          <a:defRPr sz="2200" dirty="0" smtClean="0">
            <a:latin typeface="Georgia" pitchFamily="18"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 Internal Use</Template>
  <TotalTime>1763</TotalTime>
  <Words>7298</Words>
  <Application>Microsoft Office PowerPoint</Application>
  <PresentationFormat>Custom</PresentationFormat>
  <Paragraphs>635</Paragraphs>
  <Slides>64</Slides>
  <Notes>64</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Presentation - Internal Use</vt:lpstr>
      <vt:lpstr>IT Financial Management</vt:lpstr>
      <vt:lpstr>Slide 2</vt:lpstr>
      <vt:lpstr>Section 1</vt:lpstr>
      <vt:lpstr>Key Concepts in IT Financial Management</vt:lpstr>
      <vt:lpstr>Key Concepts in IT Financial Management</vt:lpstr>
      <vt:lpstr>Key Concepts in IT Financial Management</vt:lpstr>
      <vt:lpstr>Key Concept: Funding</vt:lpstr>
      <vt:lpstr>Key Concept: Pricing</vt:lpstr>
      <vt:lpstr>Key Concept: Costing</vt:lpstr>
      <vt:lpstr>Key Concept: Costing  IT Cost Transparency</vt:lpstr>
      <vt:lpstr>Key Concept: Chargeback</vt:lpstr>
      <vt:lpstr>Key Concept: Chargeback Common Methods of IT Cost Allocation and Chargeback</vt:lpstr>
      <vt:lpstr>Key performance indicators (KPIs)</vt:lpstr>
      <vt:lpstr>Conclusion</vt:lpstr>
      <vt:lpstr>Section 2</vt:lpstr>
      <vt:lpstr>Requirements from IT financial management tools</vt:lpstr>
      <vt:lpstr>Typical Solution Characteristics</vt:lpstr>
      <vt:lpstr>Challenges in performing IT financial management </vt:lpstr>
      <vt:lpstr>Benefits from well configured IT financial management tools</vt:lpstr>
      <vt:lpstr>Partial List of ITFM Tools Primary ITFM Tools</vt:lpstr>
      <vt:lpstr>Partial List of ITFM Tools Other ITFM Tool Providers</vt:lpstr>
      <vt:lpstr>Emerging Trends For IT Financial Management Software</vt:lpstr>
      <vt:lpstr>Section 3</vt:lpstr>
      <vt:lpstr>Background</vt:lpstr>
      <vt:lpstr>Market Performance Analysis</vt:lpstr>
      <vt:lpstr>Market Performance Analysis</vt:lpstr>
      <vt:lpstr>Tool Overview</vt:lpstr>
      <vt:lpstr>Perspectives on Tool </vt:lpstr>
      <vt:lpstr>Cost (Estimates)</vt:lpstr>
      <vt:lpstr>Implementation</vt:lpstr>
      <vt:lpstr>Modules</vt:lpstr>
      <vt:lpstr>Section 4</vt:lpstr>
      <vt:lpstr>Background</vt:lpstr>
      <vt:lpstr>Market Performance Analysis</vt:lpstr>
      <vt:lpstr>Market Performance Analysis</vt:lpstr>
      <vt:lpstr>Tool Overview </vt:lpstr>
      <vt:lpstr>Perspectives on Tool </vt:lpstr>
      <vt:lpstr>Cost (Estimates)</vt:lpstr>
      <vt:lpstr>Implementation</vt:lpstr>
      <vt:lpstr>Modules</vt:lpstr>
      <vt:lpstr>Section 5</vt:lpstr>
      <vt:lpstr>Background</vt:lpstr>
      <vt:lpstr>Tool Overview</vt:lpstr>
      <vt:lpstr>Perspectives on Tool </vt:lpstr>
      <vt:lpstr>Cost (Estimates)</vt:lpstr>
      <vt:lpstr>Implementation</vt:lpstr>
      <vt:lpstr>Modules</vt:lpstr>
      <vt:lpstr>Modules</vt:lpstr>
      <vt:lpstr>Modules</vt:lpstr>
      <vt:lpstr>Modules</vt:lpstr>
      <vt:lpstr>Modules</vt:lpstr>
      <vt:lpstr>Section 6</vt:lpstr>
      <vt:lpstr>Background</vt:lpstr>
      <vt:lpstr>Market Performance Analysis</vt:lpstr>
      <vt:lpstr>Market Performance Analysis</vt:lpstr>
      <vt:lpstr>Tool Overview</vt:lpstr>
      <vt:lpstr>Perspectives on Tool </vt:lpstr>
      <vt:lpstr>Modules</vt:lpstr>
      <vt:lpstr>Section 7</vt:lpstr>
      <vt:lpstr>Pricing Data Sources BMC</vt:lpstr>
      <vt:lpstr>Pricing Data Sources HP</vt:lpstr>
      <vt:lpstr>Pricing Data Sources Apptio</vt:lpstr>
      <vt:lpstr>Pricing Data Sources VMWare</vt:lpstr>
      <vt:lpstr>Slide 64</vt:lpstr>
    </vt:vector>
  </TitlesOfParts>
  <Company>PricewaterhouseCoopers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Financial Management</dc:title>
  <dc:subject/>
  <dc:creator>AABDELHAFE003</dc:creator>
  <dc:description>Presentation - Internal Use</dc:description>
  <cp:lastModifiedBy>AABDELHAFE003</cp:lastModifiedBy>
  <cp:revision>14</cp:revision>
  <dcterms:created xsi:type="dcterms:W3CDTF">2012-08-01T16:45:14Z</dcterms:created>
  <dcterms:modified xsi:type="dcterms:W3CDTF">2012-08-15T19:23:23Z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mart Base Presentation Template Version">
    <vt:lpwstr>20120330</vt:lpwstr>
  </property>
</Properties>
</file>