
<file path=[Content_Types].xml><?xml version="1.0" encoding="utf-8"?>
<Types xmlns="http://schemas.openxmlformats.org/package/2006/content-types">
  <Default Extension="png" ContentType="image/pn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4"/>
  </p:sldMasterIdLst>
  <p:notesMasterIdLst>
    <p:notesMasterId r:id="rId14"/>
  </p:notesMasterIdLst>
  <p:handoutMasterIdLst>
    <p:handoutMasterId r:id="rId15"/>
  </p:handoutMasterIdLst>
  <p:sldIdLst>
    <p:sldId id="645" r:id="rId5"/>
    <p:sldId id="687" r:id="rId6"/>
    <p:sldId id="699" r:id="rId7"/>
    <p:sldId id="712" r:id="rId8"/>
    <p:sldId id="728" r:id="rId9"/>
    <p:sldId id="740" r:id="rId10"/>
    <p:sldId id="741" r:id="rId11"/>
    <p:sldId id="751" r:id="rId12"/>
    <p:sldId id="763" r:id="rId13"/>
  </p:sldIdLst>
  <p:sldSz cx="9144000" cy="6858000" type="screen4x3"/>
  <p:notesSz cx="6858000" cy="9144000"/>
  <p:custDataLst>
    <p:tags r:id="rId16"/>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1416">
          <p15:clr>
            <a:srgbClr val="A4A3A4"/>
          </p15:clr>
        </p15:guide>
        <p15:guide id="2" orient="horz" pos="843">
          <p15:clr>
            <a:srgbClr val="A4A3A4"/>
          </p15:clr>
        </p15:guide>
        <p15:guide id="3" orient="horz" pos="3814">
          <p15:clr>
            <a:srgbClr val="A4A3A4"/>
          </p15:clr>
        </p15:guide>
        <p15:guide id="4" orient="horz" pos="708">
          <p15:clr>
            <a:srgbClr val="A4A3A4"/>
          </p15:clr>
        </p15:guide>
        <p15:guide id="5" orient="horz" pos="658">
          <p15:clr>
            <a:srgbClr val="A4A3A4"/>
          </p15:clr>
        </p15:guide>
        <p15:guide id="6" orient="horz" pos="138">
          <p15:clr>
            <a:srgbClr val="A4A3A4"/>
          </p15:clr>
        </p15:guide>
        <p15:guide id="7" orient="horz" pos="2697">
          <p15:clr>
            <a:srgbClr val="A4A3A4"/>
          </p15:clr>
        </p15:guide>
        <p15:guide id="8" orient="horz" pos="4214">
          <p15:clr>
            <a:srgbClr val="A4A3A4"/>
          </p15:clr>
        </p15:guide>
        <p15:guide id="9" pos="2880">
          <p15:clr>
            <a:srgbClr val="A4A3A4"/>
          </p15:clr>
        </p15:guide>
        <p15:guide id="10" pos="221">
          <p15:clr>
            <a:srgbClr val="A4A3A4"/>
          </p15:clr>
        </p15:guide>
        <p15:guide id="11" pos="5572">
          <p15:clr>
            <a:srgbClr val="A4A3A4"/>
          </p15:clr>
        </p15:guide>
        <p15:guide id="12" pos="338">
          <p15:clr>
            <a:srgbClr val="A4A3A4"/>
          </p15:clr>
        </p15:guide>
        <p15:guide id="13" pos="14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am Hutton" initials="ADH" lastIdx="1" clrIdx="0"/>
  <p:cmAuthor id="1" name="Kenfield, Mitchell R" initials="KMR" lastIdx="3"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53B5FF"/>
    <a:srgbClr val="0070C0"/>
    <a:srgbClr val="009999"/>
    <a:srgbClr val="BDD9FB"/>
    <a:srgbClr val="D9D9D9"/>
    <a:srgbClr val="75C4FF"/>
    <a:srgbClr val="FF6699"/>
    <a:srgbClr val="FF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3" autoAdjust="0"/>
    <p:restoredTop sz="88632" autoAdjust="0"/>
  </p:normalViewPr>
  <p:slideViewPr>
    <p:cSldViewPr snapToGrid="0" showGuides="1">
      <p:cViewPr varScale="1">
        <p:scale>
          <a:sx n="82" d="100"/>
          <a:sy n="82" d="100"/>
        </p:scale>
        <p:origin x="1842" y="78"/>
      </p:cViewPr>
      <p:guideLst>
        <p:guide orient="horz" pos="1416"/>
        <p:guide orient="horz" pos="843"/>
        <p:guide orient="horz" pos="3814"/>
        <p:guide orient="horz" pos="708"/>
        <p:guide orient="horz" pos="658"/>
        <p:guide orient="horz" pos="138"/>
        <p:guide orient="horz" pos="2697"/>
        <p:guide orient="horz" pos="4214"/>
        <p:guide pos="2880"/>
        <p:guide pos="221"/>
        <p:guide pos="5572"/>
        <p:guide pos="338"/>
        <p:guide pos="1460"/>
      </p:guideLst>
    </p:cSldViewPr>
  </p:slideViewPr>
  <p:outlineViewPr>
    <p:cViewPr>
      <p:scale>
        <a:sx n="33" d="100"/>
        <a:sy n="33" d="100"/>
      </p:scale>
      <p:origin x="18" y="3276"/>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3" d="100"/>
          <a:sy n="83" d="100"/>
        </p:scale>
        <p:origin x="-31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62077F-735E-41AE-9105-B92D07F4E01E}" type="doc">
      <dgm:prSet loTypeId="urn:microsoft.com/office/officeart/2005/8/layout/default#1" loCatId="list" qsTypeId="urn:microsoft.com/office/officeart/2005/8/quickstyle/simple2" qsCatId="simple" csTypeId="urn:microsoft.com/office/officeart/2005/8/colors/accent1_2" csCatId="accent1" phldr="1"/>
      <dgm:spPr/>
      <dgm:t>
        <a:bodyPr/>
        <a:lstStyle/>
        <a:p>
          <a:endParaRPr lang="en-US"/>
        </a:p>
      </dgm:t>
    </dgm:pt>
    <dgm:pt modelId="{9352ACD0-D525-41AE-B97F-81873AD23244}">
      <dgm:prSet phldrT="[Text]" custT="1"/>
      <dgm:spPr>
        <a:noFill/>
        <a:ln w="57150">
          <a:solidFill>
            <a:srgbClr val="009999"/>
          </a:solidFill>
        </a:ln>
        <a:effectLst/>
      </dgm:spPr>
      <dgm:t>
        <a:bodyPr/>
        <a:lstStyle/>
        <a:p>
          <a:pPr algn="ctr"/>
          <a:r>
            <a:rPr lang="en-US" sz="1800" dirty="0" smtClean="0">
              <a:solidFill>
                <a:schemeClr val="bg1">
                  <a:lumMod val="50000"/>
                </a:schemeClr>
              </a:solidFill>
              <a:latin typeface="Calibri" pitchFamily="34" charset="0"/>
              <a:cs typeface="Calibri" pitchFamily="34" charset="0"/>
            </a:rPr>
            <a:t>A request for assistance in the form of information, general support, activation or standard changes.</a:t>
          </a:r>
          <a:endParaRPr lang="en-US" sz="1800" dirty="0">
            <a:solidFill>
              <a:schemeClr val="bg1">
                <a:lumMod val="50000"/>
              </a:schemeClr>
            </a:solidFill>
            <a:latin typeface="Calibri" pitchFamily="34" charset="0"/>
            <a:cs typeface="Calibri" pitchFamily="34" charset="0"/>
          </a:endParaRPr>
        </a:p>
      </dgm:t>
    </dgm:pt>
    <dgm:pt modelId="{1825F6FE-97FC-4532-98F7-336A64DFAA84}" type="parTrans" cxnId="{A4111DF1-55BB-4C09-8538-D28CFF271BB6}">
      <dgm:prSet/>
      <dgm:spPr/>
      <dgm:t>
        <a:bodyPr/>
        <a:lstStyle/>
        <a:p>
          <a:endParaRPr lang="en-US" sz="2000"/>
        </a:p>
      </dgm:t>
    </dgm:pt>
    <dgm:pt modelId="{29604A72-C1E8-40A4-8117-FEFE9B1025D6}" type="sibTrans" cxnId="{A4111DF1-55BB-4C09-8538-D28CFF271BB6}">
      <dgm:prSet/>
      <dgm:spPr/>
      <dgm:t>
        <a:bodyPr/>
        <a:lstStyle/>
        <a:p>
          <a:endParaRPr lang="en-US" sz="2000"/>
        </a:p>
      </dgm:t>
    </dgm:pt>
    <dgm:pt modelId="{16435317-B439-40BB-B1CB-7FF4E4AF1892}" type="pres">
      <dgm:prSet presAssocID="{4562077F-735E-41AE-9105-B92D07F4E01E}" presName="diagram" presStyleCnt="0">
        <dgm:presLayoutVars>
          <dgm:dir/>
          <dgm:resizeHandles val="exact"/>
        </dgm:presLayoutVars>
      </dgm:prSet>
      <dgm:spPr/>
      <dgm:t>
        <a:bodyPr/>
        <a:lstStyle/>
        <a:p>
          <a:endParaRPr lang="en-US"/>
        </a:p>
      </dgm:t>
    </dgm:pt>
    <dgm:pt modelId="{4D7D1D8F-9A0D-4C44-9782-D113CC08BCAD}" type="pres">
      <dgm:prSet presAssocID="{9352ACD0-D525-41AE-B97F-81873AD23244}" presName="node" presStyleLbl="node1" presStyleIdx="0" presStyleCnt="1" custScaleY="172408" custLinFactNeighborX="280" custLinFactNeighborY="7467">
        <dgm:presLayoutVars>
          <dgm:bulletEnabled val="1"/>
        </dgm:presLayoutVars>
      </dgm:prSet>
      <dgm:spPr/>
      <dgm:t>
        <a:bodyPr/>
        <a:lstStyle/>
        <a:p>
          <a:endParaRPr lang="en-US"/>
        </a:p>
      </dgm:t>
    </dgm:pt>
  </dgm:ptLst>
  <dgm:cxnLst>
    <dgm:cxn modelId="{5C65DA50-EA9A-47C8-A6CE-0F1BDD5C7D9F}" type="presOf" srcId="{9352ACD0-D525-41AE-B97F-81873AD23244}" destId="{4D7D1D8F-9A0D-4C44-9782-D113CC08BCAD}" srcOrd="0" destOrd="0" presId="urn:microsoft.com/office/officeart/2005/8/layout/default#1"/>
    <dgm:cxn modelId="{A4111DF1-55BB-4C09-8538-D28CFF271BB6}" srcId="{4562077F-735E-41AE-9105-B92D07F4E01E}" destId="{9352ACD0-D525-41AE-B97F-81873AD23244}" srcOrd="0" destOrd="0" parTransId="{1825F6FE-97FC-4532-98F7-336A64DFAA84}" sibTransId="{29604A72-C1E8-40A4-8117-FEFE9B1025D6}"/>
    <dgm:cxn modelId="{19341C23-83E2-4F64-A404-E8301D11F4B5}" type="presOf" srcId="{4562077F-735E-41AE-9105-B92D07F4E01E}" destId="{16435317-B439-40BB-B1CB-7FF4E4AF1892}" srcOrd="0" destOrd="0" presId="urn:microsoft.com/office/officeart/2005/8/layout/default#1"/>
    <dgm:cxn modelId="{424F167B-F4E6-4B17-B34F-FA475EFC8332}" type="presParOf" srcId="{16435317-B439-40BB-B1CB-7FF4E4AF1892}" destId="{4D7D1D8F-9A0D-4C44-9782-D113CC08BCAD}" srcOrd="0" destOrd="0" presId="urn:microsoft.com/office/officeart/2005/8/layout/default#1"/>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62077F-735E-41AE-9105-B92D07F4E01E}" type="doc">
      <dgm:prSet loTypeId="urn:microsoft.com/office/officeart/2005/8/layout/default#1" loCatId="list" qsTypeId="urn:microsoft.com/office/officeart/2005/8/quickstyle/simple2" qsCatId="simple" csTypeId="urn:microsoft.com/office/officeart/2005/8/colors/accent1_2" csCatId="accent1" phldr="1"/>
      <dgm:spPr/>
      <dgm:t>
        <a:bodyPr/>
        <a:lstStyle/>
        <a:p>
          <a:endParaRPr lang="en-US"/>
        </a:p>
      </dgm:t>
    </dgm:pt>
    <dgm:pt modelId="{6F59D8E4-6417-407D-9E27-9C114E4CB3CE}">
      <dgm:prSet phldrT="[Text]" custT="1"/>
      <dgm:spPr>
        <a:noFill/>
        <a:ln w="57150">
          <a:solidFill>
            <a:srgbClr val="C00000"/>
          </a:solidFill>
        </a:ln>
        <a:effectLst/>
      </dgm:spPr>
      <dgm:t>
        <a:bodyPr/>
        <a:lstStyle/>
        <a:p>
          <a:pPr algn="ctr"/>
          <a:r>
            <a:rPr lang="en-US" sz="1800" b="0" i="0" baseline="0" dirty="0" smtClean="0">
              <a:ln>
                <a:noFill/>
              </a:ln>
              <a:solidFill>
                <a:schemeClr val="bg1">
                  <a:lumMod val="50000"/>
                </a:schemeClr>
              </a:solidFill>
              <a:latin typeface="Calibri" pitchFamily="34" charset="0"/>
              <a:cs typeface="Calibri" pitchFamily="34" charset="0"/>
            </a:rPr>
            <a:t>A formal request from an end-user for information or a standard service or product. Considered low impact, low risk</a:t>
          </a:r>
          <a:r>
            <a:rPr lang="en-US" sz="1800" baseline="0" dirty="0" smtClean="0">
              <a:solidFill>
                <a:schemeClr val="bg1">
                  <a:lumMod val="50000"/>
                </a:schemeClr>
              </a:solidFill>
              <a:latin typeface="Calibri" pitchFamily="34" charset="0"/>
              <a:cs typeface="Calibri" pitchFamily="34" charset="0"/>
            </a:rPr>
            <a:t>.</a:t>
          </a:r>
          <a:endParaRPr lang="en-US" sz="1800" baseline="0" dirty="0">
            <a:solidFill>
              <a:schemeClr val="bg1">
                <a:lumMod val="50000"/>
              </a:schemeClr>
            </a:solidFill>
            <a:latin typeface="Calibri" pitchFamily="34" charset="0"/>
            <a:cs typeface="Calibri" pitchFamily="34" charset="0"/>
          </a:endParaRPr>
        </a:p>
      </dgm:t>
    </dgm:pt>
    <dgm:pt modelId="{0707B9D9-221D-4D22-AF82-B6B594A7B265}" type="parTrans" cxnId="{EAE6D0BF-AEEE-420A-B1B5-AB93E07FFEA0}">
      <dgm:prSet/>
      <dgm:spPr/>
      <dgm:t>
        <a:bodyPr/>
        <a:lstStyle/>
        <a:p>
          <a:endParaRPr lang="en-US" sz="1800"/>
        </a:p>
      </dgm:t>
    </dgm:pt>
    <dgm:pt modelId="{981722E8-B049-4BAA-8890-4FEC9A0EA5FF}" type="sibTrans" cxnId="{EAE6D0BF-AEEE-420A-B1B5-AB93E07FFEA0}">
      <dgm:prSet/>
      <dgm:spPr/>
      <dgm:t>
        <a:bodyPr/>
        <a:lstStyle/>
        <a:p>
          <a:endParaRPr lang="en-US" sz="1800"/>
        </a:p>
      </dgm:t>
    </dgm:pt>
    <dgm:pt modelId="{F6DE3274-4393-47B0-81F1-306AA0D57372}">
      <dgm:prSet phldrT="[Text]" custT="1"/>
      <dgm:spPr>
        <a:noFill/>
        <a:ln w="57150">
          <a:solidFill>
            <a:srgbClr val="0070C0"/>
          </a:solidFill>
        </a:ln>
        <a:effectLst/>
      </dgm:spPr>
      <dgm:t>
        <a:bodyPr/>
        <a:lstStyle/>
        <a:p>
          <a:pPr algn="ctr"/>
          <a:r>
            <a:rPr lang="en-US" sz="1600" dirty="0" smtClean="0">
              <a:solidFill>
                <a:schemeClr val="bg1">
                  <a:lumMod val="50000"/>
                </a:schemeClr>
              </a:solidFill>
              <a:effectLst/>
              <a:latin typeface="Calibri" pitchFamily="34" charset="0"/>
              <a:cs typeface="Calibri" pitchFamily="34" charset="0"/>
            </a:rPr>
            <a:t>Any installation or alteration of hardware, system and application software, procedures and environmental facilities, which adds to, deletes from or modifies the status of a service.</a:t>
          </a:r>
          <a:endParaRPr lang="en-US" sz="1600" dirty="0">
            <a:solidFill>
              <a:schemeClr val="bg1">
                <a:lumMod val="50000"/>
              </a:schemeClr>
            </a:solidFill>
            <a:effectLst/>
            <a:latin typeface="Calibri" pitchFamily="34" charset="0"/>
            <a:cs typeface="Calibri" pitchFamily="34" charset="0"/>
          </a:endParaRPr>
        </a:p>
      </dgm:t>
    </dgm:pt>
    <dgm:pt modelId="{94D2F019-0DF8-4BF9-B243-B0CBC41AC3A2}" type="parTrans" cxnId="{AE018A29-785D-405A-9632-8E8CC78F1691}">
      <dgm:prSet/>
      <dgm:spPr/>
      <dgm:t>
        <a:bodyPr/>
        <a:lstStyle/>
        <a:p>
          <a:endParaRPr lang="en-US" sz="2000"/>
        </a:p>
      </dgm:t>
    </dgm:pt>
    <dgm:pt modelId="{9E23A78A-0284-4EF3-95CB-C447329B2701}" type="sibTrans" cxnId="{AE018A29-785D-405A-9632-8E8CC78F1691}">
      <dgm:prSet/>
      <dgm:spPr/>
      <dgm:t>
        <a:bodyPr/>
        <a:lstStyle/>
        <a:p>
          <a:endParaRPr lang="en-US" sz="2000"/>
        </a:p>
      </dgm:t>
    </dgm:pt>
    <dgm:pt modelId="{9352ACD0-D525-41AE-B97F-81873AD23244}">
      <dgm:prSet phldrT="[Text]" custT="1"/>
      <dgm:spPr>
        <a:noFill/>
        <a:ln w="57150">
          <a:solidFill>
            <a:srgbClr val="002060"/>
          </a:solidFill>
        </a:ln>
        <a:effectLst/>
      </dgm:spPr>
      <dgm:t>
        <a:bodyPr/>
        <a:lstStyle/>
        <a:p>
          <a:pPr algn="ctr"/>
          <a:r>
            <a:rPr lang="en-US" sz="1800" dirty="0" smtClean="0">
              <a:solidFill>
                <a:schemeClr val="bg1">
                  <a:lumMod val="50000"/>
                </a:schemeClr>
              </a:solidFill>
              <a:latin typeface="Calibri" pitchFamily="34" charset="0"/>
              <a:cs typeface="Calibri" pitchFamily="34" charset="0"/>
            </a:rPr>
            <a:t>An unplanned  interruption or a reduction in the quality of a service. </a:t>
          </a:r>
          <a:r>
            <a:rPr lang="en-US" sz="1800" b="0" i="0" dirty="0" smtClean="0">
              <a:solidFill>
                <a:schemeClr val="tx1">
                  <a:lumMod val="50000"/>
                  <a:lumOff val="50000"/>
                </a:schemeClr>
              </a:solidFill>
              <a:latin typeface="Calibri" pitchFamily="34" charset="0"/>
              <a:cs typeface="Calibri" pitchFamily="34" charset="0"/>
            </a:rPr>
            <a:t>Failure of a configuration item that has not yet impacted service is also an incident</a:t>
          </a:r>
          <a:endParaRPr lang="en-US" sz="1800" dirty="0">
            <a:solidFill>
              <a:schemeClr val="bg1">
                <a:lumMod val="50000"/>
              </a:schemeClr>
            </a:solidFill>
            <a:latin typeface="Calibri" pitchFamily="34" charset="0"/>
            <a:cs typeface="Calibri" pitchFamily="34" charset="0"/>
          </a:endParaRPr>
        </a:p>
      </dgm:t>
    </dgm:pt>
    <dgm:pt modelId="{1825F6FE-97FC-4532-98F7-336A64DFAA84}" type="parTrans" cxnId="{A4111DF1-55BB-4C09-8538-D28CFF271BB6}">
      <dgm:prSet/>
      <dgm:spPr/>
      <dgm:t>
        <a:bodyPr/>
        <a:lstStyle/>
        <a:p>
          <a:endParaRPr lang="en-US" sz="2000"/>
        </a:p>
      </dgm:t>
    </dgm:pt>
    <dgm:pt modelId="{29604A72-C1E8-40A4-8117-FEFE9B1025D6}" type="sibTrans" cxnId="{A4111DF1-55BB-4C09-8538-D28CFF271BB6}">
      <dgm:prSet/>
      <dgm:spPr/>
      <dgm:t>
        <a:bodyPr/>
        <a:lstStyle/>
        <a:p>
          <a:endParaRPr lang="en-US" sz="2000"/>
        </a:p>
      </dgm:t>
    </dgm:pt>
    <dgm:pt modelId="{16435317-B439-40BB-B1CB-7FF4E4AF1892}" type="pres">
      <dgm:prSet presAssocID="{4562077F-735E-41AE-9105-B92D07F4E01E}" presName="diagram" presStyleCnt="0">
        <dgm:presLayoutVars>
          <dgm:dir/>
          <dgm:resizeHandles val="exact"/>
        </dgm:presLayoutVars>
      </dgm:prSet>
      <dgm:spPr/>
      <dgm:t>
        <a:bodyPr/>
        <a:lstStyle/>
        <a:p>
          <a:endParaRPr lang="en-US"/>
        </a:p>
      </dgm:t>
    </dgm:pt>
    <dgm:pt modelId="{62E753A0-9215-4BD7-951F-04C8826F3211}" type="pres">
      <dgm:prSet presAssocID="{6F59D8E4-6417-407D-9E27-9C114E4CB3CE}" presName="node" presStyleLbl="node1" presStyleIdx="0" presStyleCnt="3" custScaleY="172408" custLinFactNeighborX="556" custLinFactNeighborY="7467">
        <dgm:presLayoutVars>
          <dgm:bulletEnabled val="1"/>
        </dgm:presLayoutVars>
      </dgm:prSet>
      <dgm:spPr/>
      <dgm:t>
        <a:bodyPr/>
        <a:lstStyle/>
        <a:p>
          <a:endParaRPr lang="en-US"/>
        </a:p>
      </dgm:t>
    </dgm:pt>
    <dgm:pt modelId="{14D00F7B-BD75-436E-8CE8-0CA8BFD63EDE}" type="pres">
      <dgm:prSet presAssocID="{981722E8-B049-4BAA-8890-4FEC9A0EA5FF}" presName="sibTrans" presStyleCnt="0"/>
      <dgm:spPr/>
    </dgm:pt>
    <dgm:pt modelId="{4D7D1D8F-9A0D-4C44-9782-D113CC08BCAD}" type="pres">
      <dgm:prSet presAssocID="{9352ACD0-D525-41AE-B97F-81873AD23244}" presName="node" presStyleLbl="node1" presStyleIdx="1" presStyleCnt="3" custScaleY="172408" custLinFactNeighborX="280" custLinFactNeighborY="7467">
        <dgm:presLayoutVars>
          <dgm:bulletEnabled val="1"/>
        </dgm:presLayoutVars>
      </dgm:prSet>
      <dgm:spPr/>
      <dgm:t>
        <a:bodyPr/>
        <a:lstStyle/>
        <a:p>
          <a:endParaRPr lang="en-US"/>
        </a:p>
      </dgm:t>
    </dgm:pt>
    <dgm:pt modelId="{1D035313-4CBF-4093-A8F1-1B3350DEA57B}" type="pres">
      <dgm:prSet presAssocID="{29604A72-C1E8-40A4-8117-FEFE9B1025D6}" presName="sibTrans" presStyleCnt="0"/>
      <dgm:spPr/>
    </dgm:pt>
    <dgm:pt modelId="{9C8D6ADD-8B6A-422C-AA6A-9A3CCDC3FB57}" type="pres">
      <dgm:prSet presAssocID="{F6DE3274-4393-47B0-81F1-306AA0D57372}" presName="node" presStyleLbl="node1" presStyleIdx="2" presStyleCnt="3" custScaleY="172408" custLinFactNeighborY="7467">
        <dgm:presLayoutVars>
          <dgm:bulletEnabled val="1"/>
        </dgm:presLayoutVars>
      </dgm:prSet>
      <dgm:spPr/>
      <dgm:t>
        <a:bodyPr/>
        <a:lstStyle/>
        <a:p>
          <a:endParaRPr lang="en-US"/>
        </a:p>
      </dgm:t>
    </dgm:pt>
  </dgm:ptLst>
  <dgm:cxnLst>
    <dgm:cxn modelId="{A4111DF1-55BB-4C09-8538-D28CFF271BB6}" srcId="{4562077F-735E-41AE-9105-B92D07F4E01E}" destId="{9352ACD0-D525-41AE-B97F-81873AD23244}" srcOrd="1" destOrd="0" parTransId="{1825F6FE-97FC-4532-98F7-336A64DFAA84}" sibTransId="{29604A72-C1E8-40A4-8117-FEFE9B1025D6}"/>
    <dgm:cxn modelId="{BA1E33CB-8F54-47BE-A1AE-32CFF4912996}" type="presOf" srcId="{6F59D8E4-6417-407D-9E27-9C114E4CB3CE}" destId="{62E753A0-9215-4BD7-951F-04C8826F3211}" srcOrd="0" destOrd="0" presId="urn:microsoft.com/office/officeart/2005/8/layout/default#1"/>
    <dgm:cxn modelId="{EAE6D0BF-AEEE-420A-B1B5-AB93E07FFEA0}" srcId="{4562077F-735E-41AE-9105-B92D07F4E01E}" destId="{6F59D8E4-6417-407D-9E27-9C114E4CB3CE}" srcOrd="0" destOrd="0" parTransId="{0707B9D9-221D-4D22-AF82-B6B594A7B265}" sibTransId="{981722E8-B049-4BAA-8890-4FEC9A0EA5FF}"/>
    <dgm:cxn modelId="{5A5786BD-02FC-430C-8BFF-D5BF5F8A49D7}" type="presOf" srcId="{9352ACD0-D525-41AE-B97F-81873AD23244}" destId="{4D7D1D8F-9A0D-4C44-9782-D113CC08BCAD}" srcOrd="0" destOrd="0" presId="urn:microsoft.com/office/officeart/2005/8/layout/default#1"/>
    <dgm:cxn modelId="{AE018A29-785D-405A-9632-8E8CC78F1691}" srcId="{4562077F-735E-41AE-9105-B92D07F4E01E}" destId="{F6DE3274-4393-47B0-81F1-306AA0D57372}" srcOrd="2" destOrd="0" parTransId="{94D2F019-0DF8-4BF9-B243-B0CBC41AC3A2}" sibTransId="{9E23A78A-0284-4EF3-95CB-C447329B2701}"/>
    <dgm:cxn modelId="{5CE982AC-7B66-460B-B3FC-1E7FF7E75BFC}" type="presOf" srcId="{4562077F-735E-41AE-9105-B92D07F4E01E}" destId="{16435317-B439-40BB-B1CB-7FF4E4AF1892}" srcOrd="0" destOrd="0" presId="urn:microsoft.com/office/officeart/2005/8/layout/default#1"/>
    <dgm:cxn modelId="{0F12B8A9-F36F-4E1B-9E9A-789EFDDADF95}" type="presOf" srcId="{F6DE3274-4393-47B0-81F1-306AA0D57372}" destId="{9C8D6ADD-8B6A-422C-AA6A-9A3CCDC3FB57}" srcOrd="0" destOrd="0" presId="urn:microsoft.com/office/officeart/2005/8/layout/default#1"/>
    <dgm:cxn modelId="{0963BC21-4892-41BA-9C58-15FC83E3C4D0}" type="presParOf" srcId="{16435317-B439-40BB-B1CB-7FF4E4AF1892}" destId="{62E753A0-9215-4BD7-951F-04C8826F3211}" srcOrd="0" destOrd="0" presId="urn:microsoft.com/office/officeart/2005/8/layout/default#1"/>
    <dgm:cxn modelId="{7079469E-6E68-4D08-8611-C7E278E2580D}" type="presParOf" srcId="{16435317-B439-40BB-B1CB-7FF4E4AF1892}" destId="{14D00F7B-BD75-436E-8CE8-0CA8BFD63EDE}" srcOrd="1" destOrd="0" presId="urn:microsoft.com/office/officeart/2005/8/layout/default#1"/>
    <dgm:cxn modelId="{CB96A15E-83CC-4C60-A5F8-3F2873851B40}" type="presParOf" srcId="{16435317-B439-40BB-B1CB-7FF4E4AF1892}" destId="{4D7D1D8F-9A0D-4C44-9782-D113CC08BCAD}" srcOrd="2" destOrd="0" presId="urn:microsoft.com/office/officeart/2005/8/layout/default#1"/>
    <dgm:cxn modelId="{BE35E175-FC91-481D-B23F-3DFD867FC858}" type="presParOf" srcId="{16435317-B439-40BB-B1CB-7FF4E4AF1892}" destId="{1D035313-4CBF-4093-A8F1-1B3350DEA57B}" srcOrd="3" destOrd="0" presId="urn:microsoft.com/office/officeart/2005/8/layout/default#1"/>
    <dgm:cxn modelId="{F1AC9CAC-61FB-41D7-9C7B-F16650AF0407}" type="presParOf" srcId="{16435317-B439-40BB-B1CB-7FF4E4AF1892}" destId="{9C8D6ADD-8B6A-422C-AA6A-9A3CCDC3FB57}" srcOrd="4" destOrd="0" presId="urn:microsoft.com/office/officeart/2005/8/layout/defaul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62077F-735E-41AE-9105-B92D07F4E01E}" type="doc">
      <dgm:prSet loTypeId="urn:microsoft.com/office/officeart/2005/8/layout/default#3" loCatId="list" qsTypeId="urn:microsoft.com/office/officeart/2005/8/quickstyle/simple2" qsCatId="simple" csTypeId="urn:microsoft.com/office/officeart/2005/8/colors/accent1_2" csCatId="accent1" phldr="1"/>
      <dgm:spPr/>
      <dgm:t>
        <a:bodyPr/>
        <a:lstStyle/>
        <a:p>
          <a:endParaRPr lang="en-US"/>
        </a:p>
      </dgm:t>
    </dgm:pt>
    <dgm:pt modelId="{6F59D8E4-6417-407D-9E27-9C114E4CB3CE}">
      <dgm:prSet phldrT="[Text]" custT="1"/>
      <dgm:spPr>
        <a:noFill/>
        <a:ln w="57150">
          <a:solidFill>
            <a:srgbClr val="0070C0"/>
          </a:solidFill>
        </a:ln>
        <a:effectLst/>
      </dgm:spPr>
      <dgm:t>
        <a:bodyPr/>
        <a:lstStyle/>
        <a:p>
          <a:pPr algn="ctr"/>
          <a:r>
            <a:rPr lang="en-US" sz="1600" dirty="0" smtClean="0">
              <a:solidFill>
                <a:schemeClr val="bg1">
                  <a:lumMod val="50000"/>
                </a:schemeClr>
              </a:solidFill>
              <a:latin typeface="Calibri" pitchFamily="34" charset="0"/>
              <a:cs typeface="Calibri" pitchFamily="34" charset="0"/>
            </a:rPr>
            <a:t>Any installation or alteration of hardware, system and application software, procedures and environmental facilities, which adds to, deletes from or modifies the status of a service.</a:t>
          </a:r>
          <a:endParaRPr lang="en-US" sz="1600" dirty="0">
            <a:solidFill>
              <a:schemeClr val="bg1">
                <a:lumMod val="50000"/>
              </a:schemeClr>
            </a:solidFill>
            <a:latin typeface="Calibri" pitchFamily="34" charset="0"/>
            <a:cs typeface="Calibri" pitchFamily="34" charset="0"/>
          </a:endParaRPr>
        </a:p>
      </dgm:t>
    </dgm:pt>
    <dgm:pt modelId="{0707B9D9-221D-4D22-AF82-B6B594A7B265}" type="parTrans" cxnId="{EAE6D0BF-AEEE-420A-B1B5-AB93E07FFEA0}">
      <dgm:prSet/>
      <dgm:spPr/>
      <dgm:t>
        <a:bodyPr/>
        <a:lstStyle/>
        <a:p>
          <a:endParaRPr lang="en-US" sz="1600"/>
        </a:p>
      </dgm:t>
    </dgm:pt>
    <dgm:pt modelId="{981722E8-B049-4BAA-8890-4FEC9A0EA5FF}" type="sibTrans" cxnId="{EAE6D0BF-AEEE-420A-B1B5-AB93E07FFEA0}">
      <dgm:prSet/>
      <dgm:spPr/>
      <dgm:t>
        <a:bodyPr/>
        <a:lstStyle/>
        <a:p>
          <a:endParaRPr lang="en-US" sz="1600"/>
        </a:p>
      </dgm:t>
    </dgm:pt>
    <dgm:pt modelId="{808278F8-4A5D-4293-8AD2-9091BBE7625B}">
      <dgm:prSet phldrT="[Text]" custT="1"/>
      <dgm:spPr>
        <a:noFill/>
        <a:ln w="57150">
          <a:solidFill>
            <a:srgbClr val="C00000"/>
          </a:solidFill>
        </a:ln>
        <a:effectLst/>
      </dgm:spPr>
      <dgm:t>
        <a:bodyPr/>
        <a:lstStyle/>
        <a:p>
          <a:pPr algn="ctr" rtl="0"/>
          <a:r>
            <a:rPr lang="en-US" sz="1600" dirty="0" smtClean="0">
              <a:solidFill>
                <a:schemeClr val="bg1">
                  <a:lumMod val="50000"/>
                </a:schemeClr>
              </a:solidFill>
              <a:latin typeface="Calibri" pitchFamily="34" charset="0"/>
              <a:cs typeface="Calibri" pitchFamily="34" charset="0"/>
            </a:rPr>
            <a:t>A formal request from an end-user for information or a standard service or product. Considered low impact, low risk.</a:t>
          </a:r>
          <a:endParaRPr lang="en-US" sz="1600" dirty="0">
            <a:solidFill>
              <a:schemeClr val="bg1">
                <a:lumMod val="50000"/>
              </a:schemeClr>
            </a:solidFill>
            <a:latin typeface="Calibri" pitchFamily="34" charset="0"/>
            <a:cs typeface="Calibri" pitchFamily="34" charset="0"/>
          </a:endParaRPr>
        </a:p>
      </dgm:t>
    </dgm:pt>
    <dgm:pt modelId="{A79BD8A6-B618-4A1D-B9BE-7CD1314C4D52}" type="parTrans" cxnId="{2B793823-2576-4826-9E4F-7C647E8F6830}">
      <dgm:prSet/>
      <dgm:spPr/>
      <dgm:t>
        <a:bodyPr/>
        <a:lstStyle/>
        <a:p>
          <a:endParaRPr lang="en-US" sz="1600"/>
        </a:p>
      </dgm:t>
    </dgm:pt>
    <dgm:pt modelId="{6396355F-A62C-4615-85AA-8612EC767891}" type="sibTrans" cxnId="{2B793823-2576-4826-9E4F-7C647E8F6830}">
      <dgm:prSet/>
      <dgm:spPr/>
      <dgm:t>
        <a:bodyPr/>
        <a:lstStyle/>
        <a:p>
          <a:endParaRPr lang="en-US" sz="1600"/>
        </a:p>
      </dgm:t>
    </dgm:pt>
    <dgm:pt modelId="{16435317-B439-40BB-B1CB-7FF4E4AF1892}" type="pres">
      <dgm:prSet presAssocID="{4562077F-735E-41AE-9105-B92D07F4E01E}" presName="diagram" presStyleCnt="0">
        <dgm:presLayoutVars>
          <dgm:dir/>
          <dgm:resizeHandles val="exact"/>
        </dgm:presLayoutVars>
      </dgm:prSet>
      <dgm:spPr/>
      <dgm:t>
        <a:bodyPr/>
        <a:lstStyle/>
        <a:p>
          <a:endParaRPr lang="en-US"/>
        </a:p>
      </dgm:t>
    </dgm:pt>
    <dgm:pt modelId="{62E753A0-9215-4BD7-951F-04C8826F3211}" type="pres">
      <dgm:prSet presAssocID="{6F59D8E4-6417-407D-9E27-9C114E4CB3CE}" presName="node" presStyleLbl="node1" presStyleIdx="0" presStyleCnt="2">
        <dgm:presLayoutVars>
          <dgm:bulletEnabled val="1"/>
        </dgm:presLayoutVars>
      </dgm:prSet>
      <dgm:spPr/>
      <dgm:t>
        <a:bodyPr/>
        <a:lstStyle/>
        <a:p>
          <a:endParaRPr lang="en-US"/>
        </a:p>
      </dgm:t>
    </dgm:pt>
    <dgm:pt modelId="{14D00F7B-BD75-436E-8CE8-0CA8BFD63EDE}" type="pres">
      <dgm:prSet presAssocID="{981722E8-B049-4BAA-8890-4FEC9A0EA5FF}" presName="sibTrans" presStyleCnt="0"/>
      <dgm:spPr/>
    </dgm:pt>
    <dgm:pt modelId="{C9EED874-1A9B-4209-8A3C-B38CAC0100DB}" type="pres">
      <dgm:prSet presAssocID="{808278F8-4A5D-4293-8AD2-9091BBE7625B}" presName="node" presStyleLbl="node1" presStyleIdx="1" presStyleCnt="2">
        <dgm:presLayoutVars>
          <dgm:bulletEnabled val="1"/>
        </dgm:presLayoutVars>
      </dgm:prSet>
      <dgm:spPr/>
      <dgm:t>
        <a:bodyPr/>
        <a:lstStyle/>
        <a:p>
          <a:endParaRPr lang="en-US"/>
        </a:p>
      </dgm:t>
    </dgm:pt>
  </dgm:ptLst>
  <dgm:cxnLst>
    <dgm:cxn modelId="{EAE6D0BF-AEEE-420A-B1B5-AB93E07FFEA0}" srcId="{4562077F-735E-41AE-9105-B92D07F4E01E}" destId="{6F59D8E4-6417-407D-9E27-9C114E4CB3CE}" srcOrd="0" destOrd="0" parTransId="{0707B9D9-221D-4D22-AF82-B6B594A7B265}" sibTransId="{981722E8-B049-4BAA-8890-4FEC9A0EA5FF}"/>
    <dgm:cxn modelId="{4D33BA20-C19F-4CFB-9273-4A35EF7D59D9}" type="presOf" srcId="{808278F8-4A5D-4293-8AD2-9091BBE7625B}" destId="{C9EED874-1A9B-4209-8A3C-B38CAC0100DB}" srcOrd="0" destOrd="0" presId="urn:microsoft.com/office/officeart/2005/8/layout/default#3"/>
    <dgm:cxn modelId="{3ED65B66-324E-4DB1-BF2A-1871103FEF32}" type="presOf" srcId="{4562077F-735E-41AE-9105-B92D07F4E01E}" destId="{16435317-B439-40BB-B1CB-7FF4E4AF1892}" srcOrd="0" destOrd="0" presId="urn:microsoft.com/office/officeart/2005/8/layout/default#3"/>
    <dgm:cxn modelId="{2B793823-2576-4826-9E4F-7C647E8F6830}" srcId="{4562077F-735E-41AE-9105-B92D07F4E01E}" destId="{808278F8-4A5D-4293-8AD2-9091BBE7625B}" srcOrd="1" destOrd="0" parTransId="{A79BD8A6-B618-4A1D-B9BE-7CD1314C4D52}" sibTransId="{6396355F-A62C-4615-85AA-8612EC767891}"/>
    <dgm:cxn modelId="{F9567C22-1378-49DE-9EF5-6385AB9C700D}" type="presOf" srcId="{6F59D8E4-6417-407D-9E27-9C114E4CB3CE}" destId="{62E753A0-9215-4BD7-951F-04C8826F3211}" srcOrd="0" destOrd="0" presId="urn:microsoft.com/office/officeart/2005/8/layout/default#3"/>
    <dgm:cxn modelId="{F27FC4EF-FED4-4B8F-9A9A-ED37A7318545}" type="presParOf" srcId="{16435317-B439-40BB-B1CB-7FF4E4AF1892}" destId="{62E753A0-9215-4BD7-951F-04C8826F3211}" srcOrd="0" destOrd="0" presId="urn:microsoft.com/office/officeart/2005/8/layout/default#3"/>
    <dgm:cxn modelId="{FC39C859-B3D4-479C-B11F-8EDCBC6CFD88}" type="presParOf" srcId="{16435317-B439-40BB-B1CB-7FF4E4AF1892}" destId="{14D00F7B-BD75-436E-8CE8-0CA8BFD63EDE}" srcOrd="1" destOrd="0" presId="urn:microsoft.com/office/officeart/2005/8/layout/default#3"/>
    <dgm:cxn modelId="{B29FC618-A34A-4D0E-83D7-9C1AEDA2AE9D}" type="presParOf" srcId="{16435317-B439-40BB-B1CB-7FF4E4AF1892}" destId="{C9EED874-1A9B-4209-8A3C-B38CAC0100DB}" srcOrd="2" destOrd="0" presId="urn:microsoft.com/office/officeart/2005/8/layout/default#3"/>
  </dgm:cxnLst>
  <dgm:bg>
    <a:effect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62077F-735E-41AE-9105-B92D07F4E01E}" type="doc">
      <dgm:prSet loTypeId="urn:microsoft.com/office/officeart/2005/8/layout/default#1" loCatId="list" qsTypeId="urn:microsoft.com/office/officeart/2005/8/quickstyle/simple2" qsCatId="simple" csTypeId="urn:microsoft.com/office/officeart/2005/8/colors/accent1_2" csCatId="accent1" phldr="1"/>
      <dgm:spPr/>
      <dgm:t>
        <a:bodyPr/>
        <a:lstStyle/>
        <a:p>
          <a:endParaRPr lang="en-US"/>
        </a:p>
      </dgm:t>
    </dgm:pt>
    <dgm:pt modelId="{6F59D8E4-6417-407D-9E27-9C114E4CB3CE}">
      <dgm:prSet phldrT="[Text]" custT="1"/>
      <dgm:spPr>
        <a:noFill/>
        <a:ln w="57150">
          <a:solidFill>
            <a:srgbClr val="FF6600"/>
          </a:solidFill>
        </a:ln>
        <a:effectLst/>
      </dgm:spPr>
      <dgm:t>
        <a:bodyPr/>
        <a:lstStyle/>
        <a:p>
          <a:pPr algn="ctr"/>
          <a:r>
            <a:rPr lang="en-US" sz="1800" dirty="0" smtClean="0">
              <a:solidFill>
                <a:schemeClr val="bg1">
                  <a:lumMod val="50000"/>
                </a:schemeClr>
              </a:solidFill>
              <a:latin typeface="Calibri" pitchFamily="34" charset="0"/>
              <a:cs typeface="Calibri" pitchFamily="34" charset="0"/>
            </a:rPr>
            <a:t>Provide knowledge to other processes to improve the quality of decision making by ensuring that accurate and reliable information is available throughout the service lifecycle.</a:t>
          </a:r>
          <a:endParaRPr lang="en-US" sz="1800" baseline="0" dirty="0">
            <a:solidFill>
              <a:schemeClr val="bg1">
                <a:lumMod val="50000"/>
              </a:schemeClr>
            </a:solidFill>
            <a:latin typeface="Calibri" pitchFamily="34" charset="0"/>
            <a:cs typeface="Calibri" pitchFamily="34" charset="0"/>
          </a:endParaRPr>
        </a:p>
      </dgm:t>
    </dgm:pt>
    <dgm:pt modelId="{0707B9D9-221D-4D22-AF82-B6B594A7B265}" type="parTrans" cxnId="{EAE6D0BF-AEEE-420A-B1B5-AB93E07FFEA0}">
      <dgm:prSet/>
      <dgm:spPr/>
      <dgm:t>
        <a:bodyPr/>
        <a:lstStyle/>
        <a:p>
          <a:endParaRPr lang="en-US" sz="1800"/>
        </a:p>
      </dgm:t>
    </dgm:pt>
    <dgm:pt modelId="{981722E8-B049-4BAA-8890-4FEC9A0EA5FF}" type="sibTrans" cxnId="{EAE6D0BF-AEEE-420A-B1B5-AB93E07FFEA0}">
      <dgm:prSet/>
      <dgm:spPr/>
      <dgm:t>
        <a:bodyPr/>
        <a:lstStyle/>
        <a:p>
          <a:endParaRPr lang="en-US" sz="1800"/>
        </a:p>
      </dgm:t>
    </dgm:pt>
    <dgm:pt modelId="{16435317-B439-40BB-B1CB-7FF4E4AF1892}" type="pres">
      <dgm:prSet presAssocID="{4562077F-735E-41AE-9105-B92D07F4E01E}" presName="diagram" presStyleCnt="0">
        <dgm:presLayoutVars>
          <dgm:dir/>
          <dgm:resizeHandles val="exact"/>
        </dgm:presLayoutVars>
      </dgm:prSet>
      <dgm:spPr/>
      <dgm:t>
        <a:bodyPr/>
        <a:lstStyle/>
        <a:p>
          <a:endParaRPr lang="en-US"/>
        </a:p>
      </dgm:t>
    </dgm:pt>
    <dgm:pt modelId="{62E753A0-9215-4BD7-951F-04C8826F3211}" type="pres">
      <dgm:prSet presAssocID="{6F59D8E4-6417-407D-9E27-9C114E4CB3CE}" presName="node" presStyleLbl="node1" presStyleIdx="0" presStyleCnt="1" custScaleY="172408" custLinFactNeighborX="556" custLinFactNeighborY="7467">
        <dgm:presLayoutVars>
          <dgm:bulletEnabled val="1"/>
        </dgm:presLayoutVars>
      </dgm:prSet>
      <dgm:spPr/>
      <dgm:t>
        <a:bodyPr/>
        <a:lstStyle/>
        <a:p>
          <a:endParaRPr lang="en-US"/>
        </a:p>
      </dgm:t>
    </dgm:pt>
  </dgm:ptLst>
  <dgm:cxnLst>
    <dgm:cxn modelId="{42352978-F269-40FF-A700-871BD08BA4CE}" type="presOf" srcId="{6F59D8E4-6417-407D-9E27-9C114E4CB3CE}" destId="{62E753A0-9215-4BD7-951F-04C8826F3211}" srcOrd="0" destOrd="0" presId="urn:microsoft.com/office/officeart/2005/8/layout/default#1"/>
    <dgm:cxn modelId="{EAE6D0BF-AEEE-420A-B1B5-AB93E07FFEA0}" srcId="{4562077F-735E-41AE-9105-B92D07F4E01E}" destId="{6F59D8E4-6417-407D-9E27-9C114E4CB3CE}" srcOrd="0" destOrd="0" parTransId="{0707B9D9-221D-4D22-AF82-B6B594A7B265}" sibTransId="{981722E8-B049-4BAA-8890-4FEC9A0EA5FF}"/>
    <dgm:cxn modelId="{77F5878A-337B-4662-B53E-0FE499ED8F41}" type="presOf" srcId="{4562077F-735E-41AE-9105-B92D07F4E01E}" destId="{16435317-B439-40BB-B1CB-7FF4E4AF1892}" srcOrd="0" destOrd="0" presId="urn:microsoft.com/office/officeart/2005/8/layout/default#1"/>
    <dgm:cxn modelId="{4198D724-0FDA-471B-AC52-EFB2604B4B0D}" type="presParOf" srcId="{16435317-B439-40BB-B1CB-7FF4E4AF1892}" destId="{62E753A0-9215-4BD7-951F-04C8826F3211}" srcOrd="0" destOrd="0" presId="urn:microsoft.com/office/officeart/2005/8/layout/default#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62077F-735E-41AE-9105-B92D07F4E01E}" type="doc">
      <dgm:prSet loTypeId="urn:microsoft.com/office/officeart/2005/8/layout/default#1" loCatId="list" qsTypeId="urn:microsoft.com/office/officeart/2005/8/quickstyle/simple2" qsCatId="simple" csTypeId="urn:microsoft.com/office/officeart/2005/8/colors/accent1_2" csCatId="accent1" phldr="1"/>
      <dgm:spPr/>
      <dgm:t>
        <a:bodyPr/>
        <a:lstStyle/>
        <a:p>
          <a:endParaRPr lang="en-US"/>
        </a:p>
      </dgm:t>
    </dgm:pt>
    <dgm:pt modelId="{6F59D8E4-6417-407D-9E27-9C114E4CB3CE}">
      <dgm:prSet phldrT="[Text]" custT="1"/>
      <dgm:spPr>
        <a:noFill/>
        <a:ln w="57150">
          <a:solidFill>
            <a:srgbClr val="C00000"/>
          </a:solidFill>
        </a:ln>
        <a:effectLst/>
      </dgm:spPr>
      <dgm:t>
        <a:bodyPr/>
        <a:lstStyle/>
        <a:p>
          <a:pPr algn="ctr"/>
          <a:r>
            <a:rPr lang="en-US" sz="1800" b="0" i="0" baseline="0" dirty="0" smtClean="0">
              <a:ln>
                <a:noFill/>
              </a:ln>
              <a:solidFill>
                <a:schemeClr val="bg1">
                  <a:lumMod val="50000"/>
                </a:schemeClr>
              </a:solidFill>
              <a:latin typeface="Calibri" pitchFamily="34" charset="0"/>
              <a:cs typeface="Calibri" pitchFamily="34" charset="0"/>
            </a:rPr>
            <a:t>A formal request from an end-user for information or a standard service or product. Considered low impact, low risk</a:t>
          </a:r>
          <a:r>
            <a:rPr lang="en-US" sz="1800" baseline="0" dirty="0" smtClean="0">
              <a:solidFill>
                <a:schemeClr val="bg1">
                  <a:lumMod val="50000"/>
                </a:schemeClr>
              </a:solidFill>
              <a:latin typeface="Calibri" pitchFamily="34" charset="0"/>
              <a:cs typeface="Calibri" pitchFamily="34" charset="0"/>
            </a:rPr>
            <a:t>.</a:t>
          </a:r>
          <a:endParaRPr lang="en-US" sz="1800" baseline="0" dirty="0">
            <a:solidFill>
              <a:schemeClr val="bg1">
                <a:lumMod val="50000"/>
              </a:schemeClr>
            </a:solidFill>
            <a:latin typeface="Calibri" pitchFamily="34" charset="0"/>
            <a:cs typeface="Calibri" pitchFamily="34" charset="0"/>
          </a:endParaRPr>
        </a:p>
      </dgm:t>
    </dgm:pt>
    <dgm:pt modelId="{0707B9D9-221D-4D22-AF82-B6B594A7B265}" type="parTrans" cxnId="{EAE6D0BF-AEEE-420A-B1B5-AB93E07FFEA0}">
      <dgm:prSet/>
      <dgm:spPr/>
      <dgm:t>
        <a:bodyPr/>
        <a:lstStyle/>
        <a:p>
          <a:endParaRPr lang="en-US" sz="1800"/>
        </a:p>
      </dgm:t>
    </dgm:pt>
    <dgm:pt modelId="{981722E8-B049-4BAA-8890-4FEC9A0EA5FF}" type="sibTrans" cxnId="{EAE6D0BF-AEEE-420A-B1B5-AB93E07FFEA0}">
      <dgm:prSet/>
      <dgm:spPr/>
      <dgm:t>
        <a:bodyPr/>
        <a:lstStyle/>
        <a:p>
          <a:endParaRPr lang="en-US" sz="1800"/>
        </a:p>
      </dgm:t>
    </dgm:pt>
    <dgm:pt modelId="{F6DE3274-4393-47B0-81F1-306AA0D57372}">
      <dgm:prSet phldrT="[Text]" custT="1"/>
      <dgm:spPr>
        <a:noFill/>
        <a:ln w="57150">
          <a:solidFill>
            <a:srgbClr val="0070C0"/>
          </a:solidFill>
        </a:ln>
        <a:effectLst/>
      </dgm:spPr>
      <dgm:t>
        <a:bodyPr/>
        <a:lstStyle/>
        <a:p>
          <a:pPr algn="ctr"/>
          <a:r>
            <a:rPr lang="en-US" sz="1600" dirty="0" smtClean="0">
              <a:solidFill>
                <a:schemeClr val="bg1">
                  <a:lumMod val="50000"/>
                </a:schemeClr>
              </a:solidFill>
              <a:effectLst/>
              <a:latin typeface="Calibri" pitchFamily="34" charset="0"/>
              <a:cs typeface="Calibri" pitchFamily="34" charset="0"/>
            </a:rPr>
            <a:t>Any installation or alteration of hardware, system and application software, procedures and environmental facilities, which adds to, deletes from or modifies the status of a service.</a:t>
          </a:r>
          <a:endParaRPr lang="en-US" sz="1600" dirty="0">
            <a:solidFill>
              <a:schemeClr val="bg1">
                <a:lumMod val="50000"/>
              </a:schemeClr>
            </a:solidFill>
            <a:effectLst/>
            <a:latin typeface="Calibri" pitchFamily="34" charset="0"/>
            <a:cs typeface="Calibri" pitchFamily="34" charset="0"/>
          </a:endParaRPr>
        </a:p>
      </dgm:t>
    </dgm:pt>
    <dgm:pt modelId="{94D2F019-0DF8-4BF9-B243-B0CBC41AC3A2}" type="parTrans" cxnId="{AE018A29-785D-405A-9632-8E8CC78F1691}">
      <dgm:prSet/>
      <dgm:spPr/>
      <dgm:t>
        <a:bodyPr/>
        <a:lstStyle/>
        <a:p>
          <a:endParaRPr lang="en-US" sz="2000"/>
        </a:p>
      </dgm:t>
    </dgm:pt>
    <dgm:pt modelId="{9E23A78A-0284-4EF3-95CB-C447329B2701}" type="sibTrans" cxnId="{AE018A29-785D-405A-9632-8E8CC78F1691}">
      <dgm:prSet/>
      <dgm:spPr/>
      <dgm:t>
        <a:bodyPr/>
        <a:lstStyle/>
        <a:p>
          <a:endParaRPr lang="en-US" sz="2000"/>
        </a:p>
      </dgm:t>
    </dgm:pt>
    <dgm:pt modelId="{9352ACD0-D525-41AE-B97F-81873AD23244}">
      <dgm:prSet phldrT="[Text]" custT="1"/>
      <dgm:spPr>
        <a:noFill/>
        <a:ln w="57150">
          <a:solidFill>
            <a:srgbClr val="002060"/>
          </a:solidFill>
        </a:ln>
        <a:effectLst/>
      </dgm:spPr>
      <dgm:t>
        <a:bodyPr/>
        <a:lstStyle/>
        <a:p>
          <a:pPr algn="ctr"/>
          <a:r>
            <a:rPr lang="en-US" sz="1800" dirty="0" smtClean="0">
              <a:solidFill>
                <a:schemeClr val="bg1">
                  <a:lumMod val="50000"/>
                </a:schemeClr>
              </a:solidFill>
              <a:latin typeface="Calibri" pitchFamily="34" charset="0"/>
              <a:cs typeface="Calibri" pitchFamily="34" charset="0"/>
            </a:rPr>
            <a:t>An unplanned  interruption or a reduction in the quality of a service. </a:t>
          </a:r>
          <a:r>
            <a:rPr lang="en-US" sz="1800" b="0" i="0" dirty="0" smtClean="0">
              <a:solidFill>
                <a:schemeClr val="tx1">
                  <a:lumMod val="50000"/>
                  <a:lumOff val="50000"/>
                </a:schemeClr>
              </a:solidFill>
              <a:latin typeface="Calibri" pitchFamily="34" charset="0"/>
              <a:cs typeface="Calibri" pitchFamily="34" charset="0"/>
            </a:rPr>
            <a:t>Failure of a configuration item that has not yet impacted service is also an incident.</a:t>
          </a:r>
          <a:endParaRPr lang="en-US" sz="1800" dirty="0">
            <a:solidFill>
              <a:schemeClr val="bg1">
                <a:lumMod val="50000"/>
              </a:schemeClr>
            </a:solidFill>
            <a:latin typeface="Calibri" pitchFamily="34" charset="0"/>
            <a:cs typeface="Calibri" pitchFamily="34" charset="0"/>
          </a:endParaRPr>
        </a:p>
      </dgm:t>
    </dgm:pt>
    <dgm:pt modelId="{1825F6FE-97FC-4532-98F7-336A64DFAA84}" type="parTrans" cxnId="{A4111DF1-55BB-4C09-8538-D28CFF271BB6}">
      <dgm:prSet/>
      <dgm:spPr/>
      <dgm:t>
        <a:bodyPr/>
        <a:lstStyle/>
        <a:p>
          <a:endParaRPr lang="en-US" sz="2000"/>
        </a:p>
      </dgm:t>
    </dgm:pt>
    <dgm:pt modelId="{29604A72-C1E8-40A4-8117-FEFE9B1025D6}" type="sibTrans" cxnId="{A4111DF1-55BB-4C09-8538-D28CFF271BB6}">
      <dgm:prSet/>
      <dgm:spPr/>
      <dgm:t>
        <a:bodyPr/>
        <a:lstStyle/>
        <a:p>
          <a:endParaRPr lang="en-US" sz="2000"/>
        </a:p>
      </dgm:t>
    </dgm:pt>
    <dgm:pt modelId="{16435317-B439-40BB-B1CB-7FF4E4AF1892}" type="pres">
      <dgm:prSet presAssocID="{4562077F-735E-41AE-9105-B92D07F4E01E}" presName="diagram" presStyleCnt="0">
        <dgm:presLayoutVars>
          <dgm:dir/>
          <dgm:resizeHandles val="exact"/>
        </dgm:presLayoutVars>
      </dgm:prSet>
      <dgm:spPr/>
      <dgm:t>
        <a:bodyPr/>
        <a:lstStyle/>
        <a:p>
          <a:endParaRPr lang="en-US"/>
        </a:p>
      </dgm:t>
    </dgm:pt>
    <dgm:pt modelId="{62E753A0-9215-4BD7-951F-04C8826F3211}" type="pres">
      <dgm:prSet presAssocID="{6F59D8E4-6417-407D-9E27-9C114E4CB3CE}" presName="node" presStyleLbl="node1" presStyleIdx="0" presStyleCnt="3" custScaleY="172408" custLinFactNeighborX="556" custLinFactNeighborY="7467">
        <dgm:presLayoutVars>
          <dgm:bulletEnabled val="1"/>
        </dgm:presLayoutVars>
      </dgm:prSet>
      <dgm:spPr/>
      <dgm:t>
        <a:bodyPr/>
        <a:lstStyle/>
        <a:p>
          <a:endParaRPr lang="en-US"/>
        </a:p>
      </dgm:t>
    </dgm:pt>
    <dgm:pt modelId="{14D00F7B-BD75-436E-8CE8-0CA8BFD63EDE}" type="pres">
      <dgm:prSet presAssocID="{981722E8-B049-4BAA-8890-4FEC9A0EA5FF}" presName="sibTrans" presStyleCnt="0"/>
      <dgm:spPr/>
    </dgm:pt>
    <dgm:pt modelId="{4D7D1D8F-9A0D-4C44-9782-D113CC08BCAD}" type="pres">
      <dgm:prSet presAssocID="{9352ACD0-D525-41AE-B97F-81873AD23244}" presName="node" presStyleLbl="node1" presStyleIdx="1" presStyleCnt="3" custScaleY="172408" custLinFactNeighborX="280" custLinFactNeighborY="7467">
        <dgm:presLayoutVars>
          <dgm:bulletEnabled val="1"/>
        </dgm:presLayoutVars>
      </dgm:prSet>
      <dgm:spPr/>
      <dgm:t>
        <a:bodyPr/>
        <a:lstStyle/>
        <a:p>
          <a:endParaRPr lang="en-US"/>
        </a:p>
      </dgm:t>
    </dgm:pt>
    <dgm:pt modelId="{1D035313-4CBF-4093-A8F1-1B3350DEA57B}" type="pres">
      <dgm:prSet presAssocID="{29604A72-C1E8-40A4-8117-FEFE9B1025D6}" presName="sibTrans" presStyleCnt="0"/>
      <dgm:spPr/>
    </dgm:pt>
    <dgm:pt modelId="{9C8D6ADD-8B6A-422C-AA6A-9A3CCDC3FB57}" type="pres">
      <dgm:prSet presAssocID="{F6DE3274-4393-47B0-81F1-306AA0D57372}" presName="node" presStyleLbl="node1" presStyleIdx="2" presStyleCnt="3" custScaleY="172408" custLinFactNeighborY="7467">
        <dgm:presLayoutVars>
          <dgm:bulletEnabled val="1"/>
        </dgm:presLayoutVars>
      </dgm:prSet>
      <dgm:spPr/>
      <dgm:t>
        <a:bodyPr/>
        <a:lstStyle/>
        <a:p>
          <a:endParaRPr lang="en-US"/>
        </a:p>
      </dgm:t>
    </dgm:pt>
  </dgm:ptLst>
  <dgm:cxnLst>
    <dgm:cxn modelId="{728CFBCB-EAB1-489F-A5C3-08CFFA6661E0}" type="presOf" srcId="{9352ACD0-D525-41AE-B97F-81873AD23244}" destId="{4D7D1D8F-9A0D-4C44-9782-D113CC08BCAD}" srcOrd="0" destOrd="0" presId="urn:microsoft.com/office/officeart/2005/8/layout/default#1"/>
    <dgm:cxn modelId="{A4111DF1-55BB-4C09-8538-D28CFF271BB6}" srcId="{4562077F-735E-41AE-9105-B92D07F4E01E}" destId="{9352ACD0-D525-41AE-B97F-81873AD23244}" srcOrd="1" destOrd="0" parTransId="{1825F6FE-97FC-4532-98F7-336A64DFAA84}" sibTransId="{29604A72-C1E8-40A4-8117-FEFE9B1025D6}"/>
    <dgm:cxn modelId="{EAE6D0BF-AEEE-420A-B1B5-AB93E07FFEA0}" srcId="{4562077F-735E-41AE-9105-B92D07F4E01E}" destId="{6F59D8E4-6417-407D-9E27-9C114E4CB3CE}" srcOrd="0" destOrd="0" parTransId="{0707B9D9-221D-4D22-AF82-B6B594A7B265}" sibTransId="{981722E8-B049-4BAA-8890-4FEC9A0EA5FF}"/>
    <dgm:cxn modelId="{AE018A29-785D-405A-9632-8E8CC78F1691}" srcId="{4562077F-735E-41AE-9105-B92D07F4E01E}" destId="{F6DE3274-4393-47B0-81F1-306AA0D57372}" srcOrd="2" destOrd="0" parTransId="{94D2F019-0DF8-4BF9-B243-B0CBC41AC3A2}" sibTransId="{9E23A78A-0284-4EF3-95CB-C447329B2701}"/>
    <dgm:cxn modelId="{C1FC2AA0-1F3A-4D30-9A17-0892B54C3C19}" type="presOf" srcId="{4562077F-735E-41AE-9105-B92D07F4E01E}" destId="{16435317-B439-40BB-B1CB-7FF4E4AF1892}" srcOrd="0" destOrd="0" presId="urn:microsoft.com/office/officeart/2005/8/layout/default#1"/>
    <dgm:cxn modelId="{7D9A849E-CA05-4A58-97AC-E5A3A56DE348}" type="presOf" srcId="{6F59D8E4-6417-407D-9E27-9C114E4CB3CE}" destId="{62E753A0-9215-4BD7-951F-04C8826F3211}" srcOrd="0" destOrd="0" presId="urn:microsoft.com/office/officeart/2005/8/layout/default#1"/>
    <dgm:cxn modelId="{F60F7087-66B4-4CFE-BD31-DE37702E9779}" type="presOf" srcId="{F6DE3274-4393-47B0-81F1-306AA0D57372}" destId="{9C8D6ADD-8B6A-422C-AA6A-9A3CCDC3FB57}" srcOrd="0" destOrd="0" presId="urn:microsoft.com/office/officeart/2005/8/layout/default#1"/>
    <dgm:cxn modelId="{0083877D-0E4D-4095-B7C1-93B73C5B3E52}" type="presParOf" srcId="{16435317-B439-40BB-B1CB-7FF4E4AF1892}" destId="{62E753A0-9215-4BD7-951F-04C8826F3211}" srcOrd="0" destOrd="0" presId="urn:microsoft.com/office/officeart/2005/8/layout/default#1"/>
    <dgm:cxn modelId="{A6F68AB1-1AC7-4E9A-AF2D-0F1266AB2F7F}" type="presParOf" srcId="{16435317-B439-40BB-B1CB-7FF4E4AF1892}" destId="{14D00F7B-BD75-436E-8CE8-0CA8BFD63EDE}" srcOrd="1" destOrd="0" presId="urn:microsoft.com/office/officeart/2005/8/layout/default#1"/>
    <dgm:cxn modelId="{25C40ABE-18A2-4A25-A888-8A051C99CB5E}" type="presParOf" srcId="{16435317-B439-40BB-B1CB-7FF4E4AF1892}" destId="{4D7D1D8F-9A0D-4C44-9782-D113CC08BCAD}" srcOrd="2" destOrd="0" presId="urn:microsoft.com/office/officeart/2005/8/layout/default#1"/>
    <dgm:cxn modelId="{42B08AB9-752B-4BE3-B538-E64D59C7D30F}" type="presParOf" srcId="{16435317-B439-40BB-B1CB-7FF4E4AF1892}" destId="{1D035313-4CBF-4093-A8F1-1B3350DEA57B}" srcOrd="3" destOrd="0" presId="urn:microsoft.com/office/officeart/2005/8/layout/default#1"/>
    <dgm:cxn modelId="{2D6BCCFE-25F9-46BC-92DC-572093AF4AD9}" type="presParOf" srcId="{16435317-B439-40BB-B1CB-7FF4E4AF1892}" destId="{9C8D6ADD-8B6A-422C-AA6A-9A3CCDC3FB57}" srcOrd="4" destOrd="0" presId="urn:microsoft.com/office/officeart/2005/8/layout/default#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562077F-735E-41AE-9105-B92D07F4E01E}" type="doc">
      <dgm:prSet loTypeId="urn:microsoft.com/office/officeart/2005/8/layout/default#1" loCatId="list" qsTypeId="urn:microsoft.com/office/officeart/2005/8/quickstyle/simple2" qsCatId="simple" csTypeId="urn:microsoft.com/office/officeart/2005/8/colors/accent1_2" csCatId="accent1" phldr="1"/>
      <dgm:spPr/>
      <dgm:t>
        <a:bodyPr/>
        <a:lstStyle/>
        <a:p>
          <a:endParaRPr lang="en-US"/>
        </a:p>
      </dgm:t>
    </dgm:pt>
    <dgm:pt modelId="{6F59D8E4-6417-407D-9E27-9C114E4CB3CE}">
      <dgm:prSet phldrT="[Text]" custT="1"/>
      <dgm:spPr>
        <a:noFill/>
        <a:ln w="57150">
          <a:solidFill>
            <a:srgbClr val="7030A0"/>
          </a:solidFill>
        </a:ln>
        <a:effectLst/>
      </dgm:spPr>
      <dgm:t>
        <a:bodyPr/>
        <a:lstStyle/>
        <a:p>
          <a:pPr algn="ctr"/>
          <a:r>
            <a:rPr lang="en-US" sz="1600" b="0" i="0" dirty="0" smtClean="0">
              <a:solidFill>
                <a:schemeClr val="tx1">
                  <a:lumMod val="50000"/>
                  <a:lumOff val="50000"/>
                </a:schemeClr>
              </a:solidFill>
              <a:latin typeface="Calibri" pitchFamily="34" charset="0"/>
              <a:cs typeface="Calibri" pitchFamily="34" charset="0"/>
            </a:rPr>
            <a:t>The unknown underlying cause of one or more multiple incidents.</a:t>
          </a:r>
          <a:endParaRPr lang="en-US" sz="1600" baseline="0" dirty="0">
            <a:solidFill>
              <a:schemeClr val="tx1">
                <a:lumMod val="50000"/>
                <a:lumOff val="50000"/>
              </a:schemeClr>
            </a:solidFill>
            <a:latin typeface="Calibri" pitchFamily="34" charset="0"/>
            <a:cs typeface="Calibri" pitchFamily="34" charset="0"/>
          </a:endParaRPr>
        </a:p>
      </dgm:t>
    </dgm:pt>
    <dgm:pt modelId="{0707B9D9-221D-4D22-AF82-B6B594A7B265}" type="parTrans" cxnId="{EAE6D0BF-AEEE-420A-B1B5-AB93E07FFEA0}">
      <dgm:prSet/>
      <dgm:spPr/>
      <dgm:t>
        <a:bodyPr/>
        <a:lstStyle/>
        <a:p>
          <a:endParaRPr lang="en-US" sz="1800"/>
        </a:p>
      </dgm:t>
    </dgm:pt>
    <dgm:pt modelId="{981722E8-B049-4BAA-8890-4FEC9A0EA5FF}" type="sibTrans" cxnId="{EAE6D0BF-AEEE-420A-B1B5-AB93E07FFEA0}">
      <dgm:prSet/>
      <dgm:spPr/>
      <dgm:t>
        <a:bodyPr/>
        <a:lstStyle/>
        <a:p>
          <a:endParaRPr lang="en-US" sz="1800"/>
        </a:p>
      </dgm:t>
    </dgm:pt>
    <dgm:pt modelId="{111DB6C9-A8D5-4127-861C-959A7454E316}">
      <dgm:prSet phldrT="[Text]" custT="1"/>
      <dgm:spPr>
        <a:noFill/>
        <a:ln w="57150">
          <a:solidFill>
            <a:srgbClr val="002060"/>
          </a:solidFill>
        </a:ln>
        <a:effectLst/>
      </dgm:spPr>
      <dgm:t>
        <a:bodyPr/>
        <a:lstStyle/>
        <a:p>
          <a:r>
            <a:rPr lang="en-US" sz="1600" b="0" i="0" dirty="0" smtClean="0">
              <a:solidFill>
                <a:schemeClr val="tx1">
                  <a:lumMod val="50000"/>
                  <a:lumOff val="50000"/>
                </a:schemeClr>
              </a:solidFill>
              <a:latin typeface="Calibri" pitchFamily="34" charset="0"/>
              <a:cs typeface="Calibri" pitchFamily="34" charset="0"/>
            </a:rPr>
            <a:t>An unplanned interruption to a service or a reduction in the quality of a service. Failure of a configuration item that has not yet impacted service is also an incident.</a:t>
          </a:r>
          <a:endParaRPr lang="en-US" sz="1600" baseline="0" dirty="0">
            <a:solidFill>
              <a:schemeClr val="bg1">
                <a:lumMod val="50000"/>
              </a:schemeClr>
            </a:solidFill>
            <a:latin typeface="Calibri" pitchFamily="34" charset="0"/>
            <a:cs typeface="Calibri" pitchFamily="34" charset="0"/>
          </a:endParaRPr>
        </a:p>
      </dgm:t>
    </dgm:pt>
    <dgm:pt modelId="{CB2F737D-A27A-4A30-ACC2-1ED93FDFF034}" type="parTrans" cxnId="{DC39887F-6FA6-4A65-A050-64C61A54488E}">
      <dgm:prSet/>
      <dgm:spPr/>
      <dgm:t>
        <a:bodyPr/>
        <a:lstStyle/>
        <a:p>
          <a:endParaRPr lang="en-US"/>
        </a:p>
      </dgm:t>
    </dgm:pt>
    <dgm:pt modelId="{005965E8-2533-4F6D-8330-40315E6EB7E6}" type="sibTrans" cxnId="{DC39887F-6FA6-4A65-A050-64C61A54488E}">
      <dgm:prSet/>
      <dgm:spPr/>
      <dgm:t>
        <a:bodyPr/>
        <a:lstStyle/>
        <a:p>
          <a:endParaRPr lang="en-US"/>
        </a:p>
      </dgm:t>
    </dgm:pt>
    <dgm:pt modelId="{16435317-B439-40BB-B1CB-7FF4E4AF1892}" type="pres">
      <dgm:prSet presAssocID="{4562077F-735E-41AE-9105-B92D07F4E01E}" presName="diagram" presStyleCnt="0">
        <dgm:presLayoutVars>
          <dgm:dir/>
          <dgm:resizeHandles val="exact"/>
        </dgm:presLayoutVars>
      </dgm:prSet>
      <dgm:spPr/>
      <dgm:t>
        <a:bodyPr/>
        <a:lstStyle/>
        <a:p>
          <a:endParaRPr lang="en-US"/>
        </a:p>
      </dgm:t>
    </dgm:pt>
    <dgm:pt modelId="{62E753A0-9215-4BD7-951F-04C8826F3211}" type="pres">
      <dgm:prSet presAssocID="{6F59D8E4-6417-407D-9E27-9C114E4CB3CE}" presName="node" presStyleLbl="node1" presStyleIdx="0" presStyleCnt="2" custScaleY="172408" custLinFactNeighborX="556" custLinFactNeighborY="7467">
        <dgm:presLayoutVars>
          <dgm:bulletEnabled val="1"/>
        </dgm:presLayoutVars>
      </dgm:prSet>
      <dgm:spPr/>
      <dgm:t>
        <a:bodyPr/>
        <a:lstStyle/>
        <a:p>
          <a:endParaRPr lang="en-US"/>
        </a:p>
      </dgm:t>
    </dgm:pt>
    <dgm:pt modelId="{CF333E74-848D-4954-BD2A-CC2428FC9A07}" type="pres">
      <dgm:prSet presAssocID="{981722E8-B049-4BAA-8890-4FEC9A0EA5FF}" presName="sibTrans" presStyleCnt="0"/>
      <dgm:spPr/>
    </dgm:pt>
    <dgm:pt modelId="{BEF5CD29-4EFB-4078-8604-6700D3586669}" type="pres">
      <dgm:prSet presAssocID="{111DB6C9-A8D5-4127-861C-959A7454E316}" presName="node" presStyleLbl="node1" presStyleIdx="1" presStyleCnt="2" custScaleY="172408" custLinFactNeighborX="556" custLinFactNeighborY="7467">
        <dgm:presLayoutVars>
          <dgm:bulletEnabled val="1"/>
        </dgm:presLayoutVars>
      </dgm:prSet>
      <dgm:spPr/>
      <dgm:t>
        <a:bodyPr/>
        <a:lstStyle/>
        <a:p>
          <a:endParaRPr lang="en-US"/>
        </a:p>
      </dgm:t>
    </dgm:pt>
  </dgm:ptLst>
  <dgm:cxnLst>
    <dgm:cxn modelId="{EAE6D0BF-AEEE-420A-B1B5-AB93E07FFEA0}" srcId="{4562077F-735E-41AE-9105-B92D07F4E01E}" destId="{6F59D8E4-6417-407D-9E27-9C114E4CB3CE}" srcOrd="0" destOrd="0" parTransId="{0707B9D9-221D-4D22-AF82-B6B594A7B265}" sibTransId="{981722E8-B049-4BAA-8890-4FEC9A0EA5FF}"/>
    <dgm:cxn modelId="{E91F076B-1246-43D2-A894-030E718F8A6D}" type="presOf" srcId="{6F59D8E4-6417-407D-9E27-9C114E4CB3CE}" destId="{62E753A0-9215-4BD7-951F-04C8826F3211}" srcOrd="0" destOrd="0" presId="urn:microsoft.com/office/officeart/2005/8/layout/default#1"/>
    <dgm:cxn modelId="{DC39887F-6FA6-4A65-A050-64C61A54488E}" srcId="{4562077F-735E-41AE-9105-B92D07F4E01E}" destId="{111DB6C9-A8D5-4127-861C-959A7454E316}" srcOrd="1" destOrd="0" parTransId="{CB2F737D-A27A-4A30-ACC2-1ED93FDFF034}" sibTransId="{005965E8-2533-4F6D-8330-40315E6EB7E6}"/>
    <dgm:cxn modelId="{DAD1EC77-4760-47C5-B6B9-547D92E8F660}" type="presOf" srcId="{111DB6C9-A8D5-4127-861C-959A7454E316}" destId="{BEF5CD29-4EFB-4078-8604-6700D3586669}" srcOrd="0" destOrd="0" presId="urn:microsoft.com/office/officeart/2005/8/layout/default#1"/>
    <dgm:cxn modelId="{A8BA3587-2FC2-44EB-B3C0-A4213F57A768}" type="presOf" srcId="{4562077F-735E-41AE-9105-B92D07F4E01E}" destId="{16435317-B439-40BB-B1CB-7FF4E4AF1892}" srcOrd="0" destOrd="0" presId="urn:microsoft.com/office/officeart/2005/8/layout/default#1"/>
    <dgm:cxn modelId="{8D8BC497-7619-484A-B3B8-BEFC714DB98E}" type="presParOf" srcId="{16435317-B439-40BB-B1CB-7FF4E4AF1892}" destId="{62E753A0-9215-4BD7-951F-04C8826F3211}" srcOrd="0" destOrd="0" presId="urn:microsoft.com/office/officeart/2005/8/layout/default#1"/>
    <dgm:cxn modelId="{CAA41794-EC60-4144-AEE7-C8D105CD319F}" type="presParOf" srcId="{16435317-B439-40BB-B1CB-7FF4E4AF1892}" destId="{CF333E74-848D-4954-BD2A-CC2428FC9A07}" srcOrd="1" destOrd="0" presId="urn:microsoft.com/office/officeart/2005/8/layout/default#1"/>
    <dgm:cxn modelId="{716B5680-0AB3-4B31-9481-FE88F0910A64}" type="presParOf" srcId="{16435317-B439-40BB-B1CB-7FF4E4AF1892}" destId="{BEF5CD29-4EFB-4078-8604-6700D3586669}" srcOrd="2" destOrd="0" presId="urn:microsoft.com/office/officeart/2005/8/layout/default#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D1D8F-9A0D-4C44-9782-D113CC08BCAD}">
      <dsp:nvSpPr>
        <dsp:cNvPr id="0" name=""/>
        <dsp:cNvSpPr/>
      </dsp:nvSpPr>
      <dsp:spPr>
        <a:xfrm>
          <a:off x="2553579" y="2307"/>
          <a:ext cx="2373734" cy="2455504"/>
        </a:xfrm>
        <a:prstGeom prst="rect">
          <a:avLst/>
        </a:prstGeom>
        <a:noFill/>
        <a:ln w="57150" cap="flat" cmpd="sng" algn="ctr">
          <a:solidFill>
            <a:srgbClr val="009999"/>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lumMod val="50000"/>
                </a:schemeClr>
              </a:solidFill>
              <a:latin typeface="Calibri" pitchFamily="34" charset="0"/>
              <a:cs typeface="Calibri" pitchFamily="34" charset="0"/>
            </a:rPr>
            <a:t>A request for assistance in the form of information, general support, activation or standard changes.</a:t>
          </a:r>
          <a:endParaRPr lang="en-US" sz="1800" kern="1200" dirty="0">
            <a:solidFill>
              <a:schemeClr val="bg1">
                <a:lumMod val="50000"/>
              </a:schemeClr>
            </a:solidFill>
            <a:latin typeface="Calibri" pitchFamily="34" charset="0"/>
            <a:cs typeface="Calibri" pitchFamily="34" charset="0"/>
          </a:endParaRPr>
        </a:p>
      </dsp:txBody>
      <dsp:txXfrm>
        <a:off x="2553579" y="2307"/>
        <a:ext cx="2373734" cy="24555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753A0-9215-4BD7-951F-04C8826F3211}">
      <dsp:nvSpPr>
        <dsp:cNvPr id="0" name=""/>
        <dsp:cNvSpPr/>
      </dsp:nvSpPr>
      <dsp:spPr>
        <a:xfrm>
          <a:off x="12974" y="329185"/>
          <a:ext cx="2333625" cy="2414013"/>
        </a:xfrm>
        <a:prstGeom prst="rect">
          <a:avLst/>
        </a:prstGeom>
        <a:noFill/>
        <a:ln w="57150" cap="flat" cmpd="sng" algn="ctr">
          <a:solidFill>
            <a:srgbClr val="C00000"/>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i="0" kern="1200" baseline="0" dirty="0" smtClean="0">
              <a:ln>
                <a:noFill/>
              </a:ln>
              <a:solidFill>
                <a:schemeClr val="bg1">
                  <a:lumMod val="50000"/>
                </a:schemeClr>
              </a:solidFill>
              <a:latin typeface="Calibri" pitchFamily="34" charset="0"/>
              <a:cs typeface="Calibri" pitchFamily="34" charset="0"/>
            </a:rPr>
            <a:t>A formal request from an end-user for information or a standard service or product. Considered low impact, low risk</a:t>
          </a:r>
          <a:r>
            <a:rPr lang="en-US" sz="1800" kern="1200" baseline="0" dirty="0" smtClean="0">
              <a:solidFill>
                <a:schemeClr val="bg1">
                  <a:lumMod val="50000"/>
                </a:schemeClr>
              </a:solidFill>
              <a:latin typeface="Calibri" pitchFamily="34" charset="0"/>
              <a:cs typeface="Calibri" pitchFamily="34" charset="0"/>
            </a:rPr>
            <a:t>.</a:t>
          </a:r>
          <a:endParaRPr lang="en-US" sz="1800" kern="1200" baseline="0" dirty="0">
            <a:solidFill>
              <a:schemeClr val="bg1">
                <a:lumMod val="50000"/>
              </a:schemeClr>
            </a:solidFill>
            <a:latin typeface="Calibri" pitchFamily="34" charset="0"/>
            <a:cs typeface="Calibri" pitchFamily="34" charset="0"/>
          </a:endParaRPr>
        </a:p>
      </dsp:txBody>
      <dsp:txXfrm>
        <a:off x="12974" y="329185"/>
        <a:ext cx="2333625" cy="2414013"/>
      </dsp:txXfrm>
    </dsp:sp>
    <dsp:sp modelId="{4D7D1D8F-9A0D-4C44-9782-D113CC08BCAD}">
      <dsp:nvSpPr>
        <dsp:cNvPr id="0" name=""/>
        <dsp:cNvSpPr/>
      </dsp:nvSpPr>
      <dsp:spPr>
        <a:xfrm>
          <a:off x="2573521" y="329185"/>
          <a:ext cx="2333625" cy="2414013"/>
        </a:xfrm>
        <a:prstGeom prst="rect">
          <a:avLst/>
        </a:prstGeom>
        <a:noFill/>
        <a:ln w="57150" cap="flat" cmpd="sng" algn="ctr">
          <a:solidFill>
            <a:srgbClr val="002060"/>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lumMod val="50000"/>
                </a:schemeClr>
              </a:solidFill>
              <a:latin typeface="Calibri" pitchFamily="34" charset="0"/>
              <a:cs typeface="Calibri" pitchFamily="34" charset="0"/>
            </a:rPr>
            <a:t>An unplanned  interruption or a reduction in the quality of a service. </a:t>
          </a:r>
          <a:r>
            <a:rPr lang="en-US" sz="1800" b="0" i="0" kern="1200" dirty="0" smtClean="0">
              <a:solidFill>
                <a:schemeClr val="tx1">
                  <a:lumMod val="50000"/>
                  <a:lumOff val="50000"/>
                </a:schemeClr>
              </a:solidFill>
              <a:latin typeface="Calibri" pitchFamily="34" charset="0"/>
              <a:cs typeface="Calibri" pitchFamily="34" charset="0"/>
            </a:rPr>
            <a:t>Failure of a configuration item that has not yet impacted service is also an incident</a:t>
          </a:r>
          <a:endParaRPr lang="en-US" sz="1800" kern="1200" dirty="0">
            <a:solidFill>
              <a:schemeClr val="bg1">
                <a:lumMod val="50000"/>
              </a:schemeClr>
            </a:solidFill>
            <a:latin typeface="Calibri" pitchFamily="34" charset="0"/>
            <a:cs typeface="Calibri" pitchFamily="34" charset="0"/>
          </a:endParaRPr>
        </a:p>
      </dsp:txBody>
      <dsp:txXfrm>
        <a:off x="2573521" y="329185"/>
        <a:ext cx="2333625" cy="2414013"/>
      </dsp:txXfrm>
    </dsp:sp>
    <dsp:sp modelId="{9C8D6ADD-8B6A-422C-AA6A-9A3CCDC3FB57}">
      <dsp:nvSpPr>
        <dsp:cNvPr id="0" name=""/>
        <dsp:cNvSpPr/>
      </dsp:nvSpPr>
      <dsp:spPr>
        <a:xfrm>
          <a:off x="5133975" y="329185"/>
          <a:ext cx="2333625" cy="2414013"/>
        </a:xfrm>
        <a:prstGeom prst="rect">
          <a:avLst/>
        </a:prstGeom>
        <a:noFill/>
        <a:ln w="57150" cap="flat" cmpd="sng" algn="ctr">
          <a:solidFill>
            <a:srgbClr val="0070C0"/>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bg1">
                  <a:lumMod val="50000"/>
                </a:schemeClr>
              </a:solidFill>
              <a:effectLst/>
              <a:latin typeface="Calibri" pitchFamily="34" charset="0"/>
              <a:cs typeface="Calibri" pitchFamily="34" charset="0"/>
            </a:rPr>
            <a:t>Any installation or alteration of hardware, system and application software, procedures and environmental facilities, which adds to, deletes from or modifies the status of a service.</a:t>
          </a:r>
          <a:endParaRPr lang="en-US" sz="1600" kern="1200" dirty="0">
            <a:solidFill>
              <a:schemeClr val="bg1">
                <a:lumMod val="50000"/>
              </a:schemeClr>
            </a:solidFill>
            <a:effectLst/>
            <a:latin typeface="Calibri" pitchFamily="34" charset="0"/>
            <a:cs typeface="Calibri" pitchFamily="34" charset="0"/>
          </a:endParaRPr>
        </a:p>
      </dsp:txBody>
      <dsp:txXfrm>
        <a:off x="5133975" y="329185"/>
        <a:ext cx="2333625" cy="24140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753A0-9215-4BD7-951F-04C8826F3211}">
      <dsp:nvSpPr>
        <dsp:cNvPr id="0" name=""/>
        <dsp:cNvSpPr/>
      </dsp:nvSpPr>
      <dsp:spPr>
        <a:xfrm>
          <a:off x="533362" y="876"/>
          <a:ext cx="2902892" cy="1741735"/>
        </a:xfrm>
        <a:prstGeom prst="rect">
          <a:avLst/>
        </a:prstGeom>
        <a:noFill/>
        <a:ln w="57150" cap="flat" cmpd="sng" algn="ctr">
          <a:solidFill>
            <a:srgbClr val="0070C0"/>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bg1">
                  <a:lumMod val="50000"/>
                </a:schemeClr>
              </a:solidFill>
              <a:latin typeface="Calibri" pitchFamily="34" charset="0"/>
              <a:cs typeface="Calibri" pitchFamily="34" charset="0"/>
            </a:rPr>
            <a:t>Any installation or alteration of hardware, system and application software, procedures and environmental facilities, which adds to, deletes from or modifies the status of a service.</a:t>
          </a:r>
          <a:endParaRPr lang="en-US" sz="1600" kern="1200" dirty="0">
            <a:solidFill>
              <a:schemeClr val="bg1">
                <a:lumMod val="50000"/>
              </a:schemeClr>
            </a:solidFill>
            <a:latin typeface="Calibri" pitchFamily="34" charset="0"/>
            <a:cs typeface="Calibri" pitchFamily="34" charset="0"/>
          </a:endParaRPr>
        </a:p>
      </dsp:txBody>
      <dsp:txXfrm>
        <a:off x="533362" y="876"/>
        <a:ext cx="2902892" cy="1741735"/>
      </dsp:txXfrm>
    </dsp:sp>
    <dsp:sp modelId="{C9EED874-1A9B-4209-8A3C-B38CAC0100DB}">
      <dsp:nvSpPr>
        <dsp:cNvPr id="0" name=""/>
        <dsp:cNvSpPr/>
      </dsp:nvSpPr>
      <dsp:spPr>
        <a:xfrm>
          <a:off x="3726544" y="876"/>
          <a:ext cx="2902892" cy="1741735"/>
        </a:xfrm>
        <a:prstGeom prst="rect">
          <a:avLst/>
        </a:prstGeom>
        <a:noFill/>
        <a:ln w="57150" cap="flat" cmpd="sng" algn="ctr">
          <a:solidFill>
            <a:srgbClr val="C00000"/>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bg1">
                  <a:lumMod val="50000"/>
                </a:schemeClr>
              </a:solidFill>
              <a:latin typeface="Calibri" pitchFamily="34" charset="0"/>
              <a:cs typeface="Calibri" pitchFamily="34" charset="0"/>
            </a:rPr>
            <a:t>A formal request from an end-user for information or a standard service or product. Considered low impact, low risk.</a:t>
          </a:r>
          <a:endParaRPr lang="en-US" sz="1600" kern="1200" dirty="0">
            <a:solidFill>
              <a:schemeClr val="bg1">
                <a:lumMod val="50000"/>
              </a:schemeClr>
            </a:solidFill>
            <a:latin typeface="Calibri" pitchFamily="34" charset="0"/>
            <a:cs typeface="Calibri" pitchFamily="34" charset="0"/>
          </a:endParaRPr>
        </a:p>
      </dsp:txBody>
      <dsp:txXfrm>
        <a:off x="3726544" y="876"/>
        <a:ext cx="2902892" cy="17417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753A0-9215-4BD7-951F-04C8826F3211}">
      <dsp:nvSpPr>
        <dsp:cNvPr id="0" name=""/>
        <dsp:cNvSpPr/>
      </dsp:nvSpPr>
      <dsp:spPr>
        <a:xfrm>
          <a:off x="2536693" y="2457"/>
          <a:ext cx="2421135" cy="2504539"/>
        </a:xfrm>
        <a:prstGeom prst="rect">
          <a:avLst/>
        </a:prstGeom>
        <a:noFill/>
        <a:ln w="57150" cap="flat" cmpd="sng" algn="ctr">
          <a:solidFill>
            <a:srgbClr val="FF6600"/>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lumMod val="50000"/>
                </a:schemeClr>
              </a:solidFill>
              <a:latin typeface="Calibri" pitchFamily="34" charset="0"/>
              <a:cs typeface="Calibri" pitchFamily="34" charset="0"/>
            </a:rPr>
            <a:t>Provide knowledge to other processes to improve the quality of decision making by ensuring that accurate and reliable information is available throughout the service lifecycle.</a:t>
          </a:r>
          <a:endParaRPr lang="en-US" sz="1800" kern="1200" baseline="0" dirty="0">
            <a:solidFill>
              <a:schemeClr val="bg1">
                <a:lumMod val="50000"/>
              </a:schemeClr>
            </a:solidFill>
            <a:latin typeface="Calibri" pitchFamily="34" charset="0"/>
            <a:cs typeface="Calibri" pitchFamily="34" charset="0"/>
          </a:endParaRPr>
        </a:p>
      </dsp:txBody>
      <dsp:txXfrm>
        <a:off x="2536693" y="2457"/>
        <a:ext cx="2421135" cy="25045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753A0-9215-4BD7-951F-04C8826F3211}">
      <dsp:nvSpPr>
        <dsp:cNvPr id="0" name=""/>
        <dsp:cNvSpPr/>
      </dsp:nvSpPr>
      <dsp:spPr>
        <a:xfrm>
          <a:off x="12974" y="329185"/>
          <a:ext cx="2333625" cy="2414013"/>
        </a:xfrm>
        <a:prstGeom prst="rect">
          <a:avLst/>
        </a:prstGeom>
        <a:noFill/>
        <a:ln w="57150" cap="flat" cmpd="sng" algn="ctr">
          <a:solidFill>
            <a:srgbClr val="C00000"/>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i="0" kern="1200" baseline="0" dirty="0" smtClean="0">
              <a:ln>
                <a:noFill/>
              </a:ln>
              <a:solidFill>
                <a:schemeClr val="bg1">
                  <a:lumMod val="50000"/>
                </a:schemeClr>
              </a:solidFill>
              <a:latin typeface="Calibri" pitchFamily="34" charset="0"/>
              <a:cs typeface="Calibri" pitchFamily="34" charset="0"/>
            </a:rPr>
            <a:t>A formal request from an end-user for information or a standard service or product. Considered low impact, low risk</a:t>
          </a:r>
          <a:r>
            <a:rPr lang="en-US" sz="1800" kern="1200" baseline="0" dirty="0" smtClean="0">
              <a:solidFill>
                <a:schemeClr val="bg1">
                  <a:lumMod val="50000"/>
                </a:schemeClr>
              </a:solidFill>
              <a:latin typeface="Calibri" pitchFamily="34" charset="0"/>
              <a:cs typeface="Calibri" pitchFamily="34" charset="0"/>
            </a:rPr>
            <a:t>.</a:t>
          </a:r>
          <a:endParaRPr lang="en-US" sz="1800" kern="1200" baseline="0" dirty="0">
            <a:solidFill>
              <a:schemeClr val="bg1">
                <a:lumMod val="50000"/>
              </a:schemeClr>
            </a:solidFill>
            <a:latin typeface="Calibri" pitchFamily="34" charset="0"/>
            <a:cs typeface="Calibri" pitchFamily="34" charset="0"/>
          </a:endParaRPr>
        </a:p>
      </dsp:txBody>
      <dsp:txXfrm>
        <a:off x="12974" y="329185"/>
        <a:ext cx="2333625" cy="2414013"/>
      </dsp:txXfrm>
    </dsp:sp>
    <dsp:sp modelId="{4D7D1D8F-9A0D-4C44-9782-D113CC08BCAD}">
      <dsp:nvSpPr>
        <dsp:cNvPr id="0" name=""/>
        <dsp:cNvSpPr/>
      </dsp:nvSpPr>
      <dsp:spPr>
        <a:xfrm>
          <a:off x="2573521" y="329185"/>
          <a:ext cx="2333625" cy="2414013"/>
        </a:xfrm>
        <a:prstGeom prst="rect">
          <a:avLst/>
        </a:prstGeom>
        <a:noFill/>
        <a:ln w="57150" cap="flat" cmpd="sng" algn="ctr">
          <a:solidFill>
            <a:srgbClr val="002060"/>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lumMod val="50000"/>
                </a:schemeClr>
              </a:solidFill>
              <a:latin typeface="Calibri" pitchFamily="34" charset="0"/>
              <a:cs typeface="Calibri" pitchFamily="34" charset="0"/>
            </a:rPr>
            <a:t>An unplanned  interruption or a reduction in the quality of a service. </a:t>
          </a:r>
          <a:r>
            <a:rPr lang="en-US" sz="1800" b="0" i="0" kern="1200" dirty="0" smtClean="0">
              <a:solidFill>
                <a:schemeClr val="tx1">
                  <a:lumMod val="50000"/>
                  <a:lumOff val="50000"/>
                </a:schemeClr>
              </a:solidFill>
              <a:latin typeface="Calibri" pitchFamily="34" charset="0"/>
              <a:cs typeface="Calibri" pitchFamily="34" charset="0"/>
            </a:rPr>
            <a:t>Failure of a configuration item that has not yet impacted service is also an incident.</a:t>
          </a:r>
          <a:endParaRPr lang="en-US" sz="1800" kern="1200" dirty="0">
            <a:solidFill>
              <a:schemeClr val="bg1">
                <a:lumMod val="50000"/>
              </a:schemeClr>
            </a:solidFill>
            <a:latin typeface="Calibri" pitchFamily="34" charset="0"/>
            <a:cs typeface="Calibri" pitchFamily="34" charset="0"/>
          </a:endParaRPr>
        </a:p>
      </dsp:txBody>
      <dsp:txXfrm>
        <a:off x="2573521" y="329185"/>
        <a:ext cx="2333625" cy="2414013"/>
      </dsp:txXfrm>
    </dsp:sp>
    <dsp:sp modelId="{9C8D6ADD-8B6A-422C-AA6A-9A3CCDC3FB57}">
      <dsp:nvSpPr>
        <dsp:cNvPr id="0" name=""/>
        <dsp:cNvSpPr/>
      </dsp:nvSpPr>
      <dsp:spPr>
        <a:xfrm>
          <a:off x="5133975" y="329185"/>
          <a:ext cx="2333625" cy="2414013"/>
        </a:xfrm>
        <a:prstGeom prst="rect">
          <a:avLst/>
        </a:prstGeom>
        <a:noFill/>
        <a:ln w="57150" cap="flat" cmpd="sng" algn="ctr">
          <a:solidFill>
            <a:srgbClr val="0070C0"/>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bg1">
                  <a:lumMod val="50000"/>
                </a:schemeClr>
              </a:solidFill>
              <a:effectLst/>
              <a:latin typeface="Calibri" pitchFamily="34" charset="0"/>
              <a:cs typeface="Calibri" pitchFamily="34" charset="0"/>
            </a:rPr>
            <a:t>Any installation or alteration of hardware, system and application software, procedures and environmental facilities, which adds to, deletes from or modifies the status of a service.</a:t>
          </a:r>
          <a:endParaRPr lang="en-US" sz="1600" kern="1200" dirty="0">
            <a:solidFill>
              <a:schemeClr val="bg1">
                <a:lumMod val="50000"/>
              </a:schemeClr>
            </a:solidFill>
            <a:effectLst/>
            <a:latin typeface="Calibri" pitchFamily="34" charset="0"/>
            <a:cs typeface="Calibri" pitchFamily="34" charset="0"/>
          </a:endParaRPr>
        </a:p>
      </dsp:txBody>
      <dsp:txXfrm>
        <a:off x="5133975" y="329185"/>
        <a:ext cx="2333625" cy="24140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753A0-9215-4BD7-951F-04C8826F3211}">
      <dsp:nvSpPr>
        <dsp:cNvPr id="0" name=""/>
        <dsp:cNvSpPr/>
      </dsp:nvSpPr>
      <dsp:spPr>
        <a:xfrm>
          <a:off x="1205068" y="2457"/>
          <a:ext cx="2421135" cy="2504539"/>
        </a:xfrm>
        <a:prstGeom prst="rect">
          <a:avLst/>
        </a:prstGeom>
        <a:noFill/>
        <a:ln w="57150" cap="flat" cmpd="sng" algn="ctr">
          <a:solidFill>
            <a:srgbClr val="7030A0"/>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smtClean="0">
              <a:solidFill>
                <a:schemeClr val="tx1">
                  <a:lumMod val="50000"/>
                  <a:lumOff val="50000"/>
                </a:schemeClr>
              </a:solidFill>
              <a:latin typeface="Calibri" pitchFamily="34" charset="0"/>
              <a:cs typeface="Calibri" pitchFamily="34" charset="0"/>
            </a:rPr>
            <a:t>The unknown underlying cause of one or more multiple incidents.</a:t>
          </a:r>
          <a:endParaRPr lang="en-US" sz="1600" kern="1200" baseline="0" dirty="0">
            <a:solidFill>
              <a:schemeClr val="tx1">
                <a:lumMod val="50000"/>
                <a:lumOff val="50000"/>
              </a:schemeClr>
            </a:solidFill>
            <a:latin typeface="Calibri" pitchFamily="34" charset="0"/>
            <a:cs typeface="Calibri" pitchFamily="34" charset="0"/>
          </a:endParaRPr>
        </a:p>
      </dsp:txBody>
      <dsp:txXfrm>
        <a:off x="1205068" y="2457"/>
        <a:ext cx="2421135" cy="2504539"/>
      </dsp:txXfrm>
    </dsp:sp>
    <dsp:sp modelId="{BEF5CD29-4EFB-4078-8604-6700D3586669}">
      <dsp:nvSpPr>
        <dsp:cNvPr id="0" name=""/>
        <dsp:cNvSpPr/>
      </dsp:nvSpPr>
      <dsp:spPr>
        <a:xfrm>
          <a:off x="3868318" y="2457"/>
          <a:ext cx="2421135" cy="2504539"/>
        </a:xfrm>
        <a:prstGeom prst="rect">
          <a:avLst/>
        </a:prstGeom>
        <a:noFill/>
        <a:ln w="57150" cap="flat" cmpd="sng" algn="ctr">
          <a:solidFill>
            <a:srgbClr val="002060"/>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smtClean="0">
              <a:solidFill>
                <a:schemeClr val="tx1">
                  <a:lumMod val="50000"/>
                  <a:lumOff val="50000"/>
                </a:schemeClr>
              </a:solidFill>
              <a:latin typeface="Calibri" pitchFamily="34" charset="0"/>
              <a:cs typeface="Calibri" pitchFamily="34" charset="0"/>
            </a:rPr>
            <a:t>An unplanned interruption to a service or a reduction in the quality of a service. Failure of a configuration item that has not yet impacted service is also an incident.</a:t>
          </a:r>
          <a:endParaRPr lang="en-US" sz="1600" kern="1200" baseline="0" dirty="0">
            <a:solidFill>
              <a:schemeClr val="bg1">
                <a:lumMod val="50000"/>
              </a:schemeClr>
            </a:solidFill>
            <a:latin typeface="Calibri" pitchFamily="34" charset="0"/>
            <a:cs typeface="Calibri" pitchFamily="34" charset="0"/>
          </a:endParaRPr>
        </a:p>
      </dsp:txBody>
      <dsp:txXfrm>
        <a:off x="3868318" y="2457"/>
        <a:ext cx="2421135" cy="25045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Univers LT 55" pitchFamily="2" charset="0"/>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Univers LT 55" pitchFamily="2" charset="0"/>
                <a:cs typeface="+mn-cs"/>
              </a:defRPr>
            </a:lvl1pPr>
          </a:lstStyle>
          <a:p>
            <a:pPr>
              <a:defRPr/>
            </a:pPr>
            <a:fld id="{8612C4A9-9B2D-4590-B30C-876C8D7FA402}" type="datetimeFigureOut">
              <a:rPr lang="en-US"/>
              <a:pPr>
                <a:defRPr/>
              </a:pPr>
              <a:t>2/20/2015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Univers LT 55" pitchFamily="2" charset="0"/>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Univers LT 55" pitchFamily="2" charset="0"/>
                <a:cs typeface="+mn-cs"/>
              </a:defRPr>
            </a:lvl1pPr>
          </a:lstStyle>
          <a:p>
            <a:pPr>
              <a:defRPr/>
            </a:pPr>
            <a:fld id="{7D463C4C-1301-424C-81DA-CCAC4D7844B4}" type="slidenum">
              <a:rPr lang="en-US"/>
              <a:pPr>
                <a:defRPr/>
              </a:pPr>
              <a:t>‹#›</a:t>
            </a:fld>
            <a:endParaRPr lang="en-US" dirty="0"/>
          </a:p>
        </p:txBody>
      </p:sp>
    </p:spTree>
    <p:extLst>
      <p:ext uri="{BB962C8B-B14F-4D97-AF65-F5344CB8AC3E}">
        <p14:creationId xmlns:p14="http://schemas.microsoft.com/office/powerpoint/2010/main" val="1227375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Univers LT 55" pitchFamily="2" charset="0"/>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Univers LT 55" pitchFamily="2" charset="0"/>
                <a:cs typeface="+mn-cs"/>
              </a:defRPr>
            </a:lvl1pPr>
          </a:lstStyle>
          <a:p>
            <a:pPr>
              <a:defRPr/>
            </a:pPr>
            <a:fld id="{D1CD12DB-BFFD-4885-8750-B9BD6D1B0D93}" type="datetimeFigureOut">
              <a:rPr lang="en-US"/>
              <a:pPr>
                <a:defRPr/>
              </a:pPr>
              <a:t>2/20/2015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Univers LT 55" pitchFamily="2" charset="0"/>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Univers LT 55" pitchFamily="2" charset="0"/>
                <a:cs typeface="+mn-cs"/>
              </a:defRPr>
            </a:lvl1pPr>
          </a:lstStyle>
          <a:p>
            <a:pPr>
              <a:defRPr/>
            </a:pPr>
            <a:fld id="{F0EE0A31-DBCF-4F95-ACFE-304D0D497CE9}" type="slidenum">
              <a:rPr lang="en-US"/>
              <a:pPr>
                <a:defRPr/>
              </a:pPr>
              <a:t>‹#›</a:t>
            </a:fld>
            <a:endParaRPr lang="en-US" dirty="0"/>
          </a:p>
        </p:txBody>
      </p:sp>
    </p:spTree>
    <p:extLst>
      <p:ext uri="{BB962C8B-B14F-4D97-AF65-F5344CB8AC3E}">
        <p14:creationId xmlns:p14="http://schemas.microsoft.com/office/powerpoint/2010/main" val="1252150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Univers LT 55" pitchFamily="2" charset="0"/>
        <a:ea typeface="+mn-ea"/>
        <a:cs typeface="+mn-cs"/>
      </a:defRPr>
    </a:lvl1pPr>
    <a:lvl2pPr marL="457200" algn="l" rtl="0" fontAlgn="base">
      <a:spcBef>
        <a:spcPct val="30000"/>
      </a:spcBef>
      <a:spcAft>
        <a:spcPct val="0"/>
      </a:spcAft>
      <a:defRPr sz="1200" kern="1200">
        <a:solidFill>
          <a:schemeClr val="tx1"/>
        </a:solidFill>
        <a:latin typeface="Univers LT 55" pitchFamily="2" charset="0"/>
        <a:ea typeface="+mn-ea"/>
        <a:cs typeface="+mn-cs"/>
      </a:defRPr>
    </a:lvl2pPr>
    <a:lvl3pPr marL="914400" algn="l" rtl="0" fontAlgn="base">
      <a:spcBef>
        <a:spcPct val="30000"/>
      </a:spcBef>
      <a:spcAft>
        <a:spcPct val="0"/>
      </a:spcAft>
      <a:defRPr sz="1200" kern="1200">
        <a:solidFill>
          <a:schemeClr val="tx1"/>
        </a:solidFill>
        <a:latin typeface="Univers LT 55" pitchFamily="2" charset="0"/>
        <a:ea typeface="+mn-ea"/>
        <a:cs typeface="+mn-cs"/>
      </a:defRPr>
    </a:lvl3pPr>
    <a:lvl4pPr marL="1371600" algn="l" rtl="0" fontAlgn="base">
      <a:spcBef>
        <a:spcPct val="30000"/>
      </a:spcBef>
      <a:spcAft>
        <a:spcPct val="0"/>
      </a:spcAft>
      <a:defRPr sz="1200" kern="1200">
        <a:solidFill>
          <a:schemeClr val="tx1"/>
        </a:solidFill>
        <a:latin typeface="Univers LT 55" pitchFamily="2" charset="0"/>
        <a:ea typeface="+mn-ea"/>
        <a:cs typeface="+mn-cs"/>
      </a:defRPr>
    </a:lvl4pPr>
    <a:lvl5pPr marL="1828800" algn="l" rtl="0" fontAlgn="base">
      <a:spcBef>
        <a:spcPct val="30000"/>
      </a:spcBef>
      <a:spcAft>
        <a:spcPct val="0"/>
      </a:spcAft>
      <a:defRPr sz="1200" kern="1200">
        <a:solidFill>
          <a:schemeClr val="tx1"/>
        </a:solidFill>
        <a:latin typeface="Univers LT 55"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0EE0A31-DBCF-4F95-ACFE-304D0D497CE9}" type="slidenum">
              <a:rPr lang="en-US" smtClean="0"/>
              <a:pPr>
                <a:defRPr/>
              </a:pPr>
              <a:t>2</a:t>
            </a:fld>
            <a:endParaRPr lang="en-US" dirty="0"/>
          </a:p>
        </p:txBody>
      </p:sp>
    </p:spTree>
    <p:extLst>
      <p:ext uri="{BB962C8B-B14F-4D97-AF65-F5344CB8AC3E}">
        <p14:creationId xmlns:p14="http://schemas.microsoft.com/office/powerpoint/2010/main" val="3637113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F6600"/>
        </a:solidFill>
        <a:effectLst/>
      </p:bgPr>
    </p:bg>
    <p:spTree>
      <p:nvGrpSpPr>
        <p:cNvPr id="1" name=""/>
        <p:cNvGrpSpPr/>
        <p:nvPr/>
      </p:nvGrpSpPr>
      <p:grpSpPr>
        <a:xfrm>
          <a:off x="0" y="0"/>
          <a:ext cx="0" cy="0"/>
          <a:chOff x="0" y="0"/>
          <a:chExt cx="0" cy="0"/>
        </a:xfrm>
      </p:grpSpPr>
      <p:cxnSp>
        <p:nvCxnSpPr>
          <p:cNvPr id="6" name="Straight Connector 5"/>
          <p:cNvCxnSpPr/>
          <p:nvPr userDrawn="1"/>
        </p:nvCxnSpPr>
        <p:spPr>
          <a:xfrm>
            <a:off x="352425" y="1730375"/>
            <a:ext cx="8486775" cy="0"/>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nvGrpSpPr>
          <p:cNvPr id="7" name="Group 16"/>
          <p:cNvGrpSpPr>
            <a:grpSpLocks noChangeAspect="1"/>
          </p:cNvGrpSpPr>
          <p:nvPr userDrawn="1"/>
        </p:nvGrpSpPr>
        <p:grpSpPr>
          <a:xfrm>
            <a:off x="5879404" y="5061546"/>
            <a:ext cx="2917641" cy="1463040"/>
            <a:chOff x="4567238" y="4160838"/>
            <a:chExt cx="3840162" cy="1925637"/>
          </a:xfrm>
          <a:solidFill>
            <a:schemeClr val="bg1"/>
          </a:solidFill>
        </p:grpSpPr>
        <p:sp>
          <p:nvSpPr>
            <p:cNvPr id="8" name="Rectangle 7"/>
            <p:cNvSpPr>
              <a:spLocks noChangeArrowheads="1"/>
            </p:cNvSpPr>
            <p:nvPr/>
          </p:nvSpPr>
          <p:spPr bwMode="auto">
            <a:xfrm>
              <a:off x="8161338" y="5826125"/>
              <a:ext cx="246062" cy="2397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dirty="0">
                <a:latin typeface="Univers LT 55" pitchFamily="2" charset="0"/>
                <a:cs typeface="+mn-cs"/>
              </a:endParaRPr>
            </a:p>
          </p:txBody>
        </p:sp>
        <p:sp>
          <p:nvSpPr>
            <p:cNvPr id="10" name="Freeform 9"/>
            <p:cNvSpPr>
              <a:spLocks/>
            </p:cNvSpPr>
            <p:nvPr/>
          </p:nvSpPr>
          <p:spPr bwMode="auto">
            <a:xfrm>
              <a:off x="7434263" y="4733925"/>
              <a:ext cx="746125" cy="1331912"/>
            </a:xfrm>
            <a:custGeom>
              <a:avLst/>
              <a:gdLst>
                <a:gd name="T0" fmla="*/ 147 w 470"/>
                <a:gd name="T1" fmla="*/ 0 h 839"/>
                <a:gd name="T2" fmla="*/ 239 w 470"/>
                <a:gd name="T3" fmla="*/ 688 h 839"/>
                <a:gd name="T4" fmla="*/ 327 w 470"/>
                <a:gd name="T5" fmla="*/ 0 h 839"/>
                <a:gd name="T6" fmla="*/ 470 w 470"/>
                <a:gd name="T7" fmla="*/ 0 h 839"/>
                <a:gd name="T8" fmla="*/ 340 w 470"/>
                <a:gd name="T9" fmla="*/ 839 h 839"/>
                <a:gd name="T10" fmla="*/ 134 w 470"/>
                <a:gd name="T11" fmla="*/ 839 h 839"/>
                <a:gd name="T12" fmla="*/ 0 w 470"/>
                <a:gd name="T13" fmla="*/ 0 h 839"/>
                <a:gd name="T14" fmla="*/ 147 w 470"/>
                <a:gd name="T15" fmla="*/ 0 h 8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0" h="839">
                  <a:moveTo>
                    <a:pt x="147" y="0"/>
                  </a:moveTo>
                  <a:lnTo>
                    <a:pt x="239" y="688"/>
                  </a:lnTo>
                  <a:lnTo>
                    <a:pt x="327" y="0"/>
                  </a:lnTo>
                  <a:lnTo>
                    <a:pt x="470" y="0"/>
                  </a:lnTo>
                  <a:lnTo>
                    <a:pt x="340" y="839"/>
                  </a:lnTo>
                  <a:lnTo>
                    <a:pt x="134" y="839"/>
                  </a:lnTo>
                  <a:lnTo>
                    <a:pt x="0" y="0"/>
                  </a:lnTo>
                  <a:lnTo>
                    <a:pt x="1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Univers LT 55" pitchFamily="2" charset="0"/>
                <a:cs typeface="+mn-cs"/>
              </a:endParaRPr>
            </a:p>
          </p:txBody>
        </p:sp>
        <p:sp>
          <p:nvSpPr>
            <p:cNvPr id="11" name="Freeform 10"/>
            <p:cNvSpPr>
              <a:spLocks/>
            </p:cNvSpPr>
            <p:nvPr/>
          </p:nvSpPr>
          <p:spPr bwMode="auto">
            <a:xfrm>
              <a:off x="4567238" y="4160838"/>
              <a:ext cx="506412" cy="1905000"/>
            </a:xfrm>
            <a:custGeom>
              <a:avLst/>
              <a:gdLst>
                <a:gd name="T0" fmla="*/ 80 w 319"/>
                <a:gd name="T1" fmla="*/ 361 h 1200"/>
                <a:gd name="T2" fmla="*/ 0 w 319"/>
                <a:gd name="T3" fmla="*/ 361 h 1200"/>
                <a:gd name="T4" fmla="*/ 0 w 319"/>
                <a:gd name="T5" fmla="*/ 470 h 1200"/>
                <a:gd name="T6" fmla="*/ 80 w 319"/>
                <a:gd name="T7" fmla="*/ 470 h 1200"/>
                <a:gd name="T8" fmla="*/ 80 w 319"/>
                <a:gd name="T9" fmla="*/ 1200 h 1200"/>
                <a:gd name="T10" fmla="*/ 218 w 319"/>
                <a:gd name="T11" fmla="*/ 1200 h 1200"/>
                <a:gd name="T12" fmla="*/ 218 w 319"/>
                <a:gd name="T13" fmla="*/ 470 h 1200"/>
                <a:gd name="T14" fmla="*/ 319 w 319"/>
                <a:gd name="T15" fmla="*/ 470 h 1200"/>
                <a:gd name="T16" fmla="*/ 319 w 319"/>
                <a:gd name="T17" fmla="*/ 361 h 1200"/>
                <a:gd name="T18" fmla="*/ 218 w 319"/>
                <a:gd name="T19" fmla="*/ 361 h 1200"/>
                <a:gd name="T20" fmla="*/ 218 w 319"/>
                <a:gd name="T21" fmla="*/ 189 h 1200"/>
                <a:gd name="T22" fmla="*/ 218 w 319"/>
                <a:gd name="T23" fmla="*/ 189 h 1200"/>
                <a:gd name="T24" fmla="*/ 223 w 319"/>
                <a:gd name="T25" fmla="*/ 155 h 1200"/>
                <a:gd name="T26" fmla="*/ 227 w 319"/>
                <a:gd name="T27" fmla="*/ 143 h 1200"/>
                <a:gd name="T28" fmla="*/ 235 w 319"/>
                <a:gd name="T29" fmla="*/ 130 h 1200"/>
                <a:gd name="T30" fmla="*/ 235 w 319"/>
                <a:gd name="T31" fmla="*/ 130 h 1200"/>
                <a:gd name="T32" fmla="*/ 248 w 319"/>
                <a:gd name="T33" fmla="*/ 122 h 1200"/>
                <a:gd name="T34" fmla="*/ 260 w 319"/>
                <a:gd name="T35" fmla="*/ 118 h 1200"/>
                <a:gd name="T36" fmla="*/ 273 w 319"/>
                <a:gd name="T37" fmla="*/ 113 h 1200"/>
                <a:gd name="T38" fmla="*/ 294 w 319"/>
                <a:gd name="T39" fmla="*/ 113 h 1200"/>
                <a:gd name="T40" fmla="*/ 319 w 319"/>
                <a:gd name="T41" fmla="*/ 113 h 1200"/>
                <a:gd name="T42" fmla="*/ 319 w 319"/>
                <a:gd name="T43" fmla="*/ 0 h 1200"/>
                <a:gd name="T44" fmla="*/ 265 w 319"/>
                <a:gd name="T45" fmla="*/ 0 h 1200"/>
                <a:gd name="T46" fmla="*/ 265 w 319"/>
                <a:gd name="T47" fmla="*/ 0 h 1200"/>
                <a:gd name="T48" fmla="*/ 223 w 319"/>
                <a:gd name="T49" fmla="*/ 0 h 1200"/>
                <a:gd name="T50" fmla="*/ 181 w 319"/>
                <a:gd name="T51" fmla="*/ 8 h 1200"/>
                <a:gd name="T52" fmla="*/ 143 w 319"/>
                <a:gd name="T53" fmla="*/ 21 h 1200"/>
                <a:gd name="T54" fmla="*/ 130 w 319"/>
                <a:gd name="T55" fmla="*/ 29 h 1200"/>
                <a:gd name="T56" fmla="*/ 118 w 319"/>
                <a:gd name="T57" fmla="*/ 38 h 1200"/>
                <a:gd name="T58" fmla="*/ 118 w 319"/>
                <a:gd name="T59" fmla="*/ 38 h 1200"/>
                <a:gd name="T60" fmla="*/ 97 w 319"/>
                <a:gd name="T61" fmla="*/ 63 h 1200"/>
                <a:gd name="T62" fmla="*/ 88 w 319"/>
                <a:gd name="T63" fmla="*/ 92 h 1200"/>
                <a:gd name="T64" fmla="*/ 80 w 319"/>
                <a:gd name="T65" fmla="*/ 126 h 1200"/>
                <a:gd name="T66" fmla="*/ 80 w 319"/>
                <a:gd name="T67" fmla="*/ 168 h 1200"/>
                <a:gd name="T68" fmla="*/ 80 w 319"/>
                <a:gd name="T69" fmla="*/ 361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 h="1200">
                  <a:moveTo>
                    <a:pt x="80" y="361"/>
                  </a:moveTo>
                  <a:lnTo>
                    <a:pt x="0" y="361"/>
                  </a:lnTo>
                  <a:lnTo>
                    <a:pt x="0" y="470"/>
                  </a:lnTo>
                  <a:lnTo>
                    <a:pt x="80" y="470"/>
                  </a:lnTo>
                  <a:lnTo>
                    <a:pt x="80" y="1200"/>
                  </a:lnTo>
                  <a:lnTo>
                    <a:pt x="218" y="1200"/>
                  </a:lnTo>
                  <a:lnTo>
                    <a:pt x="218" y="470"/>
                  </a:lnTo>
                  <a:lnTo>
                    <a:pt x="319" y="470"/>
                  </a:lnTo>
                  <a:lnTo>
                    <a:pt x="319" y="361"/>
                  </a:lnTo>
                  <a:lnTo>
                    <a:pt x="218" y="361"/>
                  </a:lnTo>
                  <a:lnTo>
                    <a:pt x="218" y="189"/>
                  </a:lnTo>
                  <a:lnTo>
                    <a:pt x="218" y="189"/>
                  </a:lnTo>
                  <a:lnTo>
                    <a:pt x="223" y="155"/>
                  </a:lnTo>
                  <a:lnTo>
                    <a:pt x="227" y="143"/>
                  </a:lnTo>
                  <a:lnTo>
                    <a:pt x="235" y="130"/>
                  </a:lnTo>
                  <a:lnTo>
                    <a:pt x="235" y="130"/>
                  </a:lnTo>
                  <a:lnTo>
                    <a:pt x="248" y="122"/>
                  </a:lnTo>
                  <a:lnTo>
                    <a:pt x="260" y="118"/>
                  </a:lnTo>
                  <a:lnTo>
                    <a:pt x="273" y="113"/>
                  </a:lnTo>
                  <a:lnTo>
                    <a:pt x="294" y="113"/>
                  </a:lnTo>
                  <a:lnTo>
                    <a:pt x="319" y="113"/>
                  </a:lnTo>
                  <a:lnTo>
                    <a:pt x="319" y="0"/>
                  </a:lnTo>
                  <a:lnTo>
                    <a:pt x="265" y="0"/>
                  </a:lnTo>
                  <a:lnTo>
                    <a:pt x="265" y="0"/>
                  </a:lnTo>
                  <a:lnTo>
                    <a:pt x="223" y="0"/>
                  </a:lnTo>
                  <a:lnTo>
                    <a:pt x="181" y="8"/>
                  </a:lnTo>
                  <a:lnTo>
                    <a:pt x="143" y="21"/>
                  </a:lnTo>
                  <a:lnTo>
                    <a:pt x="130" y="29"/>
                  </a:lnTo>
                  <a:lnTo>
                    <a:pt x="118" y="38"/>
                  </a:lnTo>
                  <a:lnTo>
                    <a:pt x="118" y="38"/>
                  </a:lnTo>
                  <a:lnTo>
                    <a:pt x="97" y="63"/>
                  </a:lnTo>
                  <a:lnTo>
                    <a:pt x="88" y="92"/>
                  </a:lnTo>
                  <a:lnTo>
                    <a:pt x="80" y="126"/>
                  </a:lnTo>
                  <a:lnTo>
                    <a:pt x="80" y="168"/>
                  </a:lnTo>
                  <a:lnTo>
                    <a:pt x="80" y="3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Univers LT 55" pitchFamily="2" charset="0"/>
                <a:cs typeface="+mn-cs"/>
              </a:endParaRPr>
            </a:p>
          </p:txBody>
        </p:sp>
        <p:sp>
          <p:nvSpPr>
            <p:cNvPr id="12" name="Rectangle 11"/>
            <p:cNvSpPr>
              <a:spLocks noChangeArrowheads="1"/>
            </p:cNvSpPr>
            <p:nvPr/>
          </p:nvSpPr>
          <p:spPr bwMode="auto">
            <a:xfrm>
              <a:off x="5140325" y="4733925"/>
              <a:ext cx="220662" cy="13319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dirty="0">
                <a:latin typeface="Univers LT 55" pitchFamily="2" charset="0"/>
                <a:cs typeface="+mn-cs"/>
              </a:endParaRPr>
            </a:p>
          </p:txBody>
        </p:sp>
        <p:sp>
          <p:nvSpPr>
            <p:cNvPr id="14" name="Freeform 9"/>
            <p:cNvSpPr>
              <a:spLocks noEditPoints="1"/>
            </p:cNvSpPr>
            <p:nvPr/>
          </p:nvSpPr>
          <p:spPr bwMode="auto">
            <a:xfrm>
              <a:off x="6167438" y="4721225"/>
              <a:ext cx="685800" cy="1365250"/>
            </a:xfrm>
            <a:custGeom>
              <a:avLst/>
              <a:gdLst>
                <a:gd name="T0" fmla="*/ 432 w 432"/>
                <a:gd name="T1" fmla="*/ 474 h 860"/>
                <a:gd name="T2" fmla="*/ 432 w 432"/>
                <a:gd name="T3" fmla="*/ 218 h 860"/>
                <a:gd name="T4" fmla="*/ 416 w 432"/>
                <a:gd name="T5" fmla="*/ 117 h 860"/>
                <a:gd name="T6" fmla="*/ 374 w 432"/>
                <a:gd name="T7" fmla="*/ 50 h 860"/>
                <a:gd name="T8" fmla="*/ 306 w 432"/>
                <a:gd name="T9" fmla="*/ 8 h 860"/>
                <a:gd name="T10" fmla="*/ 214 w 432"/>
                <a:gd name="T11" fmla="*/ 0 h 860"/>
                <a:gd name="T12" fmla="*/ 164 w 432"/>
                <a:gd name="T13" fmla="*/ 0 h 860"/>
                <a:gd name="T14" fmla="*/ 80 w 432"/>
                <a:gd name="T15" fmla="*/ 25 h 860"/>
                <a:gd name="T16" fmla="*/ 29 w 432"/>
                <a:gd name="T17" fmla="*/ 79 h 860"/>
                <a:gd name="T18" fmla="*/ 0 w 432"/>
                <a:gd name="T19" fmla="*/ 163 h 860"/>
                <a:gd name="T20" fmla="*/ 0 w 432"/>
                <a:gd name="T21" fmla="*/ 642 h 860"/>
                <a:gd name="T22" fmla="*/ 4 w 432"/>
                <a:gd name="T23" fmla="*/ 692 h 860"/>
                <a:gd name="T24" fmla="*/ 34 w 432"/>
                <a:gd name="T25" fmla="*/ 776 h 860"/>
                <a:gd name="T26" fmla="*/ 88 w 432"/>
                <a:gd name="T27" fmla="*/ 831 h 860"/>
                <a:gd name="T28" fmla="*/ 168 w 432"/>
                <a:gd name="T29" fmla="*/ 856 h 860"/>
                <a:gd name="T30" fmla="*/ 214 w 432"/>
                <a:gd name="T31" fmla="*/ 860 h 860"/>
                <a:gd name="T32" fmla="*/ 302 w 432"/>
                <a:gd name="T33" fmla="*/ 847 h 860"/>
                <a:gd name="T34" fmla="*/ 369 w 432"/>
                <a:gd name="T35" fmla="*/ 810 h 860"/>
                <a:gd name="T36" fmla="*/ 416 w 432"/>
                <a:gd name="T37" fmla="*/ 742 h 860"/>
                <a:gd name="T38" fmla="*/ 432 w 432"/>
                <a:gd name="T39" fmla="*/ 642 h 860"/>
                <a:gd name="T40" fmla="*/ 294 w 432"/>
                <a:gd name="T41" fmla="*/ 575 h 860"/>
                <a:gd name="T42" fmla="*/ 298 w 432"/>
                <a:gd name="T43" fmla="*/ 654 h 860"/>
                <a:gd name="T44" fmla="*/ 285 w 432"/>
                <a:gd name="T45" fmla="*/ 713 h 860"/>
                <a:gd name="T46" fmla="*/ 269 w 432"/>
                <a:gd name="T47" fmla="*/ 738 h 860"/>
                <a:gd name="T48" fmla="*/ 239 w 432"/>
                <a:gd name="T49" fmla="*/ 751 h 860"/>
                <a:gd name="T50" fmla="*/ 218 w 432"/>
                <a:gd name="T51" fmla="*/ 751 h 860"/>
                <a:gd name="T52" fmla="*/ 181 w 432"/>
                <a:gd name="T53" fmla="*/ 747 h 860"/>
                <a:gd name="T54" fmla="*/ 155 w 432"/>
                <a:gd name="T55" fmla="*/ 726 h 860"/>
                <a:gd name="T56" fmla="*/ 143 w 432"/>
                <a:gd name="T57" fmla="*/ 696 h 860"/>
                <a:gd name="T58" fmla="*/ 139 w 432"/>
                <a:gd name="T59" fmla="*/ 474 h 860"/>
                <a:gd name="T60" fmla="*/ 139 w 432"/>
                <a:gd name="T61" fmla="*/ 188 h 860"/>
                <a:gd name="T62" fmla="*/ 147 w 432"/>
                <a:gd name="T63" fmla="*/ 138 h 860"/>
                <a:gd name="T64" fmla="*/ 164 w 432"/>
                <a:gd name="T65" fmla="*/ 109 h 860"/>
                <a:gd name="T66" fmla="*/ 193 w 432"/>
                <a:gd name="T67" fmla="*/ 92 h 860"/>
                <a:gd name="T68" fmla="*/ 218 w 432"/>
                <a:gd name="T69" fmla="*/ 92 h 860"/>
                <a:gd name="T70" fmla="*/ 256 w 432"/>
                <a:gd name="T71" fmla="*/ 100 h 860"/>
                <a:gd name="T72" fmla="*/ 281 w 432"/>
                <a:gd name="T73" fmla="*/ 121 h 860"/>
                <a:gd name="T74" fmla="*/ 294 w 432"/>
                <a:gd name="T75" fmla="*/ 155 h 860"/>
                <a:gd name="T76" fmla="*/ 294 w 432"/>
                <a:gd name="T77" fmla="*/ 361 h 860"/>
                <a:gd name="T78" fmla="*/ 139 w 432"/>
                <a:gd name="T79" fmla="*/ 18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2" h="860">
                  <a:moveTo>
                    <a:pt x="139" y="474"/>
                  </a:moveTo>
                  <a:lnTo>
                    <a:pt x="432" y="474"/>
                  </a:lnTo>
                  <a:lnTo>
                    <a:pt x="432" y="218"/>
                  </a:lnTo>
                  <a:lnTo>
                    <a:pt x="432" y="218"/>
                  </a:lnTo>
                  <a:lnTo>
                    <a:pt x="428" y="163"/>
                  </a:lnTo>
                  <a:lnTo>
                    <a:pt x="416" y="117"/>
                  </a:lnTo>
                  <a:lnTo>
                    <a:pt x="399" y="79"/>
                  </a:lnTo>
                  <a:lnTo>
                    <a:pt x="374" y="50"/>
                  </a:lnTo>
                  <a:lnTo>
                    <a:pt x="344" y="25"/>
                  </a:lnTo>
                  <a:lnTo>
                    <a:pt x="306" y="8"/>
                  </a:lnTo>
                  <a:lnTo>
                    <a:pt x="264" y="0"/>
                  </a:lnTo>
                  <a:lnTo>
                    <a:pt x="214" y="0"/>
                  </a:lnTo>
                  <a:lnTo>
                    <a:pt x="214" y="0"/>
                  </a:lnTo>
                  <a:lnTo>
                    <a:pt x="164" y="0"/>
                  </a:lnTo>
                  <a:lnTo>
                    <a:pt x="118" y="8"/>
                  </a:lnTo>
                  <a:lnTo>
                    <a:pt x="80" y="25"/>
                  </a:lnTo>
                  <a:lnTo>
                    <a:pt x="50" y="50"/>
                  </a:lnTo>
                  <a:lnTo>
                    <a:pt x="29" y="79"/>
                  </a:lnTo>
                  <a:lnTo>
                    <a:pt x="13" y="117"/>
                  </a:lnTo>
                  <a:lnTo>
                    <a:pt x="0" y="163"/>
                  </a:lnTo>
                  <a:lnTo>
                    <a:pt x="0" y="218"/>
                  </a:lnTo>
                  <a:lnTo>
                    <a:pt x="0" y="642"/>
                  </a:lnTo>
                  <a:lnTo>
                    <a:pt x="0" y="642"/>
                  </a:lnTo>
                  <a:lnTo>
                    <a:pt x="4" y="692"/>
                  </a:lnTo>
                  <a:lnTo>
                    <a:pt x="13" y="738"/>
                  </a:lnTo>
                  <a:lnTo>
                    <a:pt x="34" y="776"/>
                  </a:lnTo>
                  <a:lnTo>
                    <a:pt x="59" y="805"/>
                  </a:lnTo>
                  <a:lnTo>
                    <a:pt x="88" y="831"/>
                  </a:lnTo>
                  <a:lnTo>
                    <a:pt x="126" y="847"/>
                  </a:lnTo>
                  <a:lnTo>
                    <a:pt x="168" y="856"/>
                  </a:lnTo>
                  <a:lnTo>
                    <a:pt x="214" y="860"/>
                  </a:lnTo>
                  <a:lnTo>
                    <a:pt x="214" y="860"/>
                  </a:lnTo>
                  <a:lnTo>
                    <a:pt x="260" y="856"/>
                  </a:lnTo>
                  <a:lnTo>
                    <a:pt x="302" y="847"/>
                  </a:lnTo>
                  <a:lnTo>
                    <a:pt x="340" y="831"/>
                  </a:lnTo>
                  <a:lnTo>
                    <a:pt x="369" y="810"/>
                  </a:lnTo>
                  <a:lnTo>
                    <a:pt x="395" y="780"/>
                  </a:lnTo>
                  <a:lnTo>
                    <a:pt x="416" y="742"/>
                  </a:lnTo>
                  <a:lnTo>
                    <a:pt x="428" y="696"/>
                  </a:lnTo>
                  <a:lnTo>
                    <a:pt x="432" y="642"/>
                  </a:lnTo>
                  <a:lnTo>
                    <a:pt x="432" y="575"/>
                  </a:lnTo>
                  <a:lnTo>
                    <a:pt x="294" y="575"/>
                  </a:lnTo>
                  <a:lnTo>
                    <a:pt x="298" y="654"/>
                  </a:lnTo>
                  <a:lnTo>
                    <a:pt x="298" y="654"/>
                  </a:lnTo>
                  <a:lnTo>
                    <a:pt x="294" y="696"/>
                  </a:lnTo>
                  <a:lnTo>
                    <a:pt x="285" y="713"/>
                  </a:lnTo>
                  <a:lnTo>
                    <a:pt x="277" y="726"/>
                  </a:lnTo>
                  <a:lnTo>
                    <a:pt x="269" y="738"/>
                  </a:lnTo>
                  <a:lnTo>
                    <a:pt x="252" y="747"/>
                  </a:lnTo>
                  <a:lnTo>
                    <a:pt x="239" y="751"/>
                  </a:lnTo>
                  <a:lnTo>
                    <a:pt x="218" y="751"/>
                  </a:lnTo>
                  <a:lnTo>
                    <a:pt x="218" y="751"/>
                  </a:lnTo>
                  <a:lnTo>
                    <a:pt x="197" y="751"/>
                  </a:lnTo>
                  <a:lnTo>
                    <a:pt x="181" y="747"/>
                  </a:lnTo>
                  <a:lnTo>
                    <a:pt x="168" y="738"/>
                  </a:lnTo>
                  <a:lnTo>
                    <a:pt x="155" y="726"/>
                  </a:lnTo>
                  <a:lnTo>
                    <a:pt x="147" y="713"/>
                  </a:lnTo>
                  <a:lnTo>
                    <a:pt x="143" y="696"/>
                  </a:lnTo>
                  <a:lnTo>
                    <a:pt x="139" y="654"/>
                  </a:lnTo>
                  <a:lnTo>
                    <a:pt x="139" y="474"/>
                  </a:lnTo>
                  <a:close/>
                  <a:moveTo>
                    <a:pt x="139" y="188"/>
                  </a:moveTo>
                  <a:lnTo>
                    <a:pt x="139" y="188"/>
                  </a:lnTo>
                  <a:lnTo>
                    <a:pt x="143" y="155"/>
                  </a:lnTo>
                  <a:lnTo>
                    <a:pt x="147" y="138"/>
                  </a:lnTo>
                  <a:lnTo>
                    <a:pt x="155" y="121"/>
                  </a:lnTo>
                  <a:lnTo>
                    <a:pt x="164" y="109"/>
                  </a:lnTo>
                  <a:lnTo>
                    <a:pt x="176" y="100"/>
                  </a:lnTo>
                  <a:lnTo>
                    <a:pt x="193" y="92"/>
                  </a:lnTo>
                  <a:lnTo>
                    <a:pt x="218" y="92"/>
                  </a:lnTo>
                  <a:lnTo>
                    <a:pt x="218" y="92"/>
                  </a:lnTo>
                  <a:lnTo>
                    <a:pt x="239" y="92"/>
                  </a:lnTo>
                  <a:lnTo>
                    <a:pt x="256" y="100"/>
                  </a:lnTo>
                  <a:lnTo>
                    <a:pt x="269" y="109"/>
                  </a:lnTo>
                  <a:lnTo>
                    <a:pt x="281" y="121"/>
                  </a:lnTo>
                  <a:lnTo>
                    <a:pt x="290" y="138"/>
                  </a:lnTo>
                  <a:lnTo>
                    <a:pt x="294" y="155"/>
                  </a:lnTo>
                  <a:lnTo>
                    <a:pt x="294" y="188"/>
                  </a:lnTo>
                  <a:lnTo>
                    <a:pt x="294" y="361"/>
                  </a:lnTo>
                  <a:lnTo>
                    <a:pt x="139" y="361"/>
                  </a:lnTo>
                  <a:lnTo>
                    <a:pt x="139" y="1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Univers LT 55" pitchFamily="2" charset="0"/>
                <a:cs typeface="+mn-cs"/>
              </a:endParaRPr>
            </a:p>
          </p:txBody>
        </p:sp>
        <p:sp>
          <p:nvSpPr>
            <p:cNvPr id="16" name="Freeform 10"/>
            <p:cNvSpPr>
              <a:spLocks/>
            </p:cNvSpPr>
            <p:nvPr/>
          </p:nvSpPr>
          <p:spPr bwMode="auto">
            <a:xfrm>
              <a:off x="5446713" y="4721225"/>
              <a:ext cx="647700" cy="1365250"/>
            </a:xfrm>
            <a:custGeom>
              <a:avLst/>
              <a:gdLst>
                <a:gd name="T0" fmla="*/ 261 w 408"/>
                <a:gd name="T1" fmla="*/ 369 h 860"/>
                <a:gd name="T2" fmla="*/ 181 w 408"/>
                <a:gd name="T3" fmla="*/ 293 h 860"/>
                <a:gd name="T4" fmla="*/ 156 w 408"/>
                <a:gd name="T5" fmla="*/ 256 h 860"/>
                <a:gd name="T6" fmla="*/ 147 w 408"/>
                <a:gd name="T7" fmla="*/ 197 h 860"/>
                <a:gd name="T8" fmla="*/ 147 w 408"/>
                <a:gd name="T9" fmla="*/ 155 h 860"/>
                <a:gd name="T10" fmla="*/ 156 w 408"/>
                <a:gd name="T11" fmla="*/ 125 h 860"/>
                <a:gd name="T12" fmla="*/ 173 w 408"/>
                <a:gd name="T13" fmla="*/ 109 h 860"/>
                <a:gd name="T14" fmla="*/ 206 w 408"/>
                <a:gd name="T15" fmla="*/ 100 h 860"/>
                <a:gd name="T16" fmla="*/ 223 w 408"/>
                <a:gd name="T17" fmla="*/ 104 h 860"/>
                <a:gd name="T18" fmla="*/ 248 w 408"/>
                <a:gd name="T19" fmla="*/ 117 h 860"/>
                <a:gd name="T20" fmla="*/ 261 w 408"/>
                <a:gd name="T21" fmla="*/ 142 h 860"/>
                <a:gd name="T22" fmla="*/ 265 w 408"/>
                <a:gd name="T23" fmla="*/ 197 h 860"/>
                <a:gd name="T24" fmla="*/ 399 w 408"/>
                <a:gd name="T25" fmla="*/ 277 h 860"/>
                <a:gd name="T26" fmla="*/ 399 w 408"/>
                <a:gd name="T27" fmla="*/ 146 h 860"/>
                <a:gd name="T28" fmla="*/ 387 w 408"/>
                <a:gd name="T29" fmla="*/ 84 h 860"/>
                <a:gd name="T30" fmla="*/ 345 w 408"/>
                <a:gd name="T31" fmla="*/ 37 h 860"/>
                <a:gd name="T32" fmla="*/ 282 w 408"/>
                <a:gd name="T33" fmla="*/ 8 h 860"/>
                <a:gd name="T34" fmla="*/ 202 w 408"/>
                <a:gd name="T35" fmla="*/ 0 h 860"/>
                <a:gd name="T36" fmla="*/ 160 w 408"/>
                <a:gd name="T37" fmla="*/ 0 h 860"/>
                <a:gd name="T38" fmla="*/ 89 w 408"/>
                <a:gd name="T39" fmla="*/ 21 h 860"/>
                <a:gd name="T40" fmla="*/ 38 w 408"/>
                <a:gd name="T41" fmla="*/ 63 h 860"/>
                <a:gd name="T42" fmla="*/ 9 w 408"/>
                <a:gd name="T43" fmla="*/ 142 h 860"/>
                <a:gd name="T44" fmla="*/ 5 w 408"/>
                <a:gd name="T45" fmla="*/ 197 h 860"/>
                <a:gd name="T46" fmla="*/ 5 w 408"/>
                <a:gd name="T47" fmla="*/ 214 h 860"/>
                <a:gd name="T48" fmla="*/ 13 w 408"/>
                <a:gd name="T49" fmla="*/ 281 h 860"/>
                <a:gd name="T50" fmla="*/ 34 w 408"/>
                <a:gd name="T51" fmla="*/ 340 h 860"/>
                <a:gd name="T52" fmla="*/ 89 w 408"/>
                <a:gd name="T53" fmla="*/ 411 h 860"/>
                <a:gd name="T54" fmla="*/ 164 w 408"/>
                <a:gd name="T55" fmla="*/ 478 h 860"/>
                <a:gd name="T56" fmla="*/ 219 w 408"/>
                <a:gd name="T57" fmla="*/ 524 h 860"/>
                <a:gd name="T58" fmla="*/ 248 w 408"/>
                <a:gd name="T59" fmla="*/ 562 h 860"/>
                <a:gd name="T60" fmla="*/ 265 w 408"/>
                <a:gd name="T61" fmla="*/ 600 h 860"/>
                <a:gd name="T62" fmla="*/ 265 w 408"/>
                <a:gd name="T63" fmla="*/ 654 h 860"/>
                <a:gd name="T64" fmla="*/ 261 w 408"/>
                <a:gd name="T65" fmla="*/ 713 h 860"/>
                <a:gd name="T66" fmla="*/ 248 w 408"/>
                <a:gd name="T67" fmla="*/ 738 h 860"/>
                <a:gd name="T68" fmla="*/ 223 w 408"/>
                <a:gd name="T69" fmla="*/ 755 h 860"/>
                <a:gd name="T70" fmla="*/ 202 w 408"/>
                <a:gd name="T71" fmla="*/ 755 h 860"/>
                <a:gd name="T72" fmla="*/ 168 w 408"/>
                <a:gd name="T73" fmla="*/ 747 h 860"/>
                <a:gd name="T74" fmla="*/ 152 w 408"/>
                <a:gd name="T75" fmla="*/ 730 h 860"/>
                <a:gd name="T76" fmla="*/ 139 w 408"/>
                <a:gd name="T77" fmla="*/ 684 h 860"/>
                <a:gd name="T78" fmla="*/ 0 w 408"/>
                <a:gd name="T79" fmla="*/ 579 h 860"/>
                <a:gd name="T80" fmla="*/ 0 w 408"/>
                <a:gd name="T81" fmla="*/ 688 h 860"/>
                <a:gd name="T82" fmla="*/ 13 w 408"/>
                <a:gd name="T83" fmla="*/ 772 h 860"/>
                <a:gd name="T84" fmla="*/ 59 w 408"/>
                <a:gd name="T85" fmla="*/ 826 h 860"/>
                <a:gd name="T86" fmla="*/ 122 w 408"/>
                <a:gd name="T87" fmla="*/ 852 h 860"/>
                <a:gd name="T88" fmla="*/ 202 w 408"/>
                <a:gd name="T89" fmla="*/ 860 h 860"/>
                <a:gd name="T90" fmla="*/ 244 w 408"/>
                <a:gd name="T91" fmla="*/ 856 h 860"/>
                <a:gd name="T92" fmla="*/ 320 w 408"/>
                <a:gd name="T93" fmla="*/ 839 h 860"/>
                <a:gd name="T94" fmla="*/ 362 w 408"/>
                <a:gd name="T95" fmla="*/ 810 h 860"/>
                <a:gd name="T96" fmla="*/ 383 w 408"/>
                <a:gd name="T97" fmla="*/ 776 h 860"/>
                <a:gd name="T98" fmla="*/ 404 w 408"/>
                <a:gd name="T99" fmla="*/ 709 h 860"/>
                <a:gd name="T100" fmla="*/ 408 w 408"/>
                <a:gd name="T101" fmla="*/ 633 h 860"/>
                <a:gd name="T102" fmla="*/ 408 w 408"/>
                <a:gd name="T103" fmla="*/ 591 h 860"/>
                <a:gd name="T104" fmla="*/ 395 w 408"/>
                <a:gd name="T105" fmla="*/ 524 h 860"/>
                <a:gd name="T106" fmla="*/ 362 w 408"/>
                <a:gd name="T107" fmla="*/ 470 h 860"/>
                <a:gd name="T108" fmla="*/ 261 w 408"/>
                <a:gd name="T109" fmla="*/ 369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 h="860">
                  <a:moveTo>
                    <a:pt x="261" y="369"/>
                  </a:moveTo>
                  <a:lnTo>
                    <a:pt x="261" y="369"/>
                  </a:lnTo>
                  <a:lnTo>
                    <a:pt x="198" y="314"/>
                  </a:lnTo>
                  <a:lnTo>
                    <a:pt x="181" y="293"/>
                  </a:lnTo>
                  <a:lnTo>
                    <a:pt x="164" y="272"/>
                  </a:lnTo>
                  <a:lnTo>
                    <a:pt x="156" y="256"/>
                  </a:lnTo>
                  <a:lnTo>
                    <a:pt x="152" y="239"/>
                  </a:lnTo>
                  <a:lnTo>
                    <a:pt x="147" y="197"/>
                  </a:lnTo>
                  <a:lnTo>
                    <a:pt x="147" y="197"/>
                  </a:lnTo>
                  <a:lnTo>
                    <a:pt x="147" y="155"/>
                  </a:lnTo>
                  <a:lnTo>
                    <a:pt x="152" y="142"/>
                  </a:lnTo>
                  <a:lnTo>
                    <a:pt x="156" y="125"/>
                  </a:lnTo>
                  <a:lnTo>
                    <a:pt x="164" y="117"/>
                  </a:lnTo>
                  <a:lnTo>
                    <a:pt x="173" y="109"/>
                  </a:lnTo>
                  <a:lnTo>
                    <a:pt x="185" y="104"/>
                  </a:lnTo>
                  <a:lnTo>
                    <a:pt x="206" y="100"/>
                  </a:lnTo>
                  <a:lnTo>
                    <a:pt x="206" y="100"/>
                  </a:lnTo>
                  <a:lnTo>
                    <a:pt x="223" y="104"/>
                  </a:lnTo>
                  <a:lnTo>
                    <a:pt x="236" y="109"/>
                  </a:lnTo>
                  <a:lnTo>
                    <a:pt x="248" y="117"/>
                  </a:lnTo>
                  <a:lnTo>
                    <a:pt x="252" y="125"/>
                  </a:lnTo>
                  <a:lnTo>
                    <a:pt x="261" y="142"/>
                  </a:lnTo>
                  <a:lnTo>
                    <a:pt x="261" y="155"/>
                  </a:lnTo>
                  <a:lnTo>
                    <a:pt x="265" y="197"/>
                  </a:lnTo>
                  <a:lnTo>
                    <a:pt x="265" y="277"/>
                  </a:lnTo>
                  <a:lnTo>
                    <a:pt x="399" y="277"/>
                  </a:lnTo>
                  <a:lnTo>
                    <a:pt x="399" y="146"/>
                  </a:lnTo>
                  <a:lnTo>
                    <a:pt x="399" y="146"/>
                  </a:lnTo>
                  <a:lnTo>
                    <a:pt x="395" y="113"/>
                  </a:lnTo>
                  <a:lnTo>
                    <a:pt x="387" y="84"/>
                  </a:lnTo>
                  <a:lnTo>
                    <a:pt x="370" y="58"/>
                  </a:lnTo>
                  <a:lnTo>
                    <a:pt x="345" y="37"/>
                  </a:lnTo>
                  <a:lnTo>
                    <a:pt x="315" y="21"/>
                  </a:lnTo>
                  <a:lnTo>
                    <a:pt x="282" y="8"/>
                  </a:lnTo>
                  <a:lnTo>
                    <a:pt x="244" y="0"/>
                  </a:lnTo>
                  <a:lnTo>
                    <a:pt x="202" y="0"/>
                  </a:lnTo>
                  <a:lnTo>
                    <a:pt x="202" y="0"/>
                  </a:lnTo>
                  <a:lnTo>
                    <a:pt x="160" y="0"/>
                  </a:lnTo>
                  <a:lnTo>
                    <a:pt x="122" y="8"/>
                  </a:lnTo>
                  <a:lnTo>
                    <a:pt x="89" y="21"/>
                  </a:lnTo>
                  <a:lnTo>
                    <a:pt x="59" y="37"/>
                  </a:lnTo>
                  <a:lnTo>
                    <a:pt x="38" y="63"/>
                  </a:lnTo>
                  <a:lnTo>
                    <a:pt x="21" y="96"/>
                  </a:lnTo>
                  <a:lnTo>
                    <a:pt x="9" y="142"/>
                  </a:lnTo>
                  <a:lnTo>
                    <a:pt x="5" y="197"/>
                  </a:lnTo>
                  <a:lnTo>
                    <a:pt x="5" y="197"/>
                  </a:lnTo>
                  <a:lnTo>
                    <a:pt x="5" y="214"/>
                  </a:lnTo>
                  <a:lnTo>
                    <a:pt x="5" y="214"/>
                  </a:lnTo>
                  <a:lnTo>
                    <a:pt x="9" y="256"/>
                  </a:lnTo>
                  <a:lnTo>
                    <a:pt x="13" y="281"/>
                  </a:lnTo>
                  <a:lnTo>
                    <a:pt x="21" y="310"/>
                  </a:lnTo>
                  <a:lnTo>
                    <a:pt x="34" y="340"/>
                  </a:lnTo>
                  <a:lnTo>
                    <a:pt x="59" y="373"/>
                  </a:lnTo>
                  <a:lnTo>
                    <a:pt x="89" y="411"/>
                  </a:lnTo>
                  <a:lnTo>
                    <a:pt x="131" y="449"/>
                  </a:lnTo>
                  <a:lnTo>
                    <a:pt x="164" y="478"/>
                  </a:lnTo>
                  <a:lnTo>
                    <a:pt x="164" y="478"/>
                  </a:lnTo>
                  <a:lnTo>
                    <a:pt x="219" y="524"/>
                  </a:lnTo>
                  <a:lnTo>
                    <a:pt x="236" y="545"/>
                  </a:lnTo>
                  <a:lnTo>
                    <a:pt x="248" y="562"/>
                  </a:lnTo>
                  <a:lnTo>
                    <a:pt x="257" y="579"/>
                  </a:lnTo>
                  <a:lnTo>
                    <a:pt x="265" y="600"/>
                  </a:lnTo>
                  <a:lnTo>
                    <a:pt x="265" y="654"/>
                  </a:lnTo>
                  <a:lnTo>
                    <a:pt x="265" y="654"/>
                  </a:lnTo>
                  <a:lnTo>
                    <a:pt x="265" y="696"/>
                  </a:lnTo>
                  <a:lnTo>
                    <a:pt x="261" y="713"/>
                  </a:lnTo>
                  <a:lnTo>
                    <a:pt x="257" y="726"/>
                  </a:lnTo>
                  <a:lnTo>
                    <a:pt x="248" y="738"/>
                  </a:lnTo>
                  <a:lnTo>
                    <a:pt x="240" y="747"/>
                  </a:lnTo>
                  <a:lnTo>
                    <a:pt x="223" y="755"/>
                  </a:lnTo>
                  <a:lnTo>
                    <a:pt x="202" y="755"/>
                  </a:lnTo>
                  <a:lnTo>
                    <a:pt x="202" y="755"/>
                  </a:lnTo>
                  <a:lnTo>
                    <a:pt x="185" y="755"/>
                  </a:lnTo>
                  <a:lnTo>
                    <a:pt x="168" y="747"/>
                  </a:lnTo>
                  <a:lnTo>
                    <a:pt x="156" y="738"/>
                  </a:lnTo>
                  <a:lnTo>
                    <a:pt x="152" y="730"/>
                  </a:lnTo>
                  <a:lnTo>
                    <a:pt x="143" y="709"/>
                  </a:lnTo>
                  <a:lnTo>
                    <a:pt x="139" y="684"/>
                  </a:lnTo>
                  <a:lnTo>
                    <a:pt x="139" y="579"/>
                  </a:lnTo>
                  <a:lnTo>
                    <a:pt x="0" y="579"/>
                  </a:lnTo>
                  <a:lnTo>
                    <a:pt x="0" y="688"/>
                  </a:lnTo>
                  <a:lnTo>
                    <a:pt x="0" y="688"/>
                  </a:lnTo>
                  <a:lnTo>
                    <a:pt x="5" y="734"/>
                  </a:lnTo>
                  <a:lnTo>
                    <a:pt x="13" y="772"/>
                  </a:lnTo>
                  <a:lnTo>
                    <a:pt x="34" y="801"/>
                  </a:lnTo>
                  <a:lnTo>
                    <a:pt x="59" y="826"/>
                  </a:lnTo>
                  <a:lnTo>
                    <a:pt x="89" y="843"/>
                  </a:lnTo>
                  <a:lnTo>
                    <a:pt x="122" y="852"/>
                  </a:lnTo>
                  <a:lnTo>
                    <a:pt x="160" y="856"/>
                  </a:lnTo>
                  <a:lnTo>
                    <a:pt x="202" y="860"/>
                  </a:lnTo>
                  <a:lnTo>
                    <a:pt x="202" y="860"/>
                  </a:lnTo>
                  <a:lnTo>
                    <a:pt x="244" y="856"/>
                  </a:lnTo>
                  <a:lnTo>
                    <a:pt x="282" y="852"/>
                  </a:lnTo>
                  <a:lnTo>
                    <a:pt x="320" y="839"/>
                  </a:lnTo>
                  <a:lnTo>
                    <a:pt x="349" y="822"/>
                  </a:lnTo>
                  <a:lnTo>
                    <a:pt x="362" y="810"/>
                  </a:lnTo>
                  <a:lnTo>
                    <a:pt x="374" y="793"/>
                  </a:lnTo>
                  <a:lnTo>
                    <a:pt x="383" y="776"/>
                  </a:lnTo>
                  <a:lnTo>
                    <a:pt x="391" y="755"/>
                  </a:lnTo>
                  <a:lnTo>
                    <a:pt x="404" y="709"/>
                  </a:lnTo>
                  <a:lnTo>
                    <a:pt x="408" y="650"/>
                  </a:lnTo>
                  <a:lnTo>
                    <a:pt x="408" y="633"/>
                  </a:lnTo>
                  <a:lnTo>
                    <a:pt x="408" y="633"/>
                  </a:lnTo>
                  <a:lnTo>
                    <a:pt x="408" y="591"/>
                  </a:lnTo>
                  <a:lnTo>
                    <a:pt x="404" y="558"/>
                  </a:lnTo>
                  <a:lnTo>
                    <a:pt x="395" y="524"/>
                  </a:lnTo>
                  <a:lnTo>
                    <a:pt x="383" y="499"/>
                  </a:lnTo>
                  <a:lnTo>
                    <a:pt x="362" y="470"/>
                  </a:lnTo>
                  <a:lnTo>
                    <a:pt x="336" y="440"/>
                  </a:lnTo>
                  <a:lnTo>
                    <a:pt x="261" y="369"/>
                  </a:lnTo>
                  <a:lnTo>
                    <a:pt x="261"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Univers LT 55" pitchFamily="2" charset="0"/>
                <a:cs typeface="+mn-cs"/>
              </a:endParaRPr>
            </a:p>
          </p:txBody>
        </p:sp>
        <p:sp>
          <p:nvSpPr>
            <p:cNvPr id="17" name="Freeform 11"/>
            <p:cNvSpPr>
              <a:spLocks/>
            </p:cNvSpPr>
            <p:nvPr/>
          </p:nvSpPr>
          <p:spPr bwMode="auto">
            <a:xfrm>
              <a:off x="6946900" y="4721225"/>
              <a:ext cx="427037" cy="1344612"/>
            </a:xfrm>
            <a:custGeom>
              <a:avLst/>
              <a:gdLst>
                <a:gd name="T0" fmla="*/ 126 w 269"/>
                <a:gd name="T1" fmla="*/ 92 h 847"/>
                <a:gd name="T2" fmla="*/ 126 w 269"/>
                <a:gd name="T3" fmla="*/ 8 h 847"/>
                <a:gd name="T4" fmla="*/ 0 w 269"/>
                <a:gd name="T5" fmla="*/ 8 h 847"/>
                <a:gd name="T6" fmla="*/ 0 w 269"/>
                <a:gd name="T7" fmla="*/ 847 h 847"/>
                <a:gd name="T8" fmla="*/ 139 w 269"/>
                <a:gd name="T9" fmla="*/ 847 h 847"/>
                <a:gd name="T10" fmla="*/ 139 w 269"/>
                <a:gd name="T11" fmla="*/ 264 h 847"/>
                <a:gd name="T12" fmla="*/ 139 w 269"/>
                <a:gd name="T13" fmla="*/ 264 h 847"/>
                <a:gd name="T14" fmla="*/ 139 w 269"/>
                <a:gd name="T15" fmla="*/ 230 h 847"/>
                <a:gd name="T16" fmla="*/ 147 w 269"/>
                <a:gd name="T17" fmla="*/ 205 h 847"/>
                <a:gd name="T18" fmla="*/ 160 w 269"/>
                <a:gd name="T19" fmla="*/ 184 h 847"/>
                <a:gd name="T20" fmla="*/ 177 w 269"/>
                <a:gd name="T21" fmla="*/ 167 h 847"/>
                <a:gd name="T22" fmla="*/ 177 w 269"/>
                <a:gd name="T23" fmla="*/ 167 h 847"/>
                <a:gd name="T24" fmla="*/ 198 w 269"/>
                <a:gd name="T25" fmla="*/ 159 h 847"/>
                <a:gd name="T26" fmla="*/ 219 w 269"/>
                <a:gd name="T27" fmla="*/ 151 h 847"/>
                <a:gd name="T28" fmla="*/ 244 w 269"/>
                <a:gd name="T29" fmla="*/ 146 h 847"/>
                <a:gd name="T30" fmla="*/ 269 w 269"/>
                <a:gd name="T31" fmla="*/ 146 h 847"/>
                <a:gd name="T32" fmla="*/ 269 w 269"/>
                <a:gd name="T33" fmla="*/ 0 h 847"/>
                <a:gd name="T34" fmla="*/ 269 w 269"/>
                <a:gd name="T35" fmla="*/ 0 h 847"/>
                <a:gd name="T36" fmla="*/ 223 w 269"/>
                <a:gd name="T37" fmla="*/ 4 h 847"/>
                <a:gd name="T38" fmla="*/ 202 w 269"/>
                <a:gd name="T39" fmla="*/ 8 h 847"/>
                <a:gd name="T40" fmla="*/ 185 w 269"/>
                <a:gd name="T41" fmla="*/ 16 h 847"/>
                <a:gd name="T42" fmla="*/ 172 w 269"/>
                <a:gd name="T43" fmla="*/ 29 h 847"/>
                <a:gd name="T44" fmla="*/ 156 w 269"/>
                <a:gd name="T45" fmla="*/ 46 h 847"/>
                <a:gd name="T46" fmla="*/ 143 w 269"/>
                <a:gd name="T47" fmla="*/ 67 h 847"/>
                <a:gd name="T48" fmla="*/ 130 w 269"/>
                <a:gd name="T49" fmla="*/ 92 h 847"/>
                <a:gd name="T50" fmla="*/ 126 w 269"/>
                <a:gd name="T51" fmla="*/ 92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9" h="847">
                  <a:moveTo>
                    <a:pt x="126" y="92"/>
                  </a:moveTo>
                  <a:lnTo>
                    <a:pt x="126" y="8"/>
                  </a:lnTo>
                  <a:lnTo>
                    <a:pt x="0" y="8"/>
                  </a:lnTo>
                  <a:lnTo>
                    <a:pt x="0" y="847"/>
                  </a:lnTo>
                  <a:lnTo>
                    <a:pt x="139" y="847"/>
                  </a:lnTo>
                  <a:lnTo>
                    <a:pt x="139" y="264"/>
                  </a:lnTo>
                  <a:lnTo>
                    <a:pt x="139" y="264"/>
                  </a:lnTo>
                  <a:lnTo>
                    <a:pt x="139" y="230"/>
                  </a:lnTo>
                  <a:lnTo>
                    <a:pt x="147" y="205"/>
                  </a:lnTo>
                  <a:lnTo>
                    <a:pt x="160" y="184"/>
                  </a:lnTo>
                  <a:lnTo>
                    <a:pt x="177" y="167"/>
                  </a:lnTo>
                  <a:lnTo>
                    <a:pt x="177" y="167"/>
                  </a:lnTo>
                  <a:lnTo>
                    <a:pt x="198" y="159"/>
                  </a:lnTo>
                  <a:lnTo>
                    <a:pt x="219" y="151"/>
                  </a:lnTo>
                  <a:lnTo>
                    <a:pt x="244" y="146"/>
                  </a:lnTo>
                  <a:lnTo>
                    <a:pt x="269" y="146"/>
                  </a:lnTo>
                  <a:lnTo>
                    <a:pt x="269" y="0"/>
                  </a:lnTo>
                  <a:lnTo>
                    <a:pt x="269" y="0"/>
                  </a:lnTo>
                  <a:lnTo>
                    <a:pt x="223" y="4"/>
                  </a:lnTo>
                  <a:lnTo>
                    <a:pt x="202" y="8"/>
                  </a:lnTo>
                  <a:lnTo>
                    <a:pt x="185" y="16"/>
                  </a:lnTo>
                  <a:lnTo>
                    <a:pt x="172" y="29"/>
                  </a:lnTo>
                  <a:lnTo>
                    <a:pt x="156" y="46"/>
                  </a:lnTo>
                  <a:lnTo>
                    <a:pt x="143" y="67"/>
                  </a:lnTo>
                  <a:lnTo>
                    <a:pt x="130" y="92"/>
                  </a:lnTo>
                  <a:lnTo>
                    <a:pt x="126"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Univers LT 55" pitchFamily="2" charset="0"/>
                <a:cs typeface="+mn-cs"/>
              </a:endParaRPr>
            </a:p>
          </p:txBody>
        </p:sp>
      </p:grpSp>
      <p:sp>
        <p:nvSpPr>
          <p:cNvPr id="9" name="Title 8"/>
          <p:cNvSpPr>
            <a:spLocks noGrp="1"/>
          </p:cNvSpPr>
          <p:nvPr>
            <p:ph type="title"/>
          </p:nvPr>
        </p:nvSpPr>
        <p:spPr>
          <a:xfrm>
            <a:off x="244987" y="908304"/>
            <a:ext cx="8275320" cy="822960"/>
          </a:xfrm>
        </p:spPr>
        <p:txBody>
          <a:bodyPr/>
          <a:lstStyle>
            <a:lvl1pPr>
              <a:defRPr>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23" name="Content Placeholder 22"/>
          <p:cNvSpPr>
            <a:spLocks noGrp="1"/>
          </p:cNvSpPr>
          <p:nvPr>
            <p:ph sz="quarter" idx="11"/>
          </p:nvPr>
        </p:nvSpPr>
        <p:spPr>
          <a:xfrm>
            <a:off x="530352" y="2023872"/>
            <a:ext cx="8001000" cy="365646"/>
          </a:xfrm>
        </p:spPr>
        <p:txBody>
          <a:bodyPr>
            <a:noAutofit/>
          </a:bodyPr>
          <a:lstStyle>
            <a:lvl1pPr>
              <a:buNone/>
              <a:defRPr baseline="0">
                <a:solidFill>
                  <a:schemeClr val="tx1"/>
                </a:solidFill>
                <a:latin typeface="Arial" pitchFamily="34" charset="0"/>
                <a:cs typeface="Arial" pitchFamily="34" charset="0"/>
              </a:defRPr>
            </a:lvl1pPr>
          </a:lstStyle>
          <a:p>
            <a:pPr lvl="0"/>
            <a:r>
              <a:rPr lang="en-US" smtClean="0"/>
              <a:t>Click to edit Master text styles</a:t>
            </a:r>
          </a:p>
        </p:txBody>
      </p:sp>
      <p:sp>
        <p:nvSpPr>
          <p:cNvPr id="13" name="Content Placeholder 22"/>
          <p:cNvSpPr>
            <a:spLocks noGrp="1"/>
          </p:cNvSpPr>
          <p:nvPr>
            <p:ph sz="quarter" idx="12"/>
          </p:nvPr>
        </p:nvSpPr>
        <p:spPr>
          <a:xfrm>
            <a:off x="530352" y="2391934"/>
            <a:ext cx="8001000" cy="403026"/>
          </a:xfrm>
        </p:spPr>
        <p:txBody>
          <a:bodyPr>
            <a:noAutofit/>
          </a:bodyPr>
          <a:lstStyle>
            <a:lvl1pPr>
              <a:buNone/>
              <a:defRPr sz="1800" baseline="0">
                <a:solidFill>
                  <a:schemeClr val="tx1"/>
                </a:solidFill>
                <a:latin typeface="Arial" pitchFamily="34" charset="0"/>
                <a:cs typeface="Arial" pitchFamily="34" charset="0"/>
              </a:defRPr>
            </a:lvl1pPr>
          </a:lstStyle>
          <a:p>
            <a:pPr lvl="0"/>
            <a:r>
              <a:rPr lang="en-US" smtClean="0"/>
              <a:t>Click to edit Master text styles</a:t>
            </a:r>
          </a:p>
        </p:txBody>
      </p:sp>
      <p:sp>
        <p:nvSpPr>
          <p:cNvPr id="15" name="Content Placeholder 22"/>
          <p:cNvSpPr>
            <a:spLocks noGrp="1"/>
          </p:cNvSpPr>
          <p:nvPr>
            <p:ph sz="quarter" idx="13"/>
          </p:nvPr>
        </p:nvSpPr>
        <p:spPr>
          <a:xfrm>
            <a:off x="530352" y="3182689"/>
            <a:ext cx="8001000" cy="403026"/>
          </a:xfrm>
        </p:spPr>
        <p:txBody>
          <a:bodyPr>
            <a:noAutofit/>
          </a:bodyPr>
          <a:lstStyle>
            <a:lvl1pPr>
              <a:buNone/>
              <a:defRPr sz="2000" baseline="0">
                <a:solidFill>
                  <a:schemeClr val="tx1"/>
                </a:solidFill>
                <a:latin typeface="Arial" pitchFamily="34" charset="0"/>
                <a:cs typeface="Arial" pitchFamily="34" charset="0"/>
              </a:defRPr>
            </a:lvl1pPr>
          </a:lstStyle>
          <a:p>
            <a:pPr lvl="0"/>
            <a:r>
              <a:rPr lang="en-US" smtClean="0"/>
              <a:t>Click to edit Master text styles</a:t>
            </a:r>
          </a:p>
        </p:txBody>
      </p:sp>
      <p:sp>
        <p:nvSpPr>
          <p:cNvPr id="18" name="Rectangle 17"/>
          <p:cNvSpPr/>
          <p:nvPr userDrawn="1"/>
        </p:nvSpPr>
        <p:spPr>
          <a:xfrm>
            <a:off x="114299" y="6426200"/>
            <a:ext cx="328613" cy="431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46681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6"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1130" y="2387137"/>
            <a:ext cx="3940697" cy="223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859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8667" y="1621631"/>
            <a:ext cx="2238166" cy="3614737"/>
          </a:xfrm>
          <a:prstGeom prst="rect">
            <a:avLst/>
          </a:prstGeom>
        </p:spPr>
      </p:pic>
    </p:spTree>
    <p:extLst>
      <p:ext uri="{BB962C8B-B14F-4D97-AF65-F5344CB8AC3E}">
        <p14:creationId xmlns:p14="http://schemas.microsoft.com/office/powerpoint/2010/main" val="770587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7247" y="1927504"/>
            <a:ext cx="3241006" cy="3247270"/>
          </a:xfrm>
          <a:prstGeom prst="rect">
            <a:avLst/>
          </a:prstGeom>
        </p:spPr>
      </p:pic>
    </p:spTree>
    <p:extLst>
      <p:ext uri="{BB962C8B-B14F-4D97-AF65-F5344CB8AC3E}">
        <p14:creationId xmlns:p14="http://schemas.microsoft.com/office/powerpoint/2010/main" val="1608872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575" y="2052908"/>
            <a:ext cx="3505200" cy="2752181"/>
          </a:xfrm>
          <a:prstGeom prst="rect">
            <a:avLst/>
          </a:prstGeom>
        </p:spPr>
      </p:pic>
    </p:spTree>
    <p:extLst>
      <p:ext uri="{BB962C8B-B14F-4D97-AF65-F5344CB8AC3E}">
        <p14:creationId xmlns:p14="http://schemas.microsoft.com/office/powerpoint/2010/main" val="1515685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1214" y="1744598"/>
            <a:ext cx="3213071" cy="3368803"/>
          </a:xfrm>
          <a:prstGeom prst="rect">
            <a:avLst/>
          </a:prstGeom>
        </p:spPr>
      </p:pic>
    </p:spTree>
    <p:extLst>
      <p:ext uri="{BB962C8B-B14F-4D97-AF65-F5344CB8AC3E}">
        <p14:creationId xmlns:p14="http://schemas.microsoft.com/office/powerpoint/2010/main" val="2656164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1179" y="1786951"/>
            <a:ext cx="3710616" cy="3284098"/>
          </a:xfrm>
          <a:prstGeom prst="rect">
            <a:avLst/>
          </a:prstGeom>
        </p:spPr>
      </p:pic>
    </p:spTree>
    <p:extLst>
      <p:ext uri="{BB962C8B-B14F-4D97-AF65-F5344CB8AC3E}">
        <p14:creationId xmlns:p14="http://schemas.microsoft.com/office/powerpoint/2010/main" val="2560734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4020" y="2202428"/>
            <a:ext cx="4007459" cy="2445772"/>
          </a:xfrm>
          <a:prstGeom prst="rect">
            <a:avLst/>
          </a:prstGeom>
        </p:spPr>
      </p:pic>
    </p:spTree>
    <p:extLst>
      <p:ext uri="{BB962C8B-B14F-4D97-AF65-F5344CB8AC3E}">
        <p14:creationId xmlns:p14="http://schemas.microsoft.com/office/powerpoint/2010/main" val="2813714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300" y="1981200"/>
            <a:ext cx="4080116" cy="3338804"/>
          </a:xfrm>
          <a:prstGeom prst="rect">
            <a:avLst/>
          </a:prstGeom>
        </p:spPr>
      </p:pic>
    </p:spTree>
    <p:extLst>
      <p:ext uri="{BB962C8B-B14F-4D97-AF65-F5344CB8AC3E}">
        <p14:creationId xmlns:p14="http://schemas.microsoft.com/office/powerpoint/2010/main" val="4257688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4055" y="1922207"/>
            <a:ext cx="3947389" cy="3013586"/>
          </a:xfrm>
          <a:prstGeom prst="rect">
            <a:avLst/>
          </a:prstGeom>
        </p:spPr>
      </p:pic>
    </p:spTree>
    <p:extLst>
      <p:ext uri="{BB962C8B-B14F-4D97-AF65-F5344CB8AC3E}">
        <p14:creationId xmlns:p14="http://schemas.microsoft.com/office/powerpoint/2010/main" val="1213476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0838" y="2144686"/>
            <a:ext cx="3842926" cy="2836305"/>
          </a:xfrm>
          <a:prstGeom prst="rect">
            <a:avLst/>
          </a:prstGeom>
        </p:spPr>
      </p:pic>
    </p:spTree>
    <p:extLst>
      <p:ext uri="{BB962C8B-B14F-4D97-AF65-F5344CB8AC3E}">
        <p14:creationId xmlns:p14="http://schemas.microsoft.com/office/powerpoint/2010/main" val="327542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cxnSp>
        <p:nvCxnSpPr>
          <p:cNvPr id="6" name="Straight Connector 5"/>
          <p:cNvCxnSpPr/>
          <p:nvPr userDrawn="1"/>
        </p:nvCxnSpPr>
        <p:spPr>
          <a:xfrm>
            <a:off x="352425" y="1730375"/>
            <a:ext cx="8486775" cy="23813"/>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nvGrpSpPr>
          <p:cNvPr id="7" name="Group 16"/>
          <p:cNvGrpSpPr>
            <a:grpSpLocks noChangeAspect="1"/>
          </p:cNvGrpSpPr>
          <p:nvPr userDrawn="1"/>
        </p:nvGrpSpPr>
        <p:grpSpPr>
          <a:xfrm>
            <a:off x="5727004" y="4951678"/>
            <a:ext cx="2917641" cy="1463040"/>
            <a:chOff x="4567238" y="4160838"/>
            <a:chExt cx="3840162" cy="1925637"/>
          </a:xfrm>
          <a:solidFill>
            <a:schemeClr val="bg1"/>
          </a:solidFill>
        </p:grpSpPr>
        <p:sp>
          <p:nvSpPr>
            <p:cNvPr id="8" name="Rectangle 7"/>
            <p:cNvSpPr>
              <a:spLocks noChangeArrowheads="1"/>
            </p:cNvSpPr>
            <p:nvPr/>
          </p:nvSpPr>
          <p:spPr bwMode="auto">
            <a:xfrm>
              <a:off x="8161338" y="5826125"/>
              <a:ext cx="246062" cy="2397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dirty="0">
                <a:latin typeface="Univers LT 55" pitchFamily="2" charset="0"/>
                <a:cs typeface="+mn-cs"/>
              </a:endParaRPr>
            </a:p>
          </p:txBody>
        </p:sp>
        <p:sp>
          <p:nvSpPr>
            <p:cNvPr id="9" name="Freeform 8"/>
            <p:cNvSpPr>
              <a:spLocks/>
            </p:cNvSpPr>
            <p:nvPr/>
          </p:nvSpPr>
          <p:spPr bwMode="auto">
            <a:xfrm>
              <a:off x="7434263" y="4733925"/>
              <a:ext cx="746125" cy="1331912"/>
            </a:xfrm>
            <a:custGeom>
              <a:avLst/>
              <a:gdLst>
                <a:gd name="T0" fmla="*/ 147 w 470"/>
                <a:gd name="T1" fmla="*/ 0 h 839"/>
                <a:gd name="T2" fmla="*/ 239 w 470"/>
                <a:gd name="T3" fmla="*/ 688 h 839"/>
                <a:gd name="T4" fmla="*/ 327 w 470"/>
                <a:gd name="T5" fmla="*/ 0 h 839"/>
                <a:gd name="T6" fmla="*/ 470 w 470"/>
                <a:gd name="T7" fmla="*/ 0 h 839"/>
                <a:gd name="T8" fmla="*/ 340 w 470"/>
                <a:gd name="T9" fmla="*/ 839 h 839"/>
                <a:gd name="T10" fmla="*/ 134 w 470"/>
                <a:gd name="T11" fmla="*/ 839 h 839"/>
                <a:gd name="T12" fmla="*/ 0 w 470"/>
                <a:gd name="T13" fmla="*/ 0 h 839"/>
                <a:gd name="T14" fmla="*/ 147 w 470"/>
                <a:gd name="T15" fmla="*/ 0 h 8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0" h="839">
                  <a:moveTo>
                    <a:pt x="147" y="0"/>
                  </a:moveTo>
                  <a:lnTo>
                    <a:pt x="239" y="688"/>
                  </a:lnTo>
                  <a:lnTo>
                    <a:pt x="327" y="0"/>
                  </a:lnTo>
                  <a:lnTo>
                    <a:pt x="470" y="0"/>
                  </a:lnTo>
                  <a:lnTo>
                    <a:pt x="340" y="839"/>
                  </a:lnTo>
                  <a:lnTo>
                    <a:pt x="134" y="839"/>
                  </a:lnTo>
                  <a:lnTo>
                    <a:pt x="0" y="0"/>
                  </a:lnTo>
                  <a:lnTo>
                    <a:pt x="1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Univers LT 55" pitchFamily="2" charset="0"/>
                <a:cs typeface="+mn-cs"/>
              </a:endParaRPr>
            </a:p>
          </p:txBody>
        </p:sp>
        <p:sp>
          <p:nvSpPr>
            <p:cNvPr id="10" name="Freeform 9"/>
            <p:cNvSpPr>
              <a:spLocks/>
            </p:cNvSpPr>
            <p:nvPr/>
          </p:nvSpPr>
          <p:spPr bwMode="auto">
            <a:xfrm>
              <a:off x="4567238" y="4160838"/>
              <a:ext cx="506412" cy="1905000"/>
            </a:xfrm>
            <a:custGeom>
              <a:avLst/>
              <a:gdLst>
                <a:gd name="T0" fmla="*/ 80 w 319"/>
                <a:gd name="T1" fmla="*/ 361 h 1200"/>
                <a:gd name="T2" fmla="*/ 0 w 319"/>
                <a:gd name="T3" fmla="*/ 361 h 1200"/>
                <a:gd name="T4" fmla="*/ 0 w 319"/>
                <a:gd name="T5" fmla="*/ 470 h 1200"/>
                <a:gd name="T6" fmla="*/ 80 w 319"/>
                <a:gd name="T7" fmla="*/ 470 h 1200"/>
                <a:gd name="T8" fmla="*/ 80 w 319"/>
                <a:gd name="T9" fmla="*/ 1200 h 1200"/>
                <a:gd name="T10" fmla="*/ 218 w 319"/>
                <a:gd name="T11" fmla="*/ 1200 h 1200"/>
                <a:gd name="T12" fmla="*/ 218 w 319"/>
                <a:gd name="T13" fmla="*/ 470 h 1200"/>
                <a:gd name="T14" fmla="*/ 319 w 319"/>
                <a:gd name="T15" fmla="*/ 470 h 1200"/>
                <a:gd name="T16" fmla="*/ 319 w 319"/>
                <a:gd name="T17" fmla="*/ 361 h 1200"/>
                <a:gd name="T18" fmla="*/ 218 w 319"/>
                <a:gd name="T19" fmla="*/ 361 h 1200"/>
                <a:gd name="T20" fmla="*/ 218 w 319"/>
                <a:gd name="T21" fmla="*/ 189 h 1200"/>
                <a:gd name="T22" fmla="*/ 218 w 319"/>
                <a:gd name="T23" fmla="*/ 189 h 1200"/>
                <a:gd name="T24" fmla="*/ 223 w 319"/>
                <a:gd name="T25" fmla="*/ 155 h 1200"/>
                <a:gd name="T26" fmla="*/ 227 w 319"/>
                <a:gd name="T27" fmla="*/ 143 h 1200"/>
                <a:gd name="T28" fmla="*/ 235 w 319"/>
                <a:gd name="T29" fmla="*/ 130 h 1200"/>
                <a:gd name="T30" fmla="*/ 235 w 319"/>
                <a:gd name="T31" fmla="*/ 130 h 1200"/>
                <a:gd name="T32" fmla="*/ 248 w 319"/>
                <a:gd name="T33" fmla="*/ 122 h 1200"/>
                <a:gd name="T34" fmla="*/ 260 w 319"/>
                <a:gd name="T35" fmla="*/ 118 h 1200"/>
                <a:gd name="T36" fmla="*/ 273 w 319"/>
                <a:gd name="T37" fmla="*/ 113 h 1200"/>
                <a:gd name="T38" fmla="*/ 294 w 319"/>
                <a:gd name="T39" fmla="*/ 113 h 1200"/>
                <a:gd name="T40" fmla="*/ 319 w 319"/>
                <a:gd name="T41" fmla="*/ 113 h 1200"/>
                <a:gd name="T42" fmla="*/ 319 w 319"/>
                <a:gd name="T43" fmla="*/ 0 h 1200"/>
                <a:gd name="T44" fmla="*/ 265 w 319"/>
                <a:gd name="T45" fmla="*/ 0 h 1200"/>
                <a:gd name="T46" fmla="*/ 265 w 319"/>
                <a:gd name="T47" fmla="*/ 0 h 1200"/>
                <a:gd name="T48" fmla="*/ 223 w 319"/>
                <a:gd name="T49" fmla="*/ 0 h 1200"/>
                <a:gd name="T50" fmla="*/ 181 w 319"/>
                <a:gd name="T51" fmla="*/ 8 h 1200"/>
                <a:gd name="T52" fmla="*/ 143 w 319"/>
                <a:gd name="T53" fmla="*/ 21 h 1200"/>
                <a:gd name="T54" fmla="*/ 130 w 319"/>
                <a:gd name="T55" fmla="*/ 29 h 1200"/>
                <a:gd name="T56" fmla="*/ 118 w 319"/>
                <a:gd name="T57" fmla="*/ 38 h 1200"/>
                <a:gd name="T58" fmla="*/ 118 w 319"/>
                <a:gd name="T59" fmla="*/ 38 h 1200"/>
                <a:gd name="T60" fmla="*/ 97 w 319"/>
                <a:gd name="T61" fmla="*/ 63 h 1200"/>
                <a:gd name="T62" fmla="*/ 88 w 319"/>
                <a:gd name="T63" fmla="*/ 92 h 1200"/>
                <a:gd name="T64" fmla="*/ 80 w 319"/>
                <a:gd name="T65" fmla="*/ 126 h 1200"/>
                <a:gd name="T66" fmla="*/ 80 w 319"/>
                <a:gd name="T67" fmla="*/ 168 h 1200"/>
                <a:gd name="T68" fmla="*/ 80 w 319"/>
                <a:gd name="T69" fmla="*/ 361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 h="1200">
                  <a:moveTo>
                    <a:pt x="80" y="361"/>
                  </a:moveTo>
                  <a:lnTo>
                    <a:pt x="0" y="361"/>
                  </a:lnTo>
                  <a:lnTo>
                    <a:pt x="0" y="470"/>
                  </a:lnTo>
                  <a:lnTo>
                    <a:pt x="80" y="470"/>
                  </a:lnTo>
                  <a:lnTo>
                    <a:pt x="80" y="1200"/>
                  </a:lnTo>
                  <a:lnTo>
                    <a:pt x="218" y="1200"/>
                  </a:lnTo>
                  <a:lnTo>
                    <a:pt x="218" y="470"/>
                  </a:lnTo>
                  <a:lnTo>
                    <a:pt x="319" y="470"/>
                  </a:lnTo>
                  <a:lnTo>
                    <a:pt x="319" y="361"/>
                  </a:lnTo>
                  <a:lnTo>
                    <a:pt x="218" y="361"/>
                  </a:lnTo>
                  <a:lnTo>
                    <a:pt x="218" y="189"/>
                  </a:lnTo>
                  <a:lnTo>
                    <a:pt x="218" y="189"/>
                  </a:lnTo>
                  <a:lnTo>
                    <a:pt x="223" y="155"/>
                  </a:lnTo>
                  <a:lnTo>
                    <a:pt x="227" y="143"/>
                  </a:lnTo>
                  <a:lnTo>
                    <a:pt x="235" y="130"/>
                  </a:lnTo>
                  <a:lnTo>
                    <a:pt x="235" y="130"/>
                  </a:lnTo>
                  <a:lnTo>
                    <a:pt x="248" y="122"/>
                  </a:lnTo>
                  <a:lnTo>
                    <a:pt x="260" y="118"/>
                  </a:lnTo>
                  <a:lnTo>
                    <a:pt x="273" y="113"/>
                  </a:lnTo>
                  <a:lnTo>
                    <a:pt x="294" y="113"/>
                  </a:lnTo>
                  <a:lnTo>
                    <a:pt x="319" y="113"/>
                  </a:lnTo>
                  <a:lnTo>
                    <a:pt x="319" y="0"/>
                  </a:lnTo>
                  <a:lnTo>
                    <a:pt x="265" y="0"/>
                  </a:lnTo>
                  <a:lnTo>
                    <a:pt x="265" y="0"/>
                  </a:lnTo>
                  <a:lnTo>
                    <a:pt x="223" y="0"/>
                  </a:lnTo>
                  <a:lnTo>
                    <a:pt x="181" y="8"/>
                  </a:lnTo>
                  <a:lnTo>
                    <a:pt x="143" y="21"/>
                  </a:lnTo>
                  <a:lnTo>
                    <a:pt x="130" y="29"/>
                  </a:lnTo>
                  <a:lnTo>
                    <a:pt x="118" y="38"/>
                  </a:lnTo>
                  <a:lnTo>
                    <a:pt x="118" y="38"/>
                  </a:lnTo>
                  <a:lnTo>
                    <a:pt x="97" y="63"/>
                  </a:lnTo>
                  <a:lnTo>
                    <a:pt x="88" y="92"/>
                  </a:lnTo>
                  <a:lnTo>
                    <a:pt x="80" y="126"/>
                  </a:lnTo>
                  <a:lnTo>
                    <a:pt x="80" y="168"/>
                  </a:lnTo>
                  <a:lnTo>
                    <a:pt x="80" y="3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Univers LT 55" pitchFamily="2" charset="0"/>
                <a:cs typeface="+mn-cs"/>
              </a:endParaRPr>
            </a:p>
          </p:txBody>
        </p:sp>
        <p:sp>
          <p:nvSpPr>
            <p:cNvPr id="11" name="Rectangle 10"/>
            <p:cNvSpPr>
              <a:spLocks noChangeArrowheads="1"/>
            </p:cNvSpPr>
            <p:nvPr/>
          </p:nvSpPr>
          <p:spPr bwMode="auto">
            <a:xfrm>
              <a:off x="5140325" y="4733925"/>
              <a:ext cx="220662" cy="13319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dirty="0">
                <a:latin typeface="Univers LT 55" pitchFamily="2" charset="0"/>
                <a:cs typeface="+mn-cs"/>
              </a:endParaRPr>
            </a:p>
          </p:txBody>
        </p:sp>
        <p:sp>
          <p:nvSpPr>
            <p:cNvPr id="12" name="Freeform 9"/>
            <p:cNvSpPr>
              <a:spLocks noEditPoints="1"/>
            </p:cNvSpPr>
            <p:nvPr/>
          </p:nvSpPr>
          <p:spPr bwMode="auto">
            <a:xfrm>
              <a:off x="6167438" y="4721225"/>
              <a:ext cx="685800" cy="1365250"/>
            </a:xfrm>
            <a:custGeom>
              <a:avLst/>
              <a:gdLst>
                <a:gd name="T0" fmla="*/ 432 w 432"/>
                <a:gd name="T1" fmla="*/ 474 h 860"/>
                <a:gd name="T2" fmla="*/ 432 w 432"/>
                <a:gd name="T3" fmla="*/ 218 h 860"/>
                <a:gd name="T4" fmla="*/ 416 w 432"/>
                <a:gd name="T5" fmla="*/ 117 h 860"/>
                <a:gd name="T6" fmla="*/ 374 w 432"/>
                <a:gd name="T7" fmla="*/ 50 h 860"/>
                <a:gd name="T8" fmla="*/ 306 w 432"/>
                <a:gd name="T9" fmla="*/ 8 h 860"/>
                <a:gd name="T10" fmla="*/ 214 w 432"/>
                <a:gd name="T11" fmla="*/ 0 h 860"/>
                <a:gd name="T12" fmla="*/ 164 w 432"/>
                <a:gd name="T13" fmla="*/ 0 h 860"/>
                <a:gd name="T14" fmla="*/ 80 w 432"/>
                <a:gd name="T15" fmla="*/ 25 h 860"/>
                <a:gd name="T16" fmla="*/ 29 w 432"/>
                <a:gd name="T17" fmla="*/ 79 h 860"/>
                <a:gd name="T18" fmla="*/ 0 w 432"/>
                <a:gd name="T19" fmla="*/ 163 h 860"/>
                <a:gd name="T20" fmla="*/ 0 w 432"/>
                <a:gd name="T21" fmla="*/ 642 h 860"/>
                <a:gd name="T22" fmla="*/ 4 w 432"/>
                <a:gd name="T23" fmla="*/ 692 h 860"/>
                <a:gd name="T24" fmla="*/ 34 w 432"/>
                <a:gd name="T25" fmla="*/ 776 h 860"/>
                <a:gd name="T26" fmla="*/ 88 w 432"/>
                <a:gd name="T27" fmla="*/ 831 h 860"/>
                <a:gd name="T28" fmla="*/ 168 w 432"/>
                <a:gd name="T29" fmla="*/ 856 h 860"/>
                <a:gd name="T30" fmla="*/ 214 w 432"/>
                <a:gd name="T31" fmla="*/ 860 h 860"/>
                <a:gd name="T32" fmla="*/ 302 w 432"/>
                <a:gd name="T33" fmla="*/ 847 h 860"/>
                <a:gd name="T34" fmla="*/ 369 w 432"/>
                <a:gd name="T35" fmla="*/ 810 h 860"/>
                <a:gd name="T36" fmla="*/ 416 w 432"/>
                <a:gd name="T37" fmla="*/ 742 h 860"/>
                <a:gd name="T38" fmla="*/ 432 w 432"/>
                <a:gd name="T39" fmla="*/ 642 h 860"/>
                <a:gd name="T40" fmla="*/ 294 w 432"/>
                <a:gd name="T41" fmla="*/ 575 h 860"/>
                <a:gd name="T42" fmla="*/ 298 w 432"/>
                <a:gd name="T43" fmla="*/ 654 h 860"/>
                <a:gd name="T44" fmla="*/ 285 w 432"/>
                <a:gd name="T45" fmla="*/ 713 h 860"/>
                <a:gd name="T46" fmla="*/ 269 w 432"/>
                <a:gd name="T47" fmla="*/ 738 h 860"/>
                <a:gd name="T48" fmla="*/ 239 w 432"/>
                <a:gd name="T49" fmla="*/ 751 h 860"/>
                <a:gd name="T50" fmla="*/ 218 w 432"/>
                <a:gd name="T51" fmla="*/ 751 h 860"/>
                <a:gd name="T52" fmla="*/ 181 w 432"/>
                <a:gd name="T53" fmla="*/ 747 h 860"/>
                <a:gd name="T54" fmla="*/ 155 w 432"/>
                <a:gd name="T55" fmla="*/ 726 h 860"/>
                <a:gd name="T56" fmla="*/ 143 w 432"/>
                <a:gd name="T57" fmla="*/ 696 h 860"/>
                <a:gd name="T58" fmla="*/ 139 w 432"/>
                <a:gd name="T59" fmla="*/ 474 h 860"/>
                <a:gd name="T60" fmla="*/ 139 w 432"/>
                <a:gd name="T61" fmla="*/ 188 h 860"/>
                <a:gd name="T62" fmla="*/ 147 w 432"/>
                <a:gd name="T63" fmla="*/ 138 h 860"/>
                <a:gd name="T64" fmla="*/ 164 w 432"/>
                <a:gd name="T65" fmla="*/ 109 h 860"/>
                <a:gd name="T66" fmla="*/ 193 w 432"/>
                <a:gd name="T67" fmla="*/ 92 h 860"/>
                <a:gd name="T68" fmla="*/ 218 w 432"/>
                <a:gd name="T69" fmla="*/ 92 h 860"/>
                <a:gd name="T70" fmla="*/ 256 w 432"/>
                <a:gd name="T71" fmla="*/ 100 h 860"/>
                <a:gd name="T72" fmla="*/ 281 w 432"/>
                <a:gd name="T73" fmla="*/ 121 h 860"/>
                <a:gd name="T74" fmla="*/ 294 w 432"/>
                <a:gd name="T75" fmla="*/ 155 h 860"/>
                <a:gd name="T76" fmla="*/ 294 w 432"/>
                <a:gd name="T77" fmla="*/ 361 h 860"/>
                <a:gd name="T78" fmla="*/ 139 w 432"/>
                <a:gd name="T79" fmla="*/ 18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2" h="860">
                  <a:moveTo>
                    <a:pt x="139" y="474"/>
                  </a:moveTo>
                  <a:lnTo>
                    <a:pt x="432" y="474"/>
                  </a:lnTo>
                  <a:lnTo>
                    <a:pt x="432" y="218"/>
                  </a:lnTo>
                  <a:lnTo>
                    <a:pt x="432" y="218"/>
                  </a:lnTo>
                  <a:lnTo>
                    <a:pt x="428" y="163"/>
                  </a:lnTo>
                  <a:lnTo>
                    <a:pt x="416" y="117"/>
                  </a:lnTo>
                  <a:lnTo>
                    <a:pt x="399" y="79"/>
                  </a:lnTo>
                  <a:lnTo>
                    <a:pt x="374" y="50"/>
                  </a:lnTo>
                  <a:lnTo>
                    <a:pt x="344" y="25"/>
                  </a:lnTo>
                  <a:lnTo>
                    <a:pt x="306" y="8"/>
                  </a:lnTo>
                  <a:lnTo>
                    <a:pt x="264" y="0"/>
                  </a:lnTo>
                  <a:lnTo>
                    <a:pt x="214" y="0"/>
                  </a:lnTo>
                  <a:lnTo>
                    <a:pt x="214" y="0"/>
                  </a:lnTo>
                  <a:lnTo>
                    <a:pt x="164" y="0"/>
                  </a:lnTo>
                  <a:lnTo>
                    <a:pt x="118" y="8"/>
                  </a:lnTo>
                  <a:lnTo>
                    <a:pt x="80" y="25"/>
                  </a:lnTo>
                  <a:lnTo>
                    <a:pt x="50" y="50"/>
                  </a:lnTo>
                  <a:lnTo>
                    <a:pt x="29" y="79"/>
                  </a:lnTo>
                  <a:lnTo>
                    <a:pt x="13" y="117"/>
                  </a:lnTo>
                  <a:lnTo>
                    <a:pt x="0" y="163"/>
                  </a:lnTo>
                  <a:lnTo>
                    <a:pt x="0" y="218"/>
                  </a:lnTo>
                  <a:lnTo>
                    <a:pt x="0" y="642"/>
                  </a:lnTo>
                  <a:lnTo>
                    <a:pt x="0" y="642"/>
                  </a:lnTo>
                  <a:lnTo>
                    <a:pt x="4" y="692"/>
                  </a:lnTo>
                  <a:lnTo>
                    <a:pt x="13" y="738"/>
                  </a:lnTo>
                  <a:lnTo>
                    <a:pt x="34" y="776"/>
                  </a:lnTo>
                  <a:lnTo>
                    <a:pt x="59" y="805"/>
                  </a:lnTo>
                  <a:lnTo>
                    <a:pt x="88" y="831"/>
                  </a:lnTo>
                  <a:lnTo>
                    <a:pt x="126" y="847"/>
                  </a:lnTo>
                  <a:lnTo>
                    <a:pt x="168" y="856"/>
                  </a:lnTo>
                  <a:lnTo>
                    <a:pt x="214" y="860"/>
                  </a:lnTo>
                  <a:lnTo>
                    <a:pt x="214" y="860"/>
                  </a:lnTo>
                  <a:lnTo>
                    <a:pt x="260" y="856"/>
                  </a:lnTo>
                  <a:lnTo>
                    <a:pt x="302" y="847"/>
                  </a:lnTo>
                  <a:lnTo>
                    <a:pt x="340" y="831"/>
                  </a:lnTo>
                  <a:lnTo>
                    <a:pt x="369" y="810"/>
                  </a:lnTo>
                  <a:lnTo>
                    <a:pt x="395" y="780"/>
                  </a:lnTo>
                  <a:lnTo>
                    <a:pt x="416" y="742"/>
                  </a:lnTo>
                  <a:lnTo>
                    <a:pt x="428" y="696"/>
                  </a:lnTo>
                  <a:lnTo>
                    <a:pt x="432" y="642"/>
                  </a:lnTo>
                  <a:lnTo>
                    <a:pt x="432" y="575"/>
                  </a:lnTo>
                  <a:lnTo>
                    <a:pt x="294" y="575"/>
                  </a:lnTo>
                  <a:lnTo>
                    <a:pt x="298" y="654"/>
                  </a:lnTo>
                  <a:lnTo>
                    <a:pt x="298" y="654"/>
                  </a:lnTo>
                  <a:lnTo>
                    <a:pt x="294" y="696"/>
                  </a:lnTo>
                  <a:lnTo>
                    <a:pt x="285" y="713"/>
                  </a:lnTo>
                  <a:lnTo>
                    <a:pt x="277" y="726"/>
                  </a:lnTo>
                  <a:lnTo>
                    <a:pt x="269" y="738"/>
                  </a:lnTo>
                  <a:lnTo>
                    <a:pt x="252" y="747"/>
                  </a:lnTo>
                  <a:lnTo>
                    <a:pt x="239" y="751"/>
                  </a:lnTo>
                  <a:lnTo>
                    <a:pt x="218" y="751"/>
                  </a:lnTo>
                  <a:lnTo>
                    <a:pt x="218" y="751"/>
                  </a:lnTo>
                  <a:lnTo>
                    <a:pt x="197" y="751"/>
                  </a:lnTo>
                  <a:lnTo>
                    <a:pt x="181" y="747"/>
                  </a:lnTo>
                  <a:lnTo>
                    <a:pt x="168" y="738"/>
                  </a:lnTo>
                  <a:lnTo>
                    <a:pt x="155" y="726"/>
                  </a:lnTo>
                  <a:lnTo>
                    <a:pt x="147" y="713"/>
                  </a:lnTo>
                  <a:lnTo>
                    <a:pt x="143" y="696"/>
                  </a:lnTo>
                  <a:lnTo>
                    <a:pt x="139" y="654"/>
                  </a:lnTo>
                  <a:lnTo>
                    <a:pt x="139" y="474"/>
                  </a:lnTo>
                  <a:close/>
                  <a:moveTo>
                    <a:pt x="139" y="188"/>
                  </a:moveTo>
                  <a:lnTo>
                    <a:pt x="139" y="188"/>
                  </a:lnTo>
                  <a:lnTo>
                    <a:pt x="143" y="155"/>
                  </a:lnTo>
                  <a:lnTo>
                    <a:pt x="147" y="138"/>
                  </a:lnTo>
                  <a:lnTo>
                    <a:pt x="155" y="121"/>
                  </a:lnTo>
                  <a:lnTo>
                    <a:pt x="164" y="109"/>
                  </a:lnTo>
                  <a:lnTo>
                    <a:pt x="176" y="100"/>
                  </a:lnTo>
                  <a:lnTo>
                    <a:pt x="193" y="92"/>
                  </a:lnTo>
                  <a:lnTo>
                    <a:pt x="218" y="92"/>
                  </a:lnTo>
                  <a:lnTo>
                    <a:pt x="218" y="92"/>
                  </a:lnTo>
                  <a:lnTo>
                    <a:pt x="239" y="92"/>
                  </a:lnTo>
                  <a:lnTo>
                    <a:pt x="256" y="100"/>
                  </a:lnTo>
                  <a:lnTo>
                    <a:pt x="269" y="109"/>
                  </a:lnTo>
                  <a:lnTo>
                    <a:pt x="281" y="121"/>
                  </a:lnTo>
                  <a:lnTo>
                    <a:pt x="290" y="138"/>
                  </a:lnTo>
                  <a:lnTo>
                    <a:pt x="294" y="155"/>
                  </a:lnTo>
                  <a:lnTo>
                    <a:pt x="294" y="188"/>
                  </a:lnTo>
                  <a:lnTo>
                    <a:pt x="294" y="361"/>
                  </a:lnTo>
                  <a:lnTo>
                    <a:pt x="139" y="361"/>
                  </a:lnTo>
                  <a:lnTo>
                    <a:pt x="139" y="1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Univers LT 55" pitchFamily="2" charset="0"/>
                <a:cs typeface="+mn-cs"/>
              </a:endParaRPr>
            </a:p>
          </p:txBody>
        </p:sp>
        <p:sp>
          <p:nvSpPr>
            <p:cNvPr id="13" name="Freeform 10"/>
            <p:cNvSpPr>
              <a:spLocks/>
            </p:cNvSpPr>
            <p:nvPr/>
          </p:nvSpPr>
          <p:spPr bwMode="auto">
            <a:xfrm>
              <a:off x="5446713" y="4721225"/>
              <a:ext cx="647700" cy="1365250"/>
            </a:xfrm>
            <a:custGeom>
              <a:avLst/>
              <a:gdLst>
                <a:gd name="T0" fmla="*/ 261 w 408"/>
                <a:gd name="T1" fmla="*/ 369 h 860"/>
                <a:gd name="T2" fmla="*/ 181 w 408"/>
                <a:gd name="T3" fmla="*/ 293 h 860"/>
                <a:gd name="T4" fmla="*/ 156 w 408"/>
                <a:gd name="T5" fmla="*/ 256 h 860"/>
                <a:gd name="T6" fmla="*/ 147 w 408"/>
                <a:gd name="T7" fmla="*/ 197 h 860"/>
                <a:gd name="T8" fmla="*/ 147 w 408"/>
                <a:gd name="T9" fmla="*/ 155 h 860"/>
                <a:gd name="T10" fmla="*/ 156 w 408"/>
                <a:gd name="T11" fmla="*/ 125 h 860"/>
                <a:gd name="T12" fmla="*/ 173 w 408"/>
                <a:gd name="T13" fmla="*/ 109 h 860"/>
                <a:gd name="T14" fmla="*/ 206 w 408"/>
                <a:gd name="T15" fmla="*/ 100 h 860"/>
                <a:gd name="T16" fmla="*/ 223 w 408"/>
                <a:gd name="T17" fmla="*/ 104 h 860"/>
                <a:gd name="T18" fmla="*/ 248 w 408"/>
                <a:gd name="T19" fmla="*/ 117 h 860"/>
                <a:gd name="T20" fmla="*/ 261 w 408"/>
                <a:gd name="T21" fmla="*/ 142 h 860"/>
                <a:gd name="T22" fmla="*/ 265 w 408"/>
                <a:gd name="T23" fmla="*/ 197 h 860"/>
                <a:gd name="T24" fmla="*/ 399 w 408"/>
                <a:gd name="T25" fmla="*/ 277 h 860"/>
                <a:gd name="T26" fmla="*/ 399 w 408"/>
                <a:gd name="T27" fmla="*/ 146 h 860"/>
                <a:gd name="T28" fmla="*/ 387 w 408"/>
                <a:gd name="T29" fmla="*/ 84 h 860"/>
                <a:gd name="T30" fmla="*/ 345 w 408"/>
                <a:gd name="T31" fmla="*/ 37 h 860"/>
                <a:gd name="T32" fmla="*/ 282 w 408"/>
                <a:gd name="T33" fmla="*/ 8 h 860"/>
                <a:gd name="T34" fmla="*/ 202 w 408"/>
                <a:gd name="T35" fmla="*/ 0 h 860"/>
                <a:gd name="T36" fmla="*/ 160 w 408"/>
                <a:gd name="T37" fmla="*/ 0 h 860"/>
                <a:gd name="T38" fmla="*/ 89 w 408"/>
                <a:gd name="T39" fmla="*/ 21 h 860"/>
                <a:gd name="T40" fmla="*/ 38 w 408"/>
                <a:gd name="T41" fmla="*/ 63 h 860"/>
                <a:gd name="T42" fmla="*/ 9 w 408"/>
                <a:gd name="T43" fmla="*/ 142 h 860"/>
                <a:gd name="T44" fmla="*/ 5 w 408"/>
                <a:gd name="T45" fmla="*/ 197 h 860"/>
                <a:gd name="T46" fmla="*/ 5 w 408"/>
                <a:gd name="T47" fmla="*/ 214 h 860"/>
                <a:gd name="T48" fmla="*/ 13 w 408"/>
                <a:gd name="T49" fmla="*/ 281 h 860"/>
                <a:gd name="T50" fmla="*/ 34 w 408"/>
                <a:gd name="T51" fmla="*/ 340 h 860"/>
                <a:gd name="T52" fmla="*/ 89 w 408"/>
                <a:gd name="T53" fmla="*/ 411 h 860"/>
                <a:gd name="T54" fmla="*/ 164 w 408"/>
                <a:gd name="T55" fmla="*/ 478 h 860"/>
                <a:gd name="T56" fmla="*/ 219 w 408"/>
                <a:gd name="T57" fmla="*/ 524 h 860"/>
                <a:gd name="T58" fmla="*/ 248 w 408"/>
                <a:gd name="T59" fmla="*/ 562 h 860"/>
                <a:gd name="T60" fmla="*/ 265 w 408"/>
                <a:gd name="T61" fmla="*/ 600 h 860"/>
                <a:gd name="T62" fmla="*/ 265 w 408"/>
                <a:gd name="T63" fmla="*/ 654 h 860"/>
                <a:gd name="T64" fmla="*/ 261 w 408"/>
                <a:gd name="T65" fmla="*/ 713 h 860"/>
                <a:gd name="T66" fmla="*/ 248 w 408"/>
                <a:gd name="T67" fmla="*/ 738 h 860"/>
                <a:gd name="T68" fmla="*/ 223 w 408"/>
                <a:gd name="T69" fmla="*/ 755 h 860"/>
                <a:gd name="T70" fmla="*/ 202 w 408"/>
                <a:gd name="T71" fmla="*/ 755 h 860"/>
                <a:gd name="T72" fmla="*/ 168 w 408"/>
                <a:gd name="T73" fmla="*/ 747 h 860"/>
                <a:gd name="T74" fmla="*/ 152 w 408"/>
                <a:gd name="T75" fmla="*/ 730 h 860"/>
                <a:gd name="T76" fmla="*/ 139 w 408"/>
                <a:gd name="T77" fmla="*/ 684 h 860"/>
                <a:gd name="T78" fmla="*/ 0 w 408"/>
                <a:gd name="T79" fmla="*/ 579 h 860"/>
                <a:gd name="T80" fmla="*/ 0 w 408"/>
                <a:gd name="T81" fmla="*/ 688 h 860"/>
                <a:gd name="T82" fmla="*/ 13 w 408"/>
                <a:gd name="T83" fmla="*/ 772 h 860"/>
                <a:gd name="T84" fmla="*/ 59 w 408"/>
                <a:gd name="T85" fmla="*/ 826 h 860"/>
                <a:gd name="T86" fmla="*/ 122 w 408"/>
                <a:gd name="T87" fmla="*/ 852 h 860"/>
                <a:gd name="T88" fmla="*/ 202 w 408"/>
                <a:gd name="T89" fmla="*/ 860 h 860"/>
                <a:gd name="T90" fmla="*/ 244 w 408"/>
                <a:gd name="T91" fmla="*/ 856 h 860"/>
                <a:gd name="T92" fmla="*/ 320 w 408"/>
                <a:gd name="T93" fmla="*/ 839 h 860"/>
                <a:gd name="T94" fmla="*/ 362 w 408"/>
                <a:gd name="T95" fmla="*/ 810 h 860"/>
                <a:gd name="T96" fmla="*/ 383 w 408"/>
                <a:gd name="T97" fmla="*/ 776 h 860"/>
                <a:gd name="T98" fmla="*/ 404 w 408"/>
                <a:gd name="T99" fmla="*/ 709 h 860"/>
                <a:gd name="T100" fmla="*/ 408 w 408"/>
                <a:gd name="T101" fmla="*/ 633 h 860"/>
                <a:gd name="T102" fmla="*/ 408 w 408"/>
                <a:gd name="T103" fmla="*/ 591 h 860"/>
                <a:gd name="T104" fmla="*/ 395 w 408"/>
                <a:gd name="T105" fmla="*/ 524 h 860"/>
                <a:gd name="T106" fmla="*/ 362 w 408"/>
                <a:gd name="T107" fmla="*/ 470 h 860"/>
                <a:gd name="T108" fmla="*/ 261 w 408"/>
                <a:gd name="T109" fmla="*/ 369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 h="860">
                  <a:moveTo>
                    <a:pt x="261" y="369"/>
                  </a:moveTo>
                  <a:lnTo>
                    <a:pt x="261" y="369"/>
                  </a:lnTo>
                  <a:lnTo>
                    <a:pt x="198" y="314"/>
                  </a:lnTo>
                  <a:lnTo>
                    <a:pt x="181" y="293"/>
                  </a:lnTo>
                  <a:lnTo>
                    <a:pt x="164" y="272"/>
                  </a:lnTo>
                  <a:lnTo>
                    <a:pt x="156" y="256"/>
                  </a:lnTo>
                  <a:lnTo>
                    <a:pt x="152" y="239"/>
                  </a:lnTo>
                  <a:lnTo>
                    <a:pt x="147" y="197"/>
                  </a:lnTo>
                  <a:lnTo>
                    <a:pt x="147" y="197"/>
                  </a:lnTo>
                  <a:lnTo>
                    <a:pt x="147" y="155"/>
                  </a:lnTo>
                  <a:lnTo>
                    <a:pt x="152" y="142"/>
                  </a:lnTo>
                  <a:lnTo>
                    <a:pt x="156" y="125"/>
                  </a:lnTo>
                  <a:lnTo>
                    <a:pt x="164" y="117"/>
                  </a:lnTo>
                  <a:lnTo>
                    <a:pt x="173" y="109"/>
                  </a:lnTo>
                  <a:lnTo>
                    <a:pt x="185" y="104"/>
                  </a:lnTo>
                  <a:lnTo>
                    <a:pt x="206" y="100"/>
                  </a:lnTo>
                  <a:lnTo>
                    <a:pt x="206" y="100"/>
                  </a:lnTo>
                  <a:lnTo>
                    <a:pt x="223" y="104"/>
                  </a:lnTo>
                  <a:lnTo>
                    <a:pt x="236" y="109"/>
                  </a:lnTo>
                  <a:lnTo>
                    <a:pt x="248" y="117"/>
                  </a:lnTo>
                  <a:lnTo>
                    <a:pt x="252" y="125"/>
                  </a:lnTo>
                  <a:lnTo>
                    <a:pt x="261" y="142"/>
                  </a:lnTo>
                  <a:lnTo>
                    <a:pt x="261" y="155"/>
                  </a:lnTo>
                  <a:lnTo>
                    <a:pt x="265" y="197"/>
                  </a:lnTo>
                  <a:lnTo>
                    <a:pt x="265" y="277"/>
                  </a:lnTo>
                  <a:lnTo>
                    <a:pt x="399" y="277"/>
                  </a:lnTo>
                  <a:lnTo>
                    <a:pt x="399" y="146"/>
                  </a:lnTo>
                  <a:lnTo>
                    <a:pt x="399" y="146"/>
                  </a:lnTo>
                  <a:lnTo>
                    <a:pt x="395" y="113"/>
                  </a:lnTo>
                  <a:lnTo>
                    <a:pt x="387" y="84"/>
                  </a:lnTo>
                  <a:lnTo>
                    <a:pt x="370" y="58"/>
                  </a:lnTo>
                  <a:lnTo>
                    <a:pt x="345" y="37"/>
                  </a:lnTo>
                  <a:lnTo>
                    <a:pt x="315" y="21"/>
                  </a:lnTo>
                  <a:lnTo>
                    <a:pt x="282" y="8"/>
                  </a:lnTo>
                  <a:lnTo>
                    <a:pt x="244" y="0"/>
                  </a:lnTo>
                  <a:lnTo>
                    <a:pt x="202" y="0"/>
                  </a:lnTo>
                  <a:lnTo>
                    <a:pt x="202" y="0"/>
                  </a:lnTo>
                  <a:lnTo>
                    <a:pt x="160" y="0"/>
                  </a:lnTo>
                  <a:lnTo>
                    <a:pt x="122" y="8"/>
                  </a:lnTo>
                  <a:lnTo>
                    <a:pt x="89" y="21"/>
                  </a:lnTo>
                  <a:lnTo>
                    <a:pt x="59" y="37"/>
                  </a:lnTo>
                  <a:lnTo>
                    <a:pt x="38" y="63"/>
                  </a:lnTo>
                  <a:lnTo>
                    <a:pt x="21" y="96"/>
                  </a:lnTo>
                  <a:lnTo>
                    <a:pt x="9" y="142"/>
                  </a:lnTo>
                  <a:lnTo>
                    <a:pt x="5" y="197"/>
                  </a:lnTo>
                  <a:lnTo>
                    <a:pt x="5" y="197"/>
                  </a:lnTo>
                  <a:lnTo>
                    <a:pt x="5" y="214"/>
                  </a:lnTo>
                  <a:lnTo>
                    <a:pt x="5" y="214"/>
                  </a:lnTo>
                  <a:lnTo>
                    <a:pt x="9" y="256"/>
                  </a:lnTo>
                  <a:lnTo>
                    <a:pt x="13" y="281"/>
                  </a:lnTo>
                  <a:lnTo>
                    <a:pt x="21" y="310"/>
                  </a:lnTo>
                  <a:lnTo>
                    <a:pt x="34" y="340"/>
                  </a:lnTo>
                  <a:lnTo>
                    <a:pt x="59" y="373"/>
                  </a:lnTo>
                  <a:lnTo>
                    <a:pt x="89" y="411"/>
                  </a:lnTo>
                  <a:lnTo>
                    <a:pt x="131" y="449"/>
                  </a:lnTo>
                  <a:lnTo>
                    <a:pt x="164" y="478"/>
                  </a:lnTo>
                  <a:lnTo>
                    <a:pt x="164" y="478"/>
                  </a:lnTo>
                  <a:lnTo>
                    <a:pt x="219" y="524"/>
                  </a:lnTo>
                  <a:lnTo>
                    <a:pt x="236" y="545"/>
                  </a:lnTo>
                  <a:lnTo>
                    <a:pt x="248" y="562"/>
                  </a:lnTo>
                  <a:lnTo>
                    <a:pt x="257" y="579"/>
                  </a:lnTo>
                  <a:lnTo>
                    <a:pt x="265" y="600"/>
                  </a:lnTo>
                  <a:lnTo>
                    <a:pt x="265" y="654"/>
                  </a:lnTo>
                  <a:lnTo>
                    <a:pt x="265" y="654"/>
                  </a:lnTo>
                  <a:lnTo>
                    <a:pt x="265" y="696"/>
                  </a:lnTo>
                  <a:lnTo>
                    <a:pt x="261" y="713"/>
                  </a:lnTo>
                  <a:lnTo>
                    <a:pt x="257" y="726"/>
                  </a:lnTo>
                  <a:lnTo>
                    <a:pt x="248" y="738"/>
                  </a:lnTo>
                  <a:lnTo>
                    <a:pt x="240" y="747"/>
                  </a:lnTo>
                  <a:lnTo>
                    <a:pt x="223" y="755"/>
                  </a:lnTo>
                  <a:lnTo>
                    <a:pt x="202" y="755"/>
                  </a:lnTo>
                  <a:lnTo>
                    <a:pt x="202" y="755"/>
                  </a:lnTo>
                  <a:lnTo>
                    <a:pt x="185" y="755"/>
                  </a:lnTo>
                  <a:lnTo>
                    <a:pt x="168" y="747"/>
                  </a:lnTo>
                  <a:lnTo>
                    <a:pt x="156" y="738"/>
                  </a:lnTo>
                  <a:lnTo>
                    <a:pt x="152" y="730"/>
                  </a:lnTo>
                  <a:lnTo>
                    <a:pt x="143" y="709"/>
                  </a:lnTo>
                  <a:lnTo>
                    <a:pt x="139" y="684"/>
                  </a:lnTo>
                  <a:lnTo>
                    <a:pt x="139" y="579"/>
                  </a:lnTo>
                  <a:lnTo>
                    <a:pt x="0" y="579"/>
                  </a:lnTo>
                  <a:lnTo>
                    <a:pt x="0" y="688"/>
                  </a:lnTo>
                  <a:lnTo>
                    <a:pt x="0" y="688"/>
                  </a:lnTo>
                  <a:lnTo>
                    <a:pt x="5" y="734"/>
                  </a:lnTo>
                  <a:lnTo>
                    <a:pt x="13" y="772"/>
                  </a:lnTo>
                  <a:lnTo>
                    <a:pt x="34" y="801"/>
                  </a:lnTo>
                  <a:lnTo>
                    <a:pt x="59" y="826"/>
                  </a:lnTo>
                  <a:lnTo>
                    <a:pt x="89" y="843"/>
                  </a:lnTo>
                  <a:lnTo>
                    <a:pt x="122" y="852"/>
                  </a:lnTo>
                  <a:lnTo>
                    <a:pt x="160" y="856"/>
                  </a:lnTo>
                  <a:lnTo>
                    <a:pt x="202" y="860"/>
                  </a:lnTo>
                  <a:lnTo>
                    <a:pt x="202" y="860"/>
                  </a:lnTo>
                  <a:lnTo>
                    <a:pt x="244" y="856"/>
                  </a:lnTo>
                  <a:lnTo>
                    <a:pt x="282" y="852"/>
                  </a:lnTo>
                  <a:lnTo>
                    <a:pt x="320" y="839"/>
                  </a:lnTo>
                  <a:lnTo>
                    <a:pt x="349" y="822"/>
                  </a:lnTo>
                  <a:lnTo>
                    <a:pt x="362" y="810"/>
                  </a:lnTo>
                  <a:lnTo>
                    <a:pt x="374" y="793"/>
                  </a:lnTo>
                  <a:lnTo>
                    <a:pt x="383" y="776"/>
                  </a:lnTo>
                  <a:lnTo>
                    <a:pt x="391" y="755"/>
                  </a:lnTo>
                  <a:lnTo>
                    <a:pt x="404" y="709"/>
                  </a:lnTo>
                  <a:lnTo>
                    <a:pt x="408" y="650"/>
                  </a:lnTo>
                  <a:lnTo>
                    <a:pt x="408" y="633"/>
                  </a:lnTo>
                  <a:lnTo>
                    <a:pt x="408" y="633"/>
                  </a:lnTo>
                  <a:lnTo>
                    <a:pt x="408" y="591"/>
                  </a:lnTo>
                  <a:lnTo>
                    <a:pt x="404" y="558"/>
                  </a:lnTo>
                  <a:lnTo>
                    <a:pt x="395" y="524"/>
                  </a:lnTo>
                  <a:lnTo>
                    <a:pt x="383" y="499"/>
                  </a:lnTo>
                  <a:lnTo>
                    <a:pt x="362" y="470"/>
                  </a:lnTo>
                  <a:lnTo>
                    <a:pt x="336" y="440"/>
                  </a:lnTo>
                  <a:lnTo>
                    <a:pt x="261" y="369"/>
                  </a:lnTo>
                  <a:lnTo>
                    <a:pt x="261"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Univers LT 55" pitchFamily="2" charset="0"/>
                <a:cs typeface="+mn-cs"/>
              </a:endParaRPr>
            </a:p>
          </p:txBody>
        </p:sp>
        <p:sp>
          <p:nvSpPr>
            <p:cNvPr id="14" name="Freeform 11"/>
            <p:cNvSpPr>
              <a:spLocks/>
            </p:cNvSpPr>
            <p:nvPr/>
          </p:nvSpPr>
          <p:spPr bwMode="auto">
            <a:xfrm>
              <a:off x="6946900" y="4721225"/>
              <a:ext cx="427037" cy="1344612"/>
            </a:xfrm>
            <a:custGeom>
              <a:avLst/>
              <a:gdLst>
                <a:gd name="T0" fmla="*/ 126 w 269"/>
                <a:gd name="T1" fmla="*/ 92 h 847"/>
                <a:gd name="T2" fmla="*/ 126 w 269"/>
                <a:gd name="T3" fmla="*/ 8 h 847"/>
                <a:gd name="T4" fmla="*/ 0 w 269"/>
                <a:gd name="T5" fmla="*/ 8 h 847"/>
                <a:gd name="T6" fmla="*/ 0 w 269"/>
                <a:gd name="T7" fmla="*/ 847 h 847"/>
                <a:gd name="T8" fmla="*/ 139 w 269"/>
                <a:gd name="T9" fmla="*/ 847 h 847"/>
                <a:gd name="T10" fmla="*/ 139 w 269"/>
                <a:gd name="T11" fmla="*/ 264 h 847"/>
                <a:gd name="T12" fmla="*/ 139 w 269"/>
                <a:gd name="T13" fmla="*/ 264 h 847"/>
                <a:gd name="T14" fmla="*/ 139 w 269"/>
                <a:gd name="T15" fmla="*/ 230 h 847"/>
                <a:gd name="T16" fmla="*/ 147 w 269"/>
                <a:gd name="T17" fmla="*/ 205 h 847"/>
                <a:gd name="T18" fmla="*/ 160 w 269"/>
                <a:gd name="T19" fmla="*/ 184 h 847"/>
                <a:gd name="T20" fmla="*/ 177 w 269"/>
                <a:gd name="T21" fmla="*/ 167 h 847"/>
                <a:gd name="T22" fmla="*/ 177 w 269"/>
                <a:gd name="T23" fmla="*/ 167 h 847"/>
                <a:gd name="T24" fmla="*/ 198 w 269"/>
                <a:gd name="T25" fmla="*/ 159 h 847"/>
                <a:gd name="T26" fmla="*/ 219 w 269"/>
                <a:gd name="T27" fmla="*/ 151 h 847"/>
                <a:gd name="T28" fmla="*/ 244 w 269"/>
                <a:gd name="T29" fmla="*/ 146 h 847"/>
                <a:gd name="T30" fmla="*/ 269 w 269"/>
                <a:gd name="T31" fmla="*/ 146 h 847"/>
                <a:gd name="T32" fmla="*/ 269 w 269"/>
                <a:gd name="T33" fmla="*/ 0 h 847"/>
                <a:gd name="T34" fmla="*/ 269 w 269"/>
                <a:gd name="T35" fmla="*/ 0 h 847"/>
                <a:gd name="T36" fmla="*/ 223 w 269"/>
                <a:gd name="T37" fmla="*/ 4 h 847"/>
                <a:gd name="T38" fmla="*/ 202 w 269"/>
                <a:gd name="T39" fmla="*/ 8 h 847"/>
                <a:gd name="T40" fmla="*/ 185 w 269"/>
                <a:gd name="T41" fmla="*/ 16 h 847"/>
                <a:gd name="T42" fmla="*/ 172 w 269"/>
                <a:gd name="T43" fmla="*/ 29 h 847"/>
                <a:gd name="T44" fmla="*/ 156 w 269"/>
                <a:gd name="T45" fmla="*/ 46 h 847"/>
                <a:gd name="T46" fmla="*/ 143 w 269"/>
                <a:gd name="T47" fmla="*/ 67 h 847"/>
                <a:gd name="T48" fmla="*/ 130 w 269"/>
                <a:gd name="T49" fmla="*/ 92 h 847"/>
                <a:gd name="T50" fmla="*/ 126 w 269"/>
                <a:gd name="T51" fmla="*/ 92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9" h="847">
                  <a:moveTo>
                    <a:pt x="126" y="92"/>
                  </a:moveTo>
                  <a:lnTo>
                    <a:pt x="126" y="8"/>
                  </a:lnTo>
                  <a:lnTo>
                    <a:pt x="0" y="8"/>
                  </a:lnTo>
                  <a:lnTo>
                    <a:pt x="0" y="847"/>
                  </a:lnTo>
                  <a:lnTo>
                    <a:pt x="139" y="847"/>
                  </a:lnTo>
                  <a:lnTo>
                    <a:pt x="139" y="264"/>
                  </a:lnTo>
                  <a:lnTo>
                    <a:pt x="139" y="264"/>
                  </a:lnTo>
                  <a:lnTo>
                    <a:pt x="139" y="230"/>
                  </a:lnTo>
                  <a:lnTo>
                    <a:pt x="147" y="205"/>
                  </a:lnTo>
                  <a:lnTo>
                    <a:pt x="160" y="184"/>
                  </a:lnTo>
                  <a:lnTo>
                    <a:pt x="177" y="167"/>
                  </a:lnTo>
                  <a:lnTo>
                    <a:pt x="177" y="167"/>
                  </a:lnTo>
                  <a:lnTo>
                    <a:pt x="198" y="159"/>
                  </a:lnTo>
                  <a:lnTo>
                    <a:pt x="219" y="151"/>
                  </a:lnTo>
                  <a:lnTo>
                    <a:pt x="244" y="146"/>
                  </a:lnTo>
                  <a:lnTo>
                    <a:pt x="269" y="146"/>
                  </a:lnTo>
                  <a:lnTo>
                    <a:pt x="269" y="0"/>
                  </a:lnTo>
                  <a:lnTo>
                    <a:pt x="269" y="0"/>
                  </a:lnTo>
                  <a:lnTo>
                    <a:pt x="223" y="4"/>
                  </a:lnTo>
                  <a:lnTo>
                    <a:pt x="202" y="8"/>
                  </a:lnTo>
                  <a:lnTo>
                    <a:pt x="185" y="16"/>
                  </a:lnTo>
                  <a:lnTo>
                    <a:pt x="172" y="29"/>
                  </a:lnTo>
                  <a:lnTo>
                    <a:pt x="156" y="46"/>
                  </a:lnTo>
                  <a:lnTo>
                    <a:pt x="143" y="67"/>
                  </a:lnTo>
                  <a:lnTo>
                    <a:pt x="130" y="92"/>
                  </a:lnTo>
                  <a:lnTo>
                    <a:pt x="126"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Univers LT 55" pitchFamily="2" charset="0"/>
                <a:cs typeface="+mn-cs"/>
              </a:endParaRPr>
            </a:p>
          </p:txBody>
        </p:sp>
      </p:grpSp>
      <p:cxnSp>
        <p:nvCxnSpPr>
          <p:cNvPr id="15" name="Straight Connector 14"/>
          <p:cNvCxnSpPr/>
          <p:nvPr userDrawn="1"/>
        </p:nvCxnSpPr>
        <p:spPr>
          <a:xfrm>
            <a:off x="352425" y="1730375"/>
            <a:ext cx="8486775" cy="0"/>
          </a:xfrm>
          <a:prstGeom prst="line">
            <a:avLst/>
          </a:prstGeom>
          <a:ln w="19050">
            <a:solidFill>
              <a:srgbClr val="FF6600"/>
            </a:solidFill>
            <a:prstDash val="sysDot"/>
          </a:ln>
        </p:spPr>
        <p:style>
          <a:lnRef idx="1">
            <a:schemeClr val="accent1"/>
          </a:lnRef>
          <a:fillRef idx="0">
            <a:schemeClr val="accent1"/>
          </a:fillRef>
          <a:effectRef idx="0">
            <a:schemeClr val="accent1"/>
          </a:effectRef>
          <a:fontRef idx="minor">
            <a:schemeClr val="tx1"/>
          </a:fontRef>
        </p:style>
      </p:cxnSp>
      <p:grpSp>
        <p:nvGrpSpPr>
          <p:cNvPr id="16" name="Group 16"/>
          <p:cNvGrpSpPr>
            <a:grpSpLocks noChangeAspect="1"/>
          </p:cNvGrpSpPr>
          <p:nvPr userDrawn="1"/>
        </p:nvGrpSpPr>
        <p:grpSpPr>
          <a:xfrm>
            <a:off x="5879404" y="5061546"/>
            <a:ext cx="2917641" cy="1463040"/>
            <a:chOff x="4567238" y="4160838"/>
            <a:chExt cx="3840162" cy="1925637"/>
          </a:xfrm>
          <a:solidFill>
            <a:srgbClr val="FF6600"/>
          </a:solidFill>
        </p:grpSpPr>
        <p:sp>
          <p:nvSpPr>
            <p:cNvPr id="17" name="Rectangle 16"/>
            <p:cNvSpPr>
              <a:spLocks noChangeArrowheads="1"/>
            </p:cNvSpPr>
            <p:nvPr/>
          </p:nvSpPr>
          <p:spPr bwMode="auto">
            <a:xfrm>
              <a:off x="8161338" y="5826125"/>
              <a:ext cx="246062" cy="2397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dirty="0">
                <a:latin typeface="Univers LT 55" pitchFamily="2" charset="0"/>
                <a:cs typeface="+mn-cs"/>
              </a:endParaRPr>
            </a:p>
          </p:txBody>
        </p:sp>
        <p:sp>
          <p:nvSpPr>
            <p:cNvPr id="18" name="Freeform 17"/>
            <p:cNvSpPr>
              <a:spLocks/>
            </p:cNvSpPr>
            <p:nvPr/>
          </p:nvSpPr>
          <p:spPr bwMode="auto">
            <a:xfrm>
              <a:off x="7434263" y="4733925"/>
              <a:ext cx="746125" cy="1331912"/>
            </a:xfrm>
            <a:custGeom>
              <a:avLst/>
              <a:gdLst>
                <a:gd name="T0" fmla="*/ 147 w 470"/>
                <a:gd name="T1" fmla="*/ 0 h 839"/>
                <a:gd name="T2" fmla="*/ 239 w 470"/>
                <a:gd name="T3" fmla="*/ 688 h 839"/>
                <a:gd name="T4" fmla="*/ 327 w 470"/>
                <a:gd name="T5" fmla="*/ 0 h 839"/>
                <a:gd name="T6" fmla="*/ 470 w 470"/>
                <a:gd name="T7" fmla="*/ 0 h 839"/>
                <a:gd name="T8" fmla="*/ 340 w 470"/>
                <a:gd name="T9" fmla="*/ 839 h 839"/>
                <a:gd name="T10" fmla="*/ 134 w 470"/>
                <a:gd name="T11" fmla="*/ 839 h 839"/>
                <a:gd name="T12" fmla="*/ 0 w 470"/>
                <a:gd name="T13" fmla="*/ 0 h 839"/>
                <a:gd name="T14" fmla="*/ 147 w 470"/>
                <a:gd name="T15" fmla="*/ 0 h 8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0" h="839">
                  <a:moveTo>
                    <a:pt x="147" y="0"/>
                  </a:moveTo>
                  <a:lnTo>
                    <a:pt x="239" y="688"/>
                  </a:lnTo>
                  <a:lnTo>
                    <a:pt x="327" y="0"/>
                  </a:lnTo>
                  <a:lnTo>
                    <a:pt x="470" y="0"/>
                  </a:lnTo>
                  <a:lnTo>
                    <a:pt x="340" y="839"/>
                  </a:lnTo>
                  <a:lnTo>
                    <a:pt x="134" y="839"/>
                  </a:lnTo>
                  <a:lnTo>
                    <a:pt x="0" y="0"/>
                  </a:lnTo>
                  <a:lnTo>
                    <a:pt x="1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Univers LT 55" pitchFamily="2" charset="0"/>
                <a:cs typeface="+mn-cs"/>
              </a:endParaRPr>
            </a:p>
          </p:txBody>
        </p:sp>
        <p:sp>
          <p:nvSpPr>
            <p:cNvPr id="19" name="Freeform 18"/>
            <p:cNvSpPr>
              <a:spLocks/>
            </p:cNvSpPr>
            <p:nvPr/>
          </p:nvSpPr>
          <p:spPr bwMode="auto">
            <a:xfrm>
              <a:off x="4567238" y="4160838"/>
              <a:ext cx="506412" cy="1905000"/>
            </a:xfrm>
            <a:custGeom>
              <a:avLst/>
              <a:gdLst>
                <a:gd name="T0" fmla="*/ 80 w 319"/>
                <a:gd name="T1" fmla="*/ 361 h 1200"/>
                <a:gd name="T2" fmla="*/ 0 w 319"/>
                <a:gd name="T3" fmla="*/ 361 h 1200"/>
                <a:gd name="T4" fmla="*/ 0 w 319"/>
                <a:gd name="T5" fmla="*/ 470 h 1200"/>
                <a:gd name="T6" fmla="*/ 80 w 319"/>
                <a:gd name="T7" fmla="*/ 470 h 1200"/>
                <a:gd name="T8" fmla="*/ 80 w 319"/>
                <a:gd name="T9" fmla="*/ 1200 h 1200"/>
                <a:gd name="T10" fmla="*/ 218 w 319"/>
                <a:gd name="T11" fmla="*/ 1200 h 1200"/>
                <a:gd name="T12" fmla="*/ 218 w 319"/>
                <a:gd name="T13" fmla="*/ 470 h 1200"/>
                <a:gd name="T14" fmla="*/ 319 w 319"/>
                <a:gd name="T15" fmla="*/ 470 h 1200"/>
                <a:gd name="T16" fmla="*/ 319 w 319"/>
                <a:gd name="T17" fmla="*/ 361 h 1200"/>
                <a:gd name="T18" fmla="*/ 218 w 319"/>
                <a:gd name="T19" fmla="*/ 361 h 1200"/>
                <a:gd name="T20" fmla="*/ 218 w 319"/>
                <a:gd name="T21" fmla="*/ 189 h 1200"/>
                <a:gd name="T22" fmla="*/ 218 w 319"/>
                <a:gd name="T23" fmla="*/ 189 h 1200"/>
                <a:gd name="T24" fmla="*/ 223 w 319"/>
                <a:gd name="T25" fmla="*/ 155 h 1200"/>
                <a:gd name="T26" fmla="*/ 227 w 319"/>
                <a:gd name="T27" fmla="*/ 143 h 1200"/>
                <a:gd name="T28" fmla="*/ 235 w 319"/>
                <a:gd name="T29" fmla="*/ 130 h 1200"/>
                <a:gd name="T30" fmla="*/ 235 w 319"/>
                <a:gd name="T31" fmla="*/ 130 h 1200"/>
                <a:gd name="T32" fmla="*/ 248 w 319"/>
                <a:gd name="T33" fmla="*/ 122 h 1200"/>
                <a:gd name="T34" fmla="*/ 260 w 319"/>
                <a:gd name="T35" fmla="*/ 118 h 1200"/>
                <a:gd name="T36" fmla="*/ 273 w 319"/>
                <a:gd name="T37" fmla="*/ 113 h 1200"/>
                <a:gd name="T38" fmla="*/ 294 w 319"/>
                <a:gd name="T39" fmla="*/ 113 h 1200"/>
                <a:gd name="T40" fmla="*/ 319 w 319"/>
                <a:gd name="T41" fmla="*/ 113 h 1200"/>
                <a:gd name="T42" fmla="*/ 319 w 319"/>
                <a:gd name="T43" fmla="*/ 0 h 1200"/>
                <a:gd name="T44" fmla="*/ 265 w 319"/>
                <a:gd name="T45" fmla="*/ 0 h 1200"/>
                <a:gd name="T46" fmla="*/ 265 w 319"/>
                <a:gd name="T47" fmla="*/ 0 h 1200"/>
                <a:gd name="T48" fmla="*/ 223 w 319"/>
                <a:gd name="T49" fmla="*/ 0 h 1200"/>
                <a:gd name="T50" fmla="*/ 181 w 319"/>
                <a:gd name="T51" fmla="*/ 8 h 1200"/>
                <a:gd name="T52" fmla="*/ 143 w 319"/>
                <a:gd name="T53" fmla="*/ 21 h 1200"/>
                <a:gd name="T54" fmla="*/ 130 w 319"/>
                <a:gd name="T55" fmla="*/ 29 h 1200"/>
                <a:gd name="T56" fmla="*/ 118 w 319"/>
                <a:gd name="T57" fmla="*/ 38 h 1200"/>
                <a:gd name="T58" fmla="*/ 118 w 319"/>
                <a:gd name="T59" fmla="*/ 38 h 1200"/>
                <a:gd name="T60" fmla="*/ 97 w 319"/>
                <a:gd name="T61" fmla="*/ 63 h 1200"/>
                <a:gd name="T62" fmla="*/ 88 w 319"/>
                <a:gd name="T63" fmla="*/ 92 h 1200"/>
                <a:gd name="T64" fmla="*/ 80 w 319"/>
                <a:gd name="T65" fmla="*/ 126 h 1200"/>
                <a:gd name="T66" fmla="*/ 80 w 319"/>
                <a:gd name="T67" fmla="*/ 168 h 1200"/>
                <a:gd name="T68" fmla="*/ 80 w 319"/>
                <a:gd name="T69" fmla="*/ 361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 h="1200">
                  <a:moveTo>
                    <a:pt x="80" y="361"/>
                  </a:moveTo>
                  <a:lnTo>
                    <a:pt x="0" y="361"/>
                  </a:lnTo>
                  <a:lnTo>
                    <a:pt x="0" y="470"/>
                  </a:lnTo>
                  <a:lnTo>
                    <a:pt x="80" y="470"/>
                  </a:lnTo>
                  <a:lnTo>
                    <a:pt x="80" y="1200"/>
                  </a:lnTo>
                  <a:lnTo>
                    <a:pt x="218" y="1200"/>
                  </a:lnTo>
                  <a:lnTo>
                    <a:pt x="218" y="470"/>
                  </a:lnTo>
                  <a:lnTo>
                    <a:pt x="319" y="470"/>
                  </a:lnTo>
                  <a:lnTo>
                    <a:pt x="319" y="361"/>
                  </a:lnTo>
                  <a:lnTo>
                    <a:pt x="218" y="361"/>
                  </a:lnTo>
                  <a:lnTo>
                    <a:pt x="218" y="189"/>
                  </a:lnTo>
                  <a:lnTo>
                    <a:pt x="218" y="189"/>
                  </a:lnTo>
                  <a:lnTo>
                    <a:pt x="223" y="155"/>
                  </a:lnTo>
                  <a:lnTo>
                    <a:pt x="227" y="143"/>
                  </a:lnTo>
                  <a:lnTo>
                    <a:pt x="235" y="130"/>
                  </a:lnTo>
                  <a:lnTo>
                    <a:pt x="235" y="130"/>
                  </a:lnTo>
                  <a:lnTo>
                    <a:pt x="248" y="122"/>
                  </a:lnTo>
                  <a:lnTo>
                    <a:pt x="260" y="118"/>
                  </a:lnTo>
                  <a:lnTo>
                    <a:pt x="273" y="113"/>
                  </a:lnTo>
                  <a:lnTo>
                    <a:pt x="294" y="113"/>
                  </a:lnTo>
                  <a:lnTo>
                    <a:pt x="319" y="113"/>
                  </a:lnTo>
                  <a:lnTo>
                    <a:pt x="319" y="0"/>
                  </a:lnTo>
                  <a:lnTo>
                    <a:pt x="265" y="0"/>
                  </a:lnTo>
                  <a:lnTo>
                    <a:pt x="265" y="0"/>
                  </a:lnTo>
                  <a:lnTo>
                    <a:pt x="223" y="0"/>
                  </a:lnTo>
                  <a:lnTo>
                    <a:pt x="181" y="8"/>
                  </a:lnTo>
                  <a:lnTo>
                    <a:pt x="143" y="21"/>
                  </a:lnTo>
                  <a:lnTo>
                    <a:pt x="130" y="29"/>
                  </a:lnTo>
                  <a:lnTo>
                    <a:pt x="118" y="38"/>
                  </a:lnTo>
                  <a:lnTo>
                    <a:pt x="118" y="38"/>
                  </a:lnTo>
                  <a:lnTo>
                    <a:pt x="97" y="63"/>
                  </a:lnTo>
                  <a:lnTo>
                    <a:pt x="88" y="92"/>
                  </a:lnTo>
                  <a:lnTo>
                    <a:pt x="80" y="126"/>
                  </a:lnTo>
                  <a:lnTo>
                    <a:pt x="80" y="168"/>
                  </a:lnTo>
                  <a:lnTo>
                    <a:pt x="80" y="3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Univers LT 55" pitchFamily="2" charset="0"/>
                <a:cs typeface="+mn-cs"/>
              </a:endParaRPr>
            </a:p>
          </p:txBody>
        </p:sp>
        <p:sp>
          <p:nvSpPr>
            <p:cNvPr id="20" name="Rectangle 19"/>
            <p:cNvSpPr>
              <a:spLocks noChangeArrowheads="1"/>
            </p:cNvSpPr>
            <p:nvPr/>
          </p:nvSpPr>
          <p:spPr bwMode="auto">
            <a:xfrm>
              <a:off x="5140325" y="4733925"/>
              <a:ext cx="220662" cy="13319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dirty="0">
                <a:latin typeface="Univers LT 55" pitchFamily="2" charset="0"/>
                <a:cs typeface="+mn-cs"/>
              </a:endParaRPr>
            </a:p>
          </p:txBody>
        </p:sp>
        <p:sp>
          <p:nvSpPr>
            <p:cNvPr id="21" name="Freeform 9"/>
            <p:cNvSpPr>
              <a:spLocks noEditPoints="1"/>
            </p:cNvSpPr>
            <p:nvPr/>
          </p:nvSpPr>
          <p:spPr bwMode="auto">
            <a:xfrm>
              <a:off x="6167438" y="4721225"/>
              <a:ext cx="685800" cy="1365250"/>
            </a:xfrm>
            <a:custGeom>
              <a:avLst/>
              <a:gdLst>
                <a:gd name="T0" fmla="*/ 432 w 432"/>
                <a:gd name="T1" fmla="*/ 474 h 860"/>
                <a:gd name="T2" fmla="*/ 432 w 432"/>
                <a:gd name="T3" fmla="*/ 218 h 860"/>
                <a:gd name="T4" fmla="*/ 416 w 432"/>
                <a:gd name="T5" fmla="*/ 117 h 860"/>
                <a:gd name="T6" fmla="*/ 374 w 432"/>
                <a:gd name="T7" fmla="*/ 50 h 860"/>
                <a:gd name="T8" fmla="*/ 306 w 432"/>
                <a:gd name="T9" fmla="*/ 8 h 860"/>
                <a:gd name="T10" fmla="*/ 214 w 432"/>
                <a:gd name="T11" fmla="*/ 0 h 860"/>
                <a:gd name="T12" fmla="*/ 164 w 432"/>
                <a:gd name="T13" fmla="*/ 0 h 860"/>
                <a:gd name="T14" fmla="*/ 80 w 432"/>
                <a:gd name="T15" fmla="*/ 25 h 860"/>
                <a:gd name="T16" fmla="*/ 29 w 432"/>
                <a:gd name="T17" fmla="*/ 79 h 860"/>
                <a:gd name="T18" fmla="*/ 0 w 432"/>
                <a:gd name="T19" fmla="*/ 163 h 860"/>
                <a:gd name="T20" fmla="*/ 0 w 432"/>
                <a:gd name="T21" fmla="*/ 642 h 860"/>
                <a:gd name="T22" fmla="*/ 4 w 432"/>
                <a:gd name="T23" fmla="*/ 692 h 860"/>
                <a:gd name="T24" fmla="*/ 34 w 432"/>
                <a:gd name="T25" fmla="*/ 776 h 860"/>
                <a:gd name="T26" fmla="*/ 88 w 432"/>
                <a:gd name="T27" fmla="*/ 831 h 860"/>
                <a:gd name="T28" fmla="*/ 168 w 432"/>
                <a:gd name="T29" fmla="*/ 856 h 860"/>
                <a:gd name="T30" fmla="*/ 214 w 432"/>
                <a:gd name="T31" fmla="*/ 860 h 860"/>
                <a:gd name="T32" fmla="*/ 302 w 432"/>
                <a:gd name="T33" fmla="*/ 847 h 860"/>
                <a:gd name="T34" fmla="*/ 369 w 432"/>
                <a:gd name="T35" fmla="*/ 810 h 860"/>
                <a:gd name="T36" fmla="*/ 416 w 432"/>
                <a:gd name="T37" fmla="*/ 742 h 860"/>
                <a:gd name="T38" fmla="*/ 432 w 432"/>
                <a:gd name="T39" fmla="*/ 642 h 860"/>
                <a:gd name="T40" fmla="*/ 294 w 432"/>
                <a:gd name="T41" fmla="*/ 575 h 860"/>
                <a:gd name="T42" fmla="*/ 298 w 432"/>
                <a:gd name="T43" fmla="*/ 654 h 860"/>
                <a:gd name="T44" fmla="*/ 285 w 432"/>
                <a:gd name="T45" fmla="*/ 713 h 860"/>
                <a:gd name="T46" fmla="*/ 269 w 432"/>
                <a:gd name="T47" fmla="*/ 738 h 860"/>
                <a:gd name="T48" fmla="*/ 239 w 432"/>
                <a:gd name="T49" fmla="*/ 751 h 860"/>
                <a:gd name="T50" fmla="*/ 218 w 432"/>
                <a:gd name="T51" fmla="*/ 751 h 860"/>
                <a:gd name="T52" fmla="*/ 181 w 432"/>
                <a:gd name="T53" fmla="*/ 747 h 860"/>
                <a:gd name="T54" fmla="*/ 155 w 432"/>
                <a:gd name="T55" fmla="*/ 726 h 860"/>
                <a:gd name="T56" fmla="*/ 143 w 432"/>
                <a:gd name="T57" fmla="*/ 696 h 860"/>
                <a:gd name="T58" fmla="*/ 139 w 432"/>
                <a:gd name="T59" fmla="*/ 474 h 860"/>
                <a:gd name="T60" fmla="*/ 139 w 432"/>
                <a:gd name="T61" fmla="*/ 188 h 860"/>
                <a:gd name="T62" fmla="*/ 147 w 432"/>
                <a:gd name="T63" fmla="*/ 138 h 860"/>
                <a:gd name="T64" fmla="*/ 164 w 432"/>
                <a:gd name="T65" fmla="*/ 109 h 860"/>
                <a:gd name="T66" fmla="*/ 193 w 432"/>
                <a:gd name="T67" fmla="*/ 92 h 860"/>
                <a:gd name="T68" fmla="*/ 218 w 432"/>
                <a:gd name="T69" fmla="*/ 92 h 860"/>
                <a:gd name="T70" fmla="*/ 256 w 432"/>
                <a:gd name="T71" fmla="*/ 100 h 860"/>
                <a:gd name="T72" fmla="*/ 281 w 432"/>
                <a:gd name="T73" fmla="*/ 121 h 860"/>
                <a:gd name="T74" fmla="*/ 294 w 432"/>
                <a:gd name="T75" fmla="*/ 155 h 860"/>
                <a:gd name="T76" fmla="*/ 294 w 432"/>
                <a:gd name="T77" fmla="*/ 361 h 860"/>
                <a:gd name="T78" fmla="*/ 139 w 432"/>
                <a:gd name="T79" fmla="*/ 18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2" h="860">
                  <a:moveTo>
                    <a:pt x="139" y="474"/>
                  </a:moveTo>
                  <a:lnTo>
                    <a:pt x="432" y="474"/>
                  </a:lnTo>
                  <a:lnTo>
                    <a:pt x="432" y="218"/>
                  </a:lnTo>
                  <a:lnTo>
                    <a:pt x="432" y="218"/>
                  </a:lnTo>
                  <a:lnTo>
                    <a:pt x="428" y="163"/>
                  </a:lnTo>
                  <a:lnTo>
                    <a:pt x="416" y="117"/>
                  </a:lnTo>
                  <a:lnTo>
                    <a:pt x="399" y="79"/>
                  </a:lnTo>
                  <a:lnTo>
                    <a:pt x="374" y="50"/>
                  </a:lnTo>
                  <a:lnTo>
                    <a:pt x="344" y="25"/>
                  </a:lnTo>
                  <a:lnTo>
                    <a:pt x="306" y="8"/>
                  </a:lnTo>
                  <a:lnTo>
                    <a:pt x="264" y="0"/>
                  </a:lnTo>
                  <a:lnTo>
                    <a:pt x="214" y="0"/>
                  </a:lnTo>
                  <a:lnTo>
                    <a:pt x="214" y="0"/>
                  </a:lnTo>
                  <a:lnTo>
                    <a:pt x="164" y="0"/>
                  </a:lnTo>
                  <a:lnTo>
                    <a:pt x="118" y="8"/>
                  </a:lnTo>
                  <a:lnTo>
                    <a:pt x="80" y="25"/>
                  </a:lnTo>
                  <a:lnTo>
                    <a:pt x="50" y="50"/>
                  </a:lnTo>
                  <a:lnTo>
                    <a:pt x="29" y="79"/>
                  </a:lnTo>
                  <a:lnTo>
                    <a:pt x="13" y="117"/>
                  </a:lnTo>
                  <a:lnTo>
                    <a:pt x="0" y="163"/>
                  </a:lnTo>
                  <a:lnTo>
                    <a:pt x="0" y="218"/>
                  </a:lnTo>
                  <a:lnTo>
                    <a:pt x="0" y="642"/>
                  </a:lnTo>
                  <a:lnTo>
                    <a:pt x="0" y="642"/>
                  </a:lnTo>
                  <a:lnTo>
                    <a:pt x="4" y="692"/>
                  </a:lnTo>
                  <a:lnTo>
                    <a:pt x="13" y="738"/>
                  </a:lnTo>
                  <a:lnTo>
                    <a:pt x="34" y="776"/>
                  </a:lnTo>
                  <a:lnTo>
                    <a:pt x="59" y="805"/>
                  </a:lnTo>
                  <a:lnTo>
                    <a:pt x="88" y="831"/>
                  </a:lnTo>
                  <a:lnTo>
                    <a:pt x="126" y="847"/>
                  </a:lnTo>
                  <a:lnTo>
                    <a:pt x="168" y="856"/>
                  </a:lnTo>
                  <a:lnTo>
                    <a:pt x="214" y="860"/>
                  </a:lnTo>
                  <a:lnTo>
                    <a:pt x="214" y="860"/>
                  </a:lnTo>
                  <a:lnTo>
                    <a:pt x="260" y="856"/>
                  </a:lnTo>
                  <a:lnTo>
                    <a:pt x="302" y="847"/>
                  </a:lnTo>
                  <a:lnTo>
                    <a:pt x="340" y="831"/>
                  </a:lnTo>
                  <a:lnTo>
                    <a:pt x="369" y="810"/>
                  </a:lnTo>
                  <a:lnTo>
                    <a:pt x="395" y="780"/>
                  </a:lnTo>
                  <a:lnTo>
                    <a:pt x="416" y="742"/>
                  </a:lnTo>
                  <a:lnTo>
                    <a:pt x="428" y="696"/>
                  </a:lnTo>
                  <a:lnTo>
                    <a:pt x="432" y="642"/>
                  </a:lnTo>
                  <a:lnTo>
                    <a:pt x="432" y="575"/>
                  </a:lnTo>
                  <a:lnTo>
                    <a:pt x="294" y="575"/>
                  </a:lnTo>
                  <a:lnTo>
                    <a:pt x="298" y="654"/>
                  </a:lnTo>
                  <a:lnTo>
                    <a:pt x="298" y="654"/>
                  </a:lnTo>
                  <a:lnTo>
                    <a:pt x="294" y="696"/>
                  </a:lnTo>
                  <a:lnTo>
                    <a:pt x="285" y="713"/>
                  </a:lnTo>
                  <a:lnTo>
                    <a:pt x="277" y="726"/>
                  </a:lnTo>
                  <a:lnTo>
                    <a:pt x="269" y="738"/>
                  </a:lnTo>
                  <a:lnTo>
                    <a:pt x="252" y="747"/>
                  </a:lnTo>
                  <a:lnTo>
                    <a:pt x="239" y="751"/>
                  </a:lnTo>
                  <a:lnTo>
                    <a:pt x="218" y="751"/>
                  </a:lnTo>
                  <a:lnTo>
                    <a:pt x="218" y="751"/>
                  </a:lnTo>
                  <a:lnTo>
                    <a:pt x="197" y="751"/>
                  </a:lnTo>
                  <a:lnTo>
                    <a:pt x="181" y="747"/>
                  </a:lnTo>
                  <a:lnTo>
                    <a:pt x="168" y="738"/>
                  </a:lnTo>
                  <a:lnTo>
                    <a:pt x="155" y="726"/>
                  </a:lnTo>
                  <a:lnTo>
                    <a:pt x="147" y="713"/>
                  </a:lnTo>
                  <a:lnTo>
                    <a:pt x="143" y="696"/>
                  </a:lnTo>
                  <a:lnTo>
                    <a:pt x="139" y="654"/>
                  </a:lnTo>
                  <a:lnTo>
                    <a:pt x="139" y="474"/>
                  </a:lnTo>
                  <a:close/>
                  <a:moveTo>
                    <a:pt x="139" y="188"/>
                  </a:moveTo>
                  <a:lnTo>
                    <a:pt x="139" y="188"/>
                  </a:lnTo>
                  <a:lnTo>
                    <a:pt x="143" y="155"/>
                  </a:lnTo>
                  <a:lnTo>
                    <a:pt x="147" y="138"/>
                  </a:lnTo>
                  <a:lnTo>
                    <a:pt x="155" y="121"/>
                  </a:lnTo>
                  <a:lnTo>
                    <a:pt x="164" y="109"/>
                  </a:lnTo>
                  <a:lnTo>
                    <a:pt x="176" y="100"/>
                  </a:lnTo>
                  <a:lnTo>
                    <a:pt x="193" y="92"/>
                  </a:lnTo>
                  <a:lnTo>
                    <a:pt x="218" y="92"/>
                  </a:lnTo>
                  <a:lnTo>
                    <a:pt x="218" y="92"/>
                  </a:lnTo>
                  <a:lnTo>
                    <a:pt x="239" y="92"/>
                  </a:lnTo>
                  <a:lnTo>
                    <a:pt x="256" y="100"/>
                  </a:lnTo>
                  <a:lnTo>
                    <a:pt x="269" y="109"/>
                  </a:lnTo>
                  <a:lnTo>
                    <a:pt x="281" y="121"/>
                  </a:lnTo>
                  <a:lnTo>
                    <a:pt x="290" y="138"/>
                  </a:lnTo>
                  <a:lnTo>
                    <a:pt x="294" y="155"/>
                  </a:lnTo>
                  <a:lnTo>
                    <a:pt x="294" y="188"/>
                  </a:lnTo>
                  <a:lnTo>
                    <a:pt x="294" y="361"/>
                  </a:lnTo>
                  <a:lnTo>
                    <a:pt x="139" y="361"/>
                  </a:lnTo>
                  <a:lnTo>
                    <a:pt x="139" y="1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Univers LT 55" pitchFamily="2" charset="0"/>
                <a:cs typeface="+mn-cs"/>
              </a:endParaRPr>
            </a:p>
          </p:txBody>
        </p:sp>
        <p:sp>
          <p:nvSpPr>
            <p:cNvPr id="22" name="Freeform 10"/>
            <p:cNvSpPr>
              <a:spLocks/>
            </p:cNvSpPr>
            <p:nvPr/>
          </p:nvSpPr>
          <p:spPr bwMode="auto">
            <a:xfrm>
              <a:off x="5446713" y="4721225"/>
              <a:ext cx="647700" cy="1365250"/>
            </a:xfrm>
            <a:custGeom>
              <a:avLst/>
              <a:gdLst>
                <a:gd name="T0" fmla="*/ 261 w 408"/>
                <a:gd name="T1" fmla="*/ 369 h 860"/>
                <a:gd name="T2" fmla="*/ 181 w 408"/>
                <a:gd name="T3" fmla="*/ 293 h 860"/>
                <a:gd name="T4" fmla="*/ 156 w 408"/>
                <a:gd name="T5" fmla="*/ 256 h 860"/>
                <a:gd name="T6" fmla="*/ 147 w 408"/>
                <a:gd name="T7" fmla="*/ 197 h 860"/>
                <a:gd name="T8" fmla="*/ 147 w 408"/>
                <a:gd name="T9" fmla="*/ 155 h 860"/>
                <a:gd name="T10" fmla="*/ 156 w 408"/>
                <a:gd name="T11" fmla="*/ 125 h 860"/>
                <a:gd name="T12" fmla="*/ 173 w 408"/>
                <a:gd name="T13" fmla="*/ 109 h 860"/>
                <a:gd name="T14" fmla="*/ 206 w 408"/>
                <a:gd name="T15" fmla="*/ 100 h 860"/>
                <a:gd name="T16" fmla="*/ 223 w 408"/>
                <a:gd name="T17" fmla="*/ 104 h 860"/>
                <a:gd name="T18" fmla="*/ 248 w 408"/>
                <a:gd name="T19" fmla="*/ 117 h 860"/>
                <a:gd name="T20" fmla="*/ 261 w 408"/>
                <a:gd name="T21" fmla="*/ 142 h 860"/>
                <a:gd name="T22" fmla="*/ 265 w 408"/>
                <a:gd name="T23" fmla="*/ 197 h 860"/>
                <a:gd name="T24" fmla="*/ 399 w 408"/>
                <a:gd name="T25" fmla="*/ 277 h 860"/>
                <a:gd name="T26" fmla="*/ 399 w 408"/>
                <a:gd name="T27" fmla="*/ 146 h 860"/>
                <a:gd name="T28" fmla="*/ 387 w 408"/>
                <a:gd name="T29" fmla="*/ 84 h 860"/>
                <a:gd name="T30" fmla="*/ 345 w 408"/>
                <a:gd name="T31" fmla="*/ 37 h 860"/>
                <a:gd name="T32" fmla="*/ 282 w 408"/>
                <a:gd name="T33" fmla="*/ 8 h 860"/>
                <a:gd name="T34" fmla="*/ 202 w 408"/>
                <a:gd name="T35" fmla="*/ 0 h 860"/>
                <a:gd name="T36" fmla="*/ 160 w 408"/>
                <a:gd name="T37" fmla="*/ 0 h 860"/>
                <a:gd name="T38" fmla="*/ 89 w 408"/>
                <a:gd name="T39" fmla="*/ 21 h 860"/>
                <a:gd name="T40" fmla="*/ 38 w 408"/>
                <a:gd name="T41" fmla="*/ 63 h 860"/>
                <a:gd name="T42" fmla="*/ 9 w 408"/>
                <a:gd name="T43" fmla="*/ 142 h 860"/>
                <a:gd name="T44" fmla="*/ 5 w 408"/>
                <a:gd name="T45" fmla="*/ 197 h 860"/>
                <a:gd name="T46" fmla="*/ 5 w 408"/>
                <a:gd name="T47" fmla="*/ 214 h 860"/>
                <a:gd name="T48" fmla="*/ 13 w 408"/>
                <a:gd name="T49" fmla="*/ 281 h 860"/>
                <a:gd name="T50" fmla="*/ 34 w 408"/>
                <a:gd name="T51" fmla="*/ 340 h 860"/>
                <a:gd name="T52" fmla="*/ 89 w 408"/>
                <a:gd name="T53" fmla="*/ 411 h 860"/>
                <a:gd name="T54" fmla="*/ 164 w 408"/>
                <a:gd name="T55" fmla="*/ 478 h 860"/>
                <a:gd name="T56" fmla="*/ 219 w 408"/>
                <a:gd name="T57" fmla="*/ 524 h 860"/>
                <a:gd name="T58" fmla="*/ 248 w 408"/>
                <a:gd name="T59" fmla="*/ 562 h 860"/>
                <a:gd name="T60" fmla="*/ 265 w 408"/>
                <a:gd name="T61" fmla="*/ 600 h 860"/>
                <a:gd name="T62" fmla="*/ 265 w 408"/>
                <a:gd name="T63" fmla="*/ 654 h 860"/>
                <a:gd name="T64" fmla="*/ 261 w 408"/>
                <a:gd name="T65" fmla="*/ 713 h 860"/>
                <a:gd name="T66" fmla="*/ 248 w 408"/>
                <a:gd name="T67" fmla="*/ 738 h 860"/>
                <a:gd name="T68" fmla="*/ 223 w 408"/>
                <a:gd name="T69" fmla="*/ 755 h 860"/>
                <a:gd name="T70" fmla="*/ 202 w 408"/>
                <a:gd name="T71" fmla="*/ 755 h 860"/>
                <a:gd name="T72" fmla="*/ 168 w 408"/>
                <a:gd name="T73" fmla="*/ 747 h 860"/>
                <a:gd name="T74" fmla="*/ 152 w 408"/>
                <a:gd name="T75" fmla="*/ 730 h 860"/>
                <a:gd name="T76" fmla="*/ 139 w 408"/>
                <a:gd name="T77" fmla="*/ 684 h 860"/>
                <a:gd name="T78" fmla="*/ 0 w 408"/>
                <a:gd name="T79" fmla="*/ 579 h 860"/>
                <a:gd name="T80" fmla="*/ 0 w 408"/>
                <a:gd name="T81" fmla="*/ 688 h 860"/>
                <a:gd name="T82" fmla="*/ 13 w 408"/>
                <a:gd name="T83" fmla="*/ 772 h 860"/>
                <a:gd name="T84" fmla="*/ 59 w 408"/>
                <a:gd name="T85" fmla="*/ 826 h 860"/>
                <a:gd name="T86" fmla="*/ 122 w 408"/>
                <a:gd name="T87" fmla="*/ 852 h 860"/>
                <a:gd name="T88" fmla="*/ 202 w 408"/>
                <a:gd name="T89" fmla="*/ 860 h 860"/>
                <a:gd name="T90" fmla="*/ 244 w 408"/>
                <a:gd name="T91" fmla="*/ 856 h 860"/>
                <a:gd name="T92" fmla="*/ 320 w 408"/>
                <a:gd name="T93" fmla="*/ 839 h 860"/>
                <a:gd name="T94" fmla="*/ 362 w 408"/>
                <a:gd name="T95" fmla="*/ 810 h 860"/>
                <a:gd name="T96" fmla="*/ 383 w 408"/>
                <a:gd name="T97" fmla="*/ 776 h 860"/>
                <a:gd name="T98" fmla="*/ 404 w 408"/>
                <a:gd name="T99" fmla="*/ 709 h 860"/>
                <a:gd name="T100" fmla="*/ 408 w 408"/>
                <a:gd name="T101" fmla="*/ 633 h 860"/>
                <a:gd name="T102" fmla="*/ 408 w 408"/>
                <a:gd name="T103" fmla="*/ 591 h 860"/>
                <a:gd name="T104" fmla="*/ 395 w 408"/>
                <a:gd name="T105" fmla="*/ 524 h 860"/>
                <a:gd name="T106" fmla="*/ 362 w 408"/>
                <a:gd name="T107" fmla="*/ 470 h 860"/>
                <a:gd name="T108" fmla="*/ 261 w 408"/>
                <a:gd name="T109" fmla="*/ 369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 h="860">
                  <a:moveTo>
                    <a:pt x="261" y="369"/>
                  </a:moveTo>
                  <a:lnTo>
                    <a:pt x="261" y="369"/>
                  </a:lnTo>
                  <a:lnTo>
                    <a:pt x="198" y="314"/>
                  </a:lnTo>
                  <a:lnTo>
                    <a:pt x="181" y="293"/>
                  </a:lnTo>
                  <a:lnTo>
                    <a:pt x="164" y="272"/>
                  </a:lnTo>
                  <a:lnTo>
                    <a:pt x="156" y="256"/>
                  </a:lnTo>
                  <a:lnTo>
                    <a:pt x="152" y="239"/>
                  </a:lnTo>
                  <a:lnTo>
                    <a:pt x="147" y="197"/>
                  </a:lnTo>
                  <a:lnTo>
                    <a:pt x="147" y="197"/>
                  </a:lnTo>
                  <a:lnTo>
                    <a:pt x="147" y="155"/>
                  </a:lnTo>
                  <a:lnTo>
                    <a:pt x="152" y="142"/>
                  </a:lnTo>
                  <a:lnTo>
                    <a:pt x="156" y="125"/>
                  </a:lnTo>
                  <a:lnTo>
                    <a:pt x="164" y="117"/>
                  </a:lnTo>
                  <a:lnTo>
                    <a:pt x="173" y="109"/>
                  </a:lnTo>
                  <a:lnTo>
                    <a:pt x="185" y="104"/>
                  </a:lnTo>
                  <a:lnTo>
                    <a:pt x="206" y="100"/>
                  </a:lnTo>
                  <a:lnTo>
                    <a:pt x="206" y="100"/>
                  </a:lnTo>
                  <a:lnTo>
                    <a:pt x="223" y="104"/>
                  </a:lnTo>
                  <a:lnTo>
                    <a:pt x="236" y="109"/>
                  </a:lnTo>
                  <a:lnTo>
                    <a:pt x="248" y="117"/>
                  </a:lnTo>
                  <a:lnTo>
                    <a:pt x="252" y="125"/>
                  </a:lnTo>
                  <a:lnTo>
                    <a:pt x="261" y="142"/>
                  </a:lnTo>
                  <a:lnTo>
                    <a:pt x="261" y="155"/>
                  </a:lnTo>
                  <a:lnTo>
                    <a:pt x="265" y="197"/>
                  </a:lnTo>
                  <a:lnTo>
                    <a:pt x="265" y="277"/>
                  </a:lnTo>
                  <a:lnTo>
                    <a:pt x="399" y="277"/>
                  </a:lnTo>
                  <a:lnTo>
                    <a:pt x="399" y="146"/>
                  </a:lnTo>
                  <a:lnTo>
                    <a:pt x="399" y="146"/>
                  </a:lnTo>
                  <a:lnTo>
                    <a:pt x="395" y="113"/>
                  </a:lnTo>
                  <a:lnTo>
                    <a:pt x="387" y="84"/>
                  </a:lnTo>
                  <a:lnTo>
                    <a:pt x="370" y="58"/>
                  </a:lnTo>
                  <a:lnTo>
                    <a:pt x="345" y="37"/>
                  </a:lnTo>
                  <a:lnTo>
                    <a:pt x="315" y="21"/>
                  </a:lnTo>
                  <a:lnTo>
                    <a:pt x="282" y="8"/>
                  </a:lnTo>
                  <a:lnTo>
                    <a:pt x="244" y="0"/>
                  </a:lnTo>
                  <a:lnTo>
                    <a:pt x="202" y="0"/>
                  </a:lnTo>
                  <a:lnTo>
                    <a:pt x="202" y="0"/>
                  </a:lnTo>
                  <a:lnTo>
                    <a:pt x="160" y="0"/>
                  </a:lnTo>
                  <a:lnTo>
                    <a:pt x="122" y="8"/>
                  </a:lnTo>
                  <a:lnTo>
                    <a:pt x="89" y="21"/>
                  </a:lnTo>
                  <a:lnTo>
                    <a:pt x="59" y="37"/>
                  </a:lnTo>
                  <a:lnTo>
                    <a:pt x="38" y="63"/>
                  </a:lnTo>
                  <a:lnTo>
                    <a:pt x="21" y="96"/>
                  </a:lnTo>
                  <a:lnTo>
                    <a:pt x="9" y="142"/>
                  </a:lnTo>
                  <a:lnTo>
                    <a:pt x="5" y="197"/>
                  </a:lnTo>
                  <a:lnTo>
                    <a:pt x="5" y="197"/>
                  </a:lnTo>
                  <a:lnTo>
                    <a:pt x="5" y="214"/>
                  </a:lnTo>
                  <a:lnTo>
                    <a:pt x="5" y="214"/>
                  </a:lnTo>
                  <a:lnTo>
                    <a:pt x="9" y="256"/>
                  </a:lnTo>
                  <a:lnTo>
                    <a:pt x="13" y="281"/>
                  </a:lnTo>
                  <a:lnTo>
                    <a:pt x="21" y="310"/>
                  </a:lnTo>
                  <a:lnTo>
                    <a:pt x="34" y="340"/>
                  </a:lnTo>
                  <a:lnTo>
                    <a:pt x="59" y="373"/>
                  </a:lnTo>
                  <a:lnTo>
                    <a:pt x="89" y="411"/>
                  </a:lnTo>
                  <a:lnTo>
                    <a:pt x="131" y="449"/>
                  </a:lnTo>
                  <a:lnTo>
                    <a:pt x="164" y="478"/>
                  </a:lnTo>
                  <a:lnTo>
                    <a:pt x="164" y="478"/>
                  </a:lnTo>
                  <a:lnTo>
                    <a:pt x="219" y="524"/>
                  </a:lnTo>
                  <a:lnTo>
                    <a:pt x="236" y="545"/>
                  </a:lnTo>
                  <a:lnTo>
                    <a:pt x="248" y="562"/>
                  </a:lnTo>
                  <a:lnTo>
                    <a:pt x="257" y="579"/>
                  </a:lnTo>
                  <a:lnTo>
                    <a:pt x="265" y="600"/>
                  </a:lnTo>
                  <a:lnTo>
                    <a:pt x="265" y="654"/>
                  </a:lnTo>
                  <a:lnTo>
                    <a:pt x="265" y="654"/>
                  </a:lnTo>
                  <a:lnTo>
                    <a:pt x="265" y="696"/>
                  </a:lnTo>
                  <a:lnTo>
                    <a:pt x="261" y="713"/>
                  </a:lnTo>
                  <a:lnTo>
                    <a:pt x="257" y="726"/>
                  </a:lnTo>
                  <a:lnTo>
                    <a:pt x="248" y="738"/>
                  </a:lnTo>
                  <a:lnTo>
                    <a:pt x="240" y="747"/>
                  </a:lnTo>
                  <a:lnTo>
                    <a:pt x="223" y="755"/>
                  </a:lnTo>
                  <a:lnTo>
                    <a:pt x="202" y="755"/>
                  </a:lnTo>
                  <a:lnTo>
                    <a:pt x="202" y="755"/>
                  </a:lnTo>
                  <a:lnTo>
                    <a:pt x="185" y="755"/>
                  </a:lnTo>
                  <a:lnTo>
                    <a:pt x="168" y="747"/>
                  </a:lnTo>
                  <a:lnTo>
                    <a:pt x="156" y="738"/>
                  </a:lnTo>
                  <a:lnTo>
                    <a:pt x="152" y="730"/>
                  </a:lnTo>
                  <a:lnTo>
                    <a:pt x="143" y="709"/>
                  </a:lnTo>
                  <a:lnTo>
                    <a:pt x="139" y="684"/>
                  </a:lnTo>
                  <a:lnTo>
                    <a:pt x="139" y="579"/>
                  </a:lnTo>
                  <a:lnTo>
                    <a:pt x="0" y="579"/>
                  </a:lnTo>
                  <a:lnTo>
                    <a:pt x="0" y="688"/>
                  </a:lnTo>
                  <a:lnTo>
                    <a:pt x="0" y="688"/>
                  </a:lnTo>
                  <a:lnTo>
                    <a:pt x="5" y="734"/>
                  </a:lnTo>
                  <a:lnTo>
                    <a:pt x="13" y="772"/>
                  </a:lnTo>
                  <a:lnTo>
                    <a:pt x="34" y="801"/>
                  </a:lnTo>
                  <a:lnTo>
                    <a:pt x="59" y="826"/>
                  </a:lnTo>
                  <a:lnTo>
                    <a:pt x="89" y="843"/>
                  </a:lnTo>
                  <a:lnTo>
                    <a:pt x="122" y="852"/>
                  </a:lnTo>
                  <a:lnTo>
                    <a:pt x="160" y="856"/>
                  </a:lnTo>
                  <a:lnTo>
                    <a:pt x="202" y="860"/>
                  </a:lnTo>
                  <a:lnTo>
                    <a:pt x="202" y="860"/>
                  </a:lnTo>
                  <a:lnTo>
                    <a:pt x="244" y="856"/>
                  </a:lnTo>
                  <a:lnTo>
                    <a:pt x="282" y="852"/>
                  </a:lnTo>
                  <a:lnTo>
                    <a:pt x="320" y="839"/>
                  </a:lnTo>
                  <a:lnTo>
                    <a:pt x="349" y="822"/>
                  </a:lnTo>
                  <a:lnTo>
                    <a:pt x="362" y="810"/>
                  </a:lnTo>
                  <a:lnTo>
                    <a:pt x="374" y="793"/>
                  </a:lnTo>
                  <a:lnTo>
                    <a:pt x="383" y="776"/>
                  </a:lnTo>
                  <a:lnTo>
                    <a:pt x="391" y="755"/>
                  </a:lnTo>
                  <a:lnTo>
                    <a:pt x="404" y="709"/>
                  </a:lnTo>
                  <a:lnTo>
                    <a:pt x="408" y="650"/>
                  </a:lnTo>
                  <a:lnTo>
                    <a:pt x="408" y="633"/>
                  </a:lnTo>
                  <a:lnTo>
                    <a:pt x="408" y="633"/>
                  </a:lnTo>
                  <a:lnTo>
                    <a:pt x="408" y="591"/>
                  </a:lnTo>
                  <a:lnTo>
                    <a:pt x="404" y="558"/>
                  </a:lnTo>
                  <a:lnTo>
                    <a:pt x="395" y="524"/>
                  </a:lnTo>
                  <a:lnTo>
                    <a:pt x="383" y="499"/>
                  </a:lnTo>
                  <a:lnTo>
                    <a:pt x="362" y="470"/>
                  </a:lnTo>
                  <a:lnTo>
                    <a:pt x="336" y="440"/>
                  </a:lnTo>
                  <a:lnTo>
                    <a:pt x="261" y="369"/>
                  </a:lnTo>
                  <a:lnTo>
                    <a:pt x="261"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Univers LT 55" pitchFamily="2" charset="0"/>
                <a:cs typeface="+mn-cs"/>
              </a:endParaRPr>
            </a:p>
          </p:txBody>
        </p:sp>
        <p:sp>
          <p:nvSpPr>
            <p:cNvPr id="23" name="Freeform 11"/>
            <p:cNvSpPr>
              <a:spLocks/>
            </p:cNvSpPr>
            <p:nvPr/>
          </p:nvSpPr>
          <p:spPr bwMode="auto">
            <a:xfrm>
              <a:off x="6946900" y="4721225"/>
              <a:ext cx="427037" cy="1344612"/>
            </a:xfrm>
            <a:custGeom>
              <a:avLst/>
              <a:gdLst>
                <a:gd name="T0" fmla="*/ 126 w 269"/>
                <a:gd name="T1" fmla="*/ 92 h 847"/>
                <a:gd name="T2" fmla="*/ 126 w 269"/>
                <a:gd name="T3" fmla="*/ 8 h 847"/>
                <a:gd name="T4" fmla="*/ 0 w 269"/>
                <a:gd name="T5" fmla="*/ 8 h 847"/>
                <a:gd name="T6" fmla="*/ 0 w 269"/>
                <a:gd name="T7" fmla="*/ 847 h 847"/>
                <a:gd name="T8" fmla="*/ 139 w 269"/>
                <a:gd name="T9" fmla="*/ 847 h 847"/>
                <a:gd name="T10" fmla="*/ 139 w 269"/>
                <a:gd name="T11" fmla="*/ 264 h 847"/>
                <a:gd name="T12" fmla="*/ 139 w 269"/>
                <a:gd name="T13" fmla="*/ 264 h 847"/>
                <a:gd name="T14" fmla="*/ 139 w 269"/>
                <a:gd name="T15" fmla="*/ 230 h 847"/>
                <a:gd name="T16" fmla="*/ 147 w 269"/>
                <a:gd name="T17" fmla="*/ 205 h 847"/>
                <a:gd name="T18" fmla="*/ 160 w 269"/>
                <a:gd name="T19" fmla="*/ 184 h 847"/>
                <a:gd name="T20" fmla="*/ 177 w 269"/>
                <a:gd name="T21" fmla="*/ 167 h 847"/>
                <a:gd name="T22" fmla="*/ 177 w 269"/>
                <a:gd name="T23" fmla="*/ 167 h 847"/>
                <a:gd name="T24" fmla="*/ 198 w 269"/>
                <a:gd name="T25" fmla="*/ 159 h 847"/>
                <a:gd name="T26" fmla="*/ 219 w 269"/>
                <a:gd name="T27" fmla="*/ 151 h 847"/>
                <a:gd name="T28" fmla="*/ 244 w 269"/>
                <a:gd name="T29" fmla="*/ 146 h 847"/>
                <a:gd name="T30" fmla="*/ 269 w 269"/>
                <a:gd name="T31" fmla="*/ 146 h 847"/>
                <a:gd name="T32" fmla="*/ 269 w 269"/>
                <a:gd name="T33" fmla="*/ 0 h 847"/>
                <a:gd name="T34" fmla="*/ 269 w 269"/>
                <a:gd name="T35" fmla="*/ 0 h 847"/>
                <a:gd name="T36" fmla="*/ 223 w 269"/>
                <a:gd name="T37" fmla="*/ 4 h 847"/>
                <a:gd name="T38" fmla="*/ 202 w 269"/>
                <a:gd name="T39" fmla="*/ 8 h 847"/>
                <a:gd name="T40" fmla="*/ 185 w 269"/>
                <a:gd name="T41" fmla="*/ 16 h 847"/>
                <a:gd name="T42" fmla="*/ 172 w 269"/>
                <a:gd name="T43" fmla="*/ 29 h 847"/>
                <a:gd name="T44" fmla="*/ 156 w 269"/>
                <a:gd name="T45" fmla="*/ 46 h 847"/>
                <a:gd name="T46" fmla="*/ 143 w 269"/>
                <a:gd name="T47" fmla="*/ 67 h 847"/>
                <a:gd name="T48" fmla="*/ 130 w 269"/>
                <a:gd name="T49" fmla="*/ 92 h 847"/>
                <a:gd name="T50" fmla="*/ 126 w 269"/>
                <a:gd name="T51" fmla="*/ 92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9" h="847">
                  <a:moveTo>
                    <a:pt x="126" y="92"/>
                  </a:moveTo>
                  <a:lnTo>
                    <a:pt x="126" y="8"/>
                  </a:lnTo>
                  <a:lnTo>
                    <a:pt x="0" y="8"/>
                  </a:lnTo>
                  <a:lnTo>
                    <a:pt x="0" y="847"/>
                  </a:lnTo>
                  <a:lnTo>
                    <a:pt x="139" y="847"/>
                  </a:lnTo>
                  <a:lnTo>
                    <a:pt x="139" y="264"/>
                  </a:lnTo>
                  <a:lnTo>
                    <a:pt x="139" y="264"/>
                  </a:lnTo>
                  <a:lnTo>
                    <a:pt x="139" y="230"/>
                  </a:lnTo>
                  <a:lnTo>
                    <a:pt x="147" y="205"/>
                  </a:lnTo>
                  <a:lnTo>
                    <a:pt x="160" y="184"/>
                  </a:lnTo>
                  <a:lnTo>
                    <a:pt x="177" y="167"/>
                  </a:lnTo>
                  <a:lnTo>
                    <a:pt x="177" y="167"/>
                  </a:lnTo>
                  <a:lnTo>
                    <a:pt x="198" y="159"/>
                  </a:lnTo>
                  <a:lnTo>
                    <a:pt x="219" y="151"/>
                  </a:lnTo>
                  <a:lnTo>
                    <a:pt x="244" y="146"/>
                  </a:lnTo>
                  <a:lnTo>
                    <a:pt x="269" y="146"/>
                  </a:lnTo>
                  <a:lnTo>
                    <a:pt x="269" y="0"/>
                  </a:lnTo>
                  <a:lnTo>
                    <a:pt x="269" y="0"/>
                  </a:lnTo>
                  <a:lnTo>
                    <a:pt x="223" y="4"/>
                  </a:lnTo>
                  <a:lnTo>
                    <a:pt x="202" y="8"/>
                  </a:lnTo>
                  <a:lnTo>
                    <a:pt x="185" y="16"/>
                  </a:lnTo>
                  <a:lnTo>
                    <a:pt x="172" y="29"/>
                  </a:lnTo>
                  <a:lnTo>
                    <a:pt x="156" y="46"/>
                  </a:lnTo>
                  <a:lnTo>
                    <a:pt x="143" y="67"/>
                  </a:lnTo>
                  <a:lnTo>
                    <a:pt x="130" y="92"/>
                  </a:lnTo>
                  <a:lnTo>
                    <a:pt x="126"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Univers LT 55" pitchFamily="2" charset="0"/>
                <a:cs typeface="+mn-cs"/>
              </a:endParaRPr>
            </a:p>
          </p:txBody>
        </p:sp>
      </p:grpSp>
      <p:sp>
        <p:nvSpPr>
          <p:cNvPr id="25" name="Title 8"/>
          <p:cNvSpPr>
            <a:spLocks noGrp="1"/>
          </p:cNvSpPr>
          <p:nvPr>
            <p:ph type="title"/>
          </p:nvPr>
        </p:nvSpPr>
        <p:spPr>
          <a:xfrm>
            <a:off x="243261" y="908304"/>
            <a:ext cx="8275320" cy="822960"/>
          </a:xfrm>
        </p:spPr>
        <p:txBody>
          <a:bodyPr/>
          <a:lstStyle>
            <a:lvl1pPr>
              <a:defRPr>
                <a:solidFill>
                  <a:srgbClr val="FF6600"/>
                </a:solidFill>
                <a:latin typeface="Arial" pitchFamily="34" charset="0"/>
                <a:cs typeface="Arial" pitchFamily="34" charset="0"/>
              </a:defRPr>
            </a:lvl1pPr>
          </a:lstStyle>
          <a:p>
            <a:r>
              <a:rPr lang="en-US" smtClean="0"/>
              <a:t>Click to edit Master title style</a:t>
            </a:r>
            <a:endParaRPr lang="en-US" dirty="0"/>
          </a:p>
        </p:txBody>
      </p:sp>
      <p:sp>
        <p:nvSpPr>
          <p:cNvPr id="26" name="Content Placeholder 22"/>
          <p:cNvSpPr>
            <a:spLocks noGrp="1"/>
          </p:cNvSpPr>
          <p:nvPr>
            <p:ph sz="quarter" idx="11"/>
          </p:nvPr>
        </p:nvSpPr>
        <p:spPr>
          <a:xfrm>
            <a:off x="530352" y="2023872"/>
            <a:ext cx="8001000" cy="365646"/>
          </a:xfrm>
        </p:spPr>
        <p:txBody>
          <a:bodyPr>
            <a:noAutofit/>
          </a:bodyPr>
          <a:lstStyle>
            <a:lvl1pPr>
              <a:buNone/>
              <a:defRPr baseline="0">
                <a:solidFill>
                  <a:schemeClr val="tx1"/>
                </a:solidFill>
                <a:latin typeface="Arial" pitchFamily="34" charset="0"/>
                <a:cs typeface="Arial" pitchFamily="34" charset="0"/>
              </a:defRPr>
            </a:lvl1pPr>
          </a:lstStyle>
          <a:p>
            <a:pPr lvl="0"/>
            <a:r>
              <a:rPr lang="en-US" smtClean="0"/>
              <a:t>Click to edit Master text styles</a:t>
            </a:r>
          </a:p>
        </p:txBody>
      </p:sp>
      <p:sp>
        <p:nvSpPr>
          <p:cNvPr id="27" name="Content Placeholder 22"/>
          <p:cNvSpPr>
            <a:spLocks noGrp="1"/>
          </p:cNvSpPr>
          <p:nvPr>
            <p:ph sz="quarter" idx="12"/>
          </p:nvPr>
        </p:nvSpPr>
        <p:spPr>
          <a:xfrm>
            <a:off x="530352" y="2391934"/>
            <a:ext cx="8001000" cy="403026"/>
          </a:xfrm>
        </p:spPr>
        <p:txBody>
          <a:bodyPr>
            <a:noAutofit/>
          </a:bodyPr>
          <a:lstStyle>
            <a:lvl1pPr>
              <a:buNone/>
              <a:defRPr sz="1800" baseline="0">
                <a:solidFill>
                  <a:schemeClr val="tx1"/>
                </a:solidFill>
                <a:latin typeface="Arial" pitchFamily="34" charset="0"/>
                <a:cs typeface="Arial" pitchFamily="34" charset="0"/>
              </a:defRPr>
            </a:lvl1pPr>
          </a:lstStyle>
          <a:p>
            <a:pPr lvl="0"/>
            <a:r>
              <a:rPr lang="en-US" smtClean="0"/>
              <a:t>Click to edit Master text styles</a:t>
            </a:r>
          </a:p>
        </p:txBody>
      </p:sp>
      <p:sp>
        <p:nvSpPr>
          <p:cNvPr id="35" name="Content Placeholder 22"/>
          <p:cNvSpPr>
            <a:spLocks noGrp="1"/>
          </p:cNvSpPr>
          <p:nvPr>
            <p:ph sz="quarter" idx="13"/>
          </p:nvPr>
        </p:nvSpPr>
        <p:spPr>
          <a:xfrm>
            <a:off x="530352" y="3182689"/>
            <a:ext cx="8001000" cy="403026"/>
          </a:xfrm>
        </p:spPr>
        <p:txBody>
          <a:bodyPr>
            <a:noAutofit/>
          </a:bodyPr>
          <a:lstStyle>
            <a:lvl1pPr>
              <a:buNone/>
              <a:defRPr sz="2000" baseline="0">
                <a:solidFill>
                  <a:schemeClr val="tx1"/>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7830700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574" y="1714635"/>
            <a:ext cx="3502025" cy="3790919"/>
          </a:xfrm>
          <a:prstGeom prst="rect">
            <a:avLst/>
          </a:prstGeom>
        </p:spPr>
      </p:pic>
    </p:spTree>
    <p:extLst>
      <p:ext uri="{BB962C8B-B14F-4D97-AF65-F5344CB8AC3E}">
        <p14:creationId xmlns:p14="http://schemas.microsoft.com/office/powerpoint/2010/main" val="41976376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3857" y="1662177"/>
            <a:ext cx="4007786" cy="3533645"/>
          </a:xfrm>
          <a:prstGeom prst="rect">
            <a:avLst/>
          </a:prstGeom>
        </p:spPr>
      </p:pic>
    </p:spTree>
    <p:extLst>
      <p:ext uri="{BB962C8B-B14F-4D97-AF65-F5344CB8AC3E}">
        <p14:creationId xmlns:p14="http://schemas.microsoft.com/office/powerpoint/2010/main" val="26939654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1037" y="1876834"/>
            <a:ext cx="3273425" cy="3174624"/>
          </a:xfrm>
          <a:prstGeom prst="rect">
            <a:avLst/>
          </a:prstGeom>
        </p:spPr>
      </p:pic>
    </p:spTree>
    <p:extLst>
      <p:ext uri="{BB962C8B-B14F-4D97-AF65-F5344CB8AC3E}">
        <p14:creationId xmlns:p14="http://schemas.microsoft.com/office/powerpoint/2010/main" val="14522930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7669" y="2329051"/>
            <a:ext cx="3840162" cy="2685089"/>
          </a:xfrm>
          <a:prstGeom prst="rect">
            <a:avLst/>
          </a:prstGeom>
        </p:spPr>
      </p:pic>
    </p:spTree>
    <p:extLst>
      <p:ext uri="{BB962C8B-B14F-4D97-AF65-F5344CB8AC3E}">
        <p14:creationId xmlns:p14="http://schemas.microsoft.com/office/powerpoint/2010/main" val="16431088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3388" y="1907430"/>
            <a:ext cx="2288724" cy="3372982"/>
          </a:xfrm>
          <a:prstGeom prst="rect">
            <a:avLst/>
          </a:prstGeom>
        </p:spPr>
      </p:pic>
    </p:spTree>
    <p:extLst>
      <p:ext uri="{BB962C8B-B14F-4D97-AF65-F5344CB8AC3E}">
        <p14:creationId xmlns:p14="http://schemas.microsoft.com/office/powerpoint/2010/main" val="1299886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370" y="2027770"/>
            <a:ext cx="3268760" cy="3276495"/>
          </a:xfrm>
          <a:prstGeom prst="rect">
            <a:avLst/>
          </a:prstGeom>
        </p:spPr>
      </p:pic>
    </p:spTree>
    <p:extLst>
      <p:ext uri="{BB962C8B-B14F-4D97-AF65-F5344CB8AC3E}">
        <p14:creationId xmlns:p14="http://schemas.microsoft.com/office/powerpoint/2010/main" val="2225151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3258" y="2061657"/>
            <a:ext cx="3008984" cy="3014604"/>
          </a:xfrm>
          <a:prstGeom prst="rect">
            <a:avLst/>
          </a:prstGeom>
        </p:spPr>
      </p:pic>
    </p:spTree>
    <p:extLst>
      <p:ext uri="{BB962C8B-B14F-4D97-AF65-F5344CB8AC3E}">
        <p14:creationId xmlns:p14="http://schemas.microsoft.com/office/powerpoint/2010/main" val="20898134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7369" y="1905001"/>
            <a:ext cx="3560762" cy="3390390"/>
          </a:xfrm>
          <a:prstGeom prst="rect">
            <a:avLst/>
          </a:prstGeom>
        </p:spPr>
      </p:pic>
    </p:spTree>
    <p:extLst>
      <p:ext uri="{BB962C8B-B14F-4D97-AF65-F5344CB8AC3E}">
        <p14:creationId xmlns:p14="http://schemas.microsoft.com/office/powerpoint/2010/main" val="35962098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5502" y="1794537"/>
            <a:ext cx="3604496" cy="3611317"/>
          </a:xfrm>
          <a:prstGeom prst="rect">
            <a:avLst/>
          </a:prstGeom>
        </p:spPr>
      </p:pic>
    </p:spTree>
    <p:extLst>
      <p:ext uri="{BB962C8B-B14F-4D97-AF65-F5344CB8AC3E}">
        <p14:creationId xmlns:p14="http://schemas.microsoft.com/office/powerpoint/2010/main" val="11823558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994" y="2095645"/>
            <a:ext cx="3089511" cy="2872820"/>
          </a:xfrm>
          <a:prstGeom prst="rect">
            <a:avLst/>
          </a:prstGeom>
        </p:spPr>
      </p:pic>
    </p:spTree>
    <p:extLst>
      <p:ext uri="{BB962C8B-B14F-4D97-AF65-F5344CB8AC3E}">
        <p14:creationId xmlns:p14="http://schemas.microsoft.com/office/powerpoint/2010/main" val="55393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11" descr="at-icon-orange.png"/>
          <p:cNvPicPr>
            <a:picLocks noChangeAspect="1"/>
          </p:cNvPicPr>
          <p:nvPr userDrawn="1"/>
        </p:nvPicPr>
        <p:blipFill>
          <a:blip r:embed="rId2" cstate="print">
            <a:extLst>
              <a:ext uri="{28A0092B-C50C-407E-A947-70E740481C1C}">
                <a14:useLocalDpi xmlns:a14="http://schemas.microsoft.com/office/drawing/2010/main" val="0"/>
              </a:ext>
            </a:extLst>
          </a:blip>
          <a:srcRect l="-1466"/>
          <a:stretch>
            <a:fillRect/>
          </a:stretch>
        </p:blipFill>
        <p:spPr bwMode="auto">
          <a:xfrm>
            <a:off x="512762" y="1860550"/>
            <a:ext cx="3609975" cy="356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7587976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2898" y="1896582"/>
            <a:ext cx="3126990" cy="3064836"/>
          </a:xfrm>
          <a:prstGeom prst="rect">
            <a:avLst/>
          </a:prstGeom>
        </p:spPr>
      </p:pic>
    </p:spTree>
    <p:extLst>
      <p:ext uri="{BB962C8B-B14F-4D97-AF65-F5344CB8AC3E}">
        <p14:creationId xmlns:p14="http://schemas.microsoft.com/office/powerpoint/2010/main" val="35691435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5806" y="1766386"/>
            <a:ext cx="2283888" cy="3325227"/>
          </a:xfrm>
          <a:prstGeom prst="rect">
            <a:avLst/>
          </a:prstGeom>
        </p:spPr>
      </p:pic>
    </p:spTree>
    <p:extLst>
      <p:ext uri="{BB962C8B-B14F-4D97-AF65-F5344CB8AC3E}">
        <p14:creationId xmlns:p14="http://schemas.microsoft.com/office/powerpoint/2010/main" val="35371318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44" y="2111618"/>
            <a:ext cx="2368012" cy="2958014"/>
          </a:xfrm>
          <a:prstGeom prst="rect">
            <a:avLst/>
          </a:prstGeom>
        </p:spPr>
      </p:pic>
    </p:spTree>
    <p:extLst>
      <p:ext uri="{BB962C8B-B14F-4D97-AF65-F5344CB8AC3E}">
        <p14:creationId xmlns:p14="http://schemas.microsoft.com/office/powerpoint/2010/main" val="11606058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10" name="Content Placeholder 9"/>
          <p:cNvSpPr>
            <a:spLocks noGrp="1"/>
          </p:cNvSpPr>
          <p:nvPr>
            <p:ph sz="quarter" idx="12"/>
          </p:nvPr>
        </p:nvSpPr>
        <p:spPr>
          <a:xfrm>
            <a:off x="539877" y="1333500"/>
            <a:ext cx="8001000" cy="4800600"/>
          </a:xfrm>
        </p:spPr>
        <p:txBody>
          <a:bodyPr/>
          <a:lstStyle>
            <a:lvl1pPr marL="228600" marR="0" indent="-228600" algn="l" defTabSz="914400" rtl="0" eaLnBrk="1" fontAlgn="auto" latinLnBrk="0" hangingPunct="1">
              <a:lnSpc>
                <a:spcPct val="100000"/>
              </a:lnSpc>
              <a:spcBef>
                <a:spcPct val="20000"/>
              </a:spcBef>
              <a:spcAft>
                <a:spcPts val="0"/>
              </a:spcAft>
              <a:buClrTx/>
              <a:buSzPct val="90000"/>
              <a:buFont typeface="Arial" pitchFamily="34" charset="0"/>
              <a:buChar char="•"/>
              <a:tabLst/>
              <a:defRPr>
                <a:latin typeface="Arial" pitchFamily="34" charset="0"/>
                <a:cs typeface="Arial" pitchFamily="34" charset="0"/>
              </a:defRPr>
            </a:lvl1pPr>
            <a:lvl2pPr marL="457200" marR="0" indent="-223838" algn="l" defTabSz="914400" rtl="0" eaLnBrk="1" fontAlgn="auto" latinLnBrk="0" hangingPunct="1">
              <a:lnSpc>
                <a:spcPct val="100000"/>
              </a:lnSpc>
              <a:spcBef>
                <a:spcPct val="20000"/>
              </a:spcBef>
              <a:spcAft>
                <a:spcPts val="0"/>
              </a:spcAft>
              <a:buClrTx/>
              <a:buSzPct val="80000"/>
              <a:buFont typeface="Arial" pitchFamily="34" charset="0"/>
              <a:buChar char="•"/>
              <a:tabLst/>
              <a:defRPr>
                <a:latin typeface="Arial" pitchFamily="34" charset="0"/>
                <a:cs typeface="Arial" pitchFamily="34" charset="0"/>
              </a:defRPr>
            </a:lvl2pPr>
            <a:lvl3pPr marL="627063" marR="0" indent="-169863" algn="l" defTabSz="914400" rtl="0" eaLnBrk="1" fontAlgn="auto" latinLnBrk="0" hangingPunct="1">
              <a:lnSpc>
                <a:spcPct val="100000"/>
              </a:lnSpc>
              <a:spcBef>
                <a:spcPct val="20000"/>
              </a:spcBef>
              <a:spcAft>
                <a:spcPts val="0"/>
              </a:spcAft>
              <a:buClrTx/>
              <a:buSzPct val="90000"/>
              <a:buFont typeface="Arial" pitchFamily="34" charset="0"/>
              <a:buChar char="•"/>
              <a:tabLst/>
              <a:defRPr>
                <a:latin typeface="Arial" pitchFamily="34" charset="0"/>
                <a:cs typeface="Arial" pitchFamily="34" charset="0"/>
              </a:defRPr>
            </a:lvl3pPr>
            <a:lvl4pPr>
              <a:spcAft>
                <a:spcPts val="480"/>
              </a:spcAft>
              <a:buClr>
                <a:srgbClr val="333333"/>
              </a:buClr>
              <a:buFont typeface="Courier New" pitchFamily="49" charset="0"/>
              <a:buChar char="o"/>
              <a:defRPr/>
            </a:lvl4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0303512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4928976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mparison Text 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14" name="Content Placeholder 13"/>
          <p:cNvSpPr>
            <a:spLocks noGrp="1"/>
          </p:cNvSpPr>
          <p:nvPr>
            <p:ph sz="quarter" idx="14"/>
          </p:nvPr>
        </p:nvSpPr>
        <p:spPr>
          <a:xfrm>
            <a:off x="353533" y="1330347"/>
            <a:ext cx="4152900" cy="4797552"/>
          </a:xfrm>
        </p:spPr>
        <p:txBody>
          <a:bodyPr>
            <a:normAutofit/>
          </a:bodyPr>
          <a:lstStyle>
            <a:lvl1pPr>
              <a:buClr>
                <a:srgbClr val="333333"/>
              </a:buClr>
              <a:buSzPct val="90000"/>
              <a:buFont typeface="Arial" pitchFamily="34" charset="0"/>
              <a:buChar char="•"/>
              <a:defRPr sz="1800">
                <a:latin typeface="Arial" pitchFamily="34" charset="0"/>
                <a:cs typeface="Arial" pitchFamily="34" charset="0"/>
              </a:defRPr>
            </a:lvl1pPr>
            <a:lvl2pPr marL="461963" indent="-228600">
              <a:buClr>
                <a:srgbClr val="333333"/>
              </a:buClr>
              <a:buSzPct val="90000"/>
              <a:defRPr sz="1600">
                <a:latin typeface="Arial" pitchFamily="34" charset="0"/>
                <a:cs typeface="Arial" pitchFamily="34" charset="0"/>
              </a:defRPr>
            </a:lvl2pPr>
            <a:lvl3pPr marL="690563" indent="-233363">
              <a:buClr>
                <a:srgbClr val="333333"/>
              </a:buClr>
              <a:buSzPct val="90000"/>
              <a:defRPr sz="1400">
                <a:latin typeface="Arial" pitchFamily="34" charset="0"/>
                <a:cs typeface="Arial" pitchFamily="34" charset="0"/>
              </a:defRPr>
            </a:lvl3pPr>
            <a:lvl4pPr marL="1143000" indent="-171450">
              <a:buClr>
                <a:srgbClr val="333333"/>
              </a:buClr>
              <a:defRPr sz="1200"/>
            </a:lvl4pPr>
            <a:lvl5pPr marL="2286000" indent="-171450">
              <a:defRPr sz="1200"/>
            </a:lvl5pPr>
          </a:lstStyle>
          <a:p>
            <a:pPr lvl="0"/>
            <a:r>
              <a:rPr lang="en-US" smtClean="0"/>
              <a:t>Click to edit Master text styles</a:t>
            </a:r>
          </a:p>
          <a:p>
            <a:pPr lvl="1"/>
            <a:r>
              <a:rPr lang="en-US" smtClean="0"/>
              <a:t>Second level</a:t>
            </a:r>
          </a:p>
          <a:p>
            <a:pPr lvl="2"/>
            <a:r>
              <a:rPr lang="en-US" smtClean="0"/>
              <a:t>Third level</a:t>
            </a:r>
          </a:p>
        </p:txBody>
      </p:sp>
      <p:sp>
        <p:nvSpPr>
          <p:cNvPr id="18" name="Content Placeholder 13"/>
          <p:cNvSpPr>
            <a:spLocks noGrp="1"/>
          </p:cNvSpPr>
          <p:nvPr>
            <p:ph sz="quarter" idx="15"/>
          </p:nvPr>
        </p:nvSpPr>
        <p:spPr>
          <a:xfrm>
            <a:off x="4668358" y="1327299"/>
            <a:ext cx="4152900" cy="4797552"/>
          </a:xfrm>
        </p:spPr>
        <p:txBody>
          <a:bodyPr>
            <a:normAutofit/>
          </a:bodyPr>
          <a:lstStyle>
            <a:lvl1pPr>
              <a:buClr>
                <a:srgbClr val="333333"/>
              </a:buClr>
              <a:buSzPct val="90000"/>
              <a:buFont typeface="Arial" pitchFamily="34" charset="0"/>
              <a:buChar char="•"/>
              <a:defRPr sz="1800">
                <a:latin typeface="Arial" pitchFamily="34" charset="0"/>
                <a:cs typeface="Arial" pitchFamily="34" charset="0"/>
              </a:defRPr>
            </a:lvl1pPr>
            <a:lvl2pPr marL="457200" indent="-223838">
              <a:buClr>
                <a:srgbClr val="333333"/>
              </a:buClr>
              <a:buSzPct val="90000"/>
              <a:defRPr sz="1600">
                <a:latin typeface="Arial" pitchFamily="34" charset="0"/>
                <a:cs typeface="Arial" pitchFamily="34" charset="0"/>
              </a:defRPr>
            </a:lvl2pPr>
            <a:lvl3pPr marL="690563" indent="-233363">
              <a:buClr>
                <a:srgbClr val="333333"/>
              </a:buClr>
              <a:buSzPct val="90000"/>
              <a:defRPr sz="1400">
                <a:latin typeface="Arial" pitchFamily="34" charset="0"/>
                <a:cs typeface="Arial" pitchFamily="34" charset="0"/>
              </a:defRPr>
            </a:lvl3pPr>
            <a:lvl4pPr marL="1143000" indent="-171450">
              <a:buClr>
                <a:srgbClr val="333333"/>
              </a:buClr>
              <a:defRPr sz="1200"/>
            </a:lvl4pPr>
            <a:lvl5pPr marL="2286000" indent="-171450">
              <a:defRPr sz="1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91045447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mparison Text B">
    <p:spTree>
      <p:nvGrpSpPr>
        <p:cNvPr id="1" name=""/>
        <p:cNvGrpSpPr/>
        <p:nvPr/>
      </p:nvGrpSpPr>
      <p:grpSpPr>
        <a:xfrm>
          <a:off x="0" y="0"/>
          <a:ext cx="0" cy="0"/>
          <a:chOff x="0" y="0"/>
          <a:chExt cx="0" cy="0"/>
        </a:xfrm>
      </p:grpSpPr>
      <p:sp>
        <p:nvSpPr>
          <p:cNvPr id="5" name="Rectangle 8"/>
          <p:cNvSpPr>
            <a:spLocks noChangeArrowheads="1"/>
          </p:cNvSpPr>
          <p:nvPr userDrawn="1"/>
        </p:nvSpPr>
        <p:spPr bwMode="auto">
          <a:xfrm>
            <a:off x="352425" y="1371600"/>
            <a:ext cx="4133850" cy="4664075"/>
          </a:xfrm>
          <a:prstGeom prst="rect">
            <a:avLst/>
          </a:prstGeom>
          <a:gradFill rotWithShape="1">
            <a:gsLst>
              <a:gs pos="0">
                <a:srgbClr val="B5B5B5"/>
              </a:gs>
              <a:gs pos="50000">
                <a:srgbClr val="D1D1D1"/>
              </a:gs>
              <a:gs pos="100000">
                <a:srgbClr val="E8E8E8"/>
              </a:gs>
            </a:gsLst>
            <a:lin ang="5400000"/>
          </a:gra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6" name="Rectangle 9"/>
          <p:cNvSpPr>
            <a:spLocks noChangeArrowheads="1"/>
          </p:cNvSpPr>
          <p:nvPr userDrawn="1"/>
        </p:nvSpPr>
        <p:spPr bwMode="auto">
          <a:xfrm>
            <a:off x="4705350" y="1371600"/>
            <a:ext cx="4133850" cy="4664075"/>
          </a:xfrm>
          <a:prstGeom prst="rect">
            <a:avLst/>
          </a:prstGeom>
          <a:gradFill rotWithShape="1">
            <a:gsLst>
              <a:gs pos="0">
                <a:srgbClr val="B5B5B5"/>
              </a:gs>
              <a:gs pos="50000">
                <a:srgbClr val="D1D1D1"/>
              </a:gs>
              <a:gs pos="100000">
                <a:srgbClr val="E8E8E8"/>
              </a:gs>
            </a:gsLst>
            <a:lin ang="5400000"/>
          </a:gra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14" name="Content Placeholder 13"/>
          <p:cNvSpPr>
            <a:spLocks noGrp="1"/>
          </p:cNvSpPr>
          <p:nvPr>
            <p:ph sz="quarter" idx="14"/>
          </p:nvPr>
        </p:nvSpPr>
        <p:spPr>
          <a:xfrm>
            <a:off x="443659" y="1578864"/>
            <a:ext cx="3846576" cy="4059936"/>
          </a:xfrm>
        </p:spPr>
        <p:txBody>
          <a:bodyPr>
            <a:normAutofit/>
          </a:bodyPr>
          <a:lstStyle>
            <a:lvl1pPr>
              <a:buFont typeface="Arial" pitchFamily="34" charset="0"/>
              <a:buChar char="•"/>
              <a:defRPr sz="1800">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5pPr marL="2286000" indent="-171450">
              <a:defRPr sz="1200"/>
            </a:lvl5pPr>
          </a:lstStyle>
          <a:p>
            <a:pPr lvl="0"/>
            <a:r>
              <a:rPr lang="en-US" smtClean="0"/>
              <a:t>Click to edit Master text styles</a:t>
            </a:r>
          </a:p>
          <a:p>
            <a:pPr lvl="1"/>
            <a:r>
              <a:rPr lang="en-US" smtClean="0"/>
              <a:t>Second level</a:t>
            </a:r>
          </a:p>
          <a:p>
            <a:pPr lvl="2"/>
            <a:r>
              <a:rPr lang="en-US" smtClean="0"/>
              <a:t>Third level</a:t>
            </a:r>
          </a:p>
        </p:txBody>
      </p:sp>
      <p:sp>
        <p:nvSpPr>
          <p:cNvPr id="15" name="Content Placeholder 13"/>
          <p:cNvSpPr>
            <a:spLocks noGrp="1"/>
          </p:cNvSpPr>
          <p:nvPr>
            <p:ph sz="quarter" idx="16"/>
          </p:nvPr>
        </p:nvSpPr>
        <p:spPr>
          <a:xfrm>
            <a:off x="4784011" y="1578864"/>
            <a:ext cx="3849624" cy="4059936"/>
          </a:xfrm>
        </p:spPr>
        <p:txBody>
          <a:bodyPr>
            <a:normAutofit/>
          </a:bodyPr>
          <a:lstStyle>
            <a:lvl1pPr>
              <a:buFont typeface="Arial" pitchFamily="34" charset="0"/>
              <a:buChar char="•"/>
              <a:defRPr sz="1800">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5pPr marL="2286000" indent="-171450">
              <a:defRPr sz="1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24335030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with title">
    <p:spTree>
      <p:nvGrpSpPr>
        <p:cNvPr id="1" name=""/>
        <p:cNvGrpSpPr/>
        <p:nvPr/>
      </p:nvGrpSpPr>
      <p:grpSpPr>
        <a:xfrm>
          <a:off x="0" y="0"/>
          <a:ext cx="0" cy="0"/>
          <a:chOff x="0" y="0"/>
          <a:chExt cx="0" cy="0"/>
        </a:xfrm>
      </p:grpSpPr>
      <p:sp>
        <p:nvSpPr>
          <p:cNvPr id="7" name="Rectangle 8"/>
          <p:cNvSpPr>
            <a:spLocks noChangeArrowheads="1"/>
          </p:cNvSpPr>
          <p:nvPr userDrawn="1"/>
        </p:nvSpPr>
        <p:spPr bwMode="auto">
          <a:xfrm>
            <a:off x="352425" y="1333500"/>
            <a:ext cx="4133850" cy="506413"/>
          </a:xfrm>
          <a:prstGeom prst="rect">
            <a:avLst/>
          </a:prstGeom>
          <a:solidFill>
            <a:srgbClr val="BFBFB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mj-lt"/>
            </a:endParaRPr>
          </a:p>
        </p:txBody>
      </p:sp>
      <p:sp>
        <p:nvSpPr>
          <p:cNvPr id="8" name="Rectangle 9"/>
          <p:cNvSpPr>
            <a:spLocks noChangeArrowheads="1"/>
          </p:cNvSpPr>
          <p:nvPr userDrawn="1"/>
        </p:nvSpPr>
        <p:spPr bwMode="auto">
          <a:xfrm>
            <a:off x="352425" y="1892300"/>
            <a:ext cx="4133850" cy="4165600"/>
          </a:xfrm>
          <a:prstGeom prst="rect">
            <a:avLst/>
          </a:prstGeom>
          <a:gradFill rotWithShape="1">
            <a:gsLst>
              <a:gs pos="0">
                <a:srgbClr val="B5B5B5"/>
              </a:gs>
              <a:gs pos="50000">
                <a:srgbClr val="D1D1D1"/>
              </a:gs>
              <a:gs pos="100000">
                <a:srgbClr val="E8E8E8"/>
              </a:gs>
            </a:gsLst>
            <a:lin ang="5400000"/>
          </a:gra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mj-lt"/>
            </a:endParaRPr>
          </a:p>
        </p:txBody>
      </p:sp>
      <p:sp>
        <p:nvSpPr>
          <p:cNvPr id="9" name="Rectangle 10"/>
          <p:cNvSpPr>
            <a:spLocks noChangeArrowheads="1"/>
          </p:cNvSpPr>
          <p:nvPr userDrawn="1"/>
        </p:nvSpPr>
        <p:spPr bwMode="auto">
          <a:xfrm>
            <a:off x="4705350" y="1333500"/>
            <a:ext cx="4133850" cy="506413"/>
          </a:xfrm>
          <a:prstGeom prst="rect">
            <a:avLst/>
          </a:prstGeom>
          <a:solidFill>
            <a:srgbClr val="BFBFB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mj-lt"/>
            </a:endParaRPr>
          </a:p>
        </p:txBody>
      </p:sp>
      <p:sp>
        <p:nvSpPr>
          <p:cNvPr id="10" name="Rectangle 11"/>
          <p:cNvSpPr>
            <a:spLocks noChangeArrowheads="1"/>
          </p:cNvSpPr>
          <p:nvPr userDrawn="1"/>
        </p:nvSpPr>
        <p:spPr bwMode="auto">
          <a:xfrm>
            <a:off x="4705350" y="1892300"/>
            <a:ext cx="4133850" cy="4165600"/>
          </a:xfrm>
          <a:prstGeom prst="rect">
            <a:avLst/>
          </a:prstGeom>
          <a:gradFill rotWithShape="1">
            <a:gsLst>
              <a:gs pos="0">
                <a:srgbClr val="B5B5B5"/>
              </a:gs>
              <a:gs pos="50000">
                <a:srgbClr val="D1D1D1"/>
              </a:gs>
              <a:gs pos="100000">
                <a:srgbClr val="E8E8E8"/>
              </a:gs>
            </a:gsLst>
            <a:lin ang="5400000"/>
          </a:gra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mj-lt"/>
            </a:endParaRPr>
          </a:p>
        </p:txBody>
      </p:sp>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5" name="Content Placeholder 11"/>
          <p:cNvSpPr>
            <a:spLocks noGrp="1"/>
          </p:cNvSpPr>
          <p:nvPr>
            <p:ph sz="quarter" idx="13"/>
          </p:nvPr>
        </p:nvSpPr>
        <p:spPr>
          <a:xfrm>
            <a:off x="352425" y="1396790"/>
            <a:ext cx="4133088" cy="406400"/>
          </a:xfrm>
        </p:spPr>
        <p:txBody>
          <a:bodyPr lIns="457200" rIns="457200" anchor="ctr" anchorCtr="1">
            <a:noAutofit/>
          </a:bodyPr>
          <a:lstStyle>
            <a:lvl1pPr algn="ctr">
              <a:lnSpc>
                <a:spcPts val="1600"/>
              </a:lnSpc>
              <a:spcBef>
                <a:spcPts val="0"/>
              </a:spcBef>
              <a:buNone/>
              <a:defRPr sz="1600">
                <a:latin typeface="Arial" pitchFamily="34" charset="0"/>
                <a:cs typeface="Arial" pitchFamily="34" charset="0"/>
              </a:defRPr>
            </a:lvl1pPr>
            <a:lvl5pPr>
              <a:buNone/>
              <a:defRPr/>
            </a:lvl5pPr>
          </a:lstStyle>
          <a:p>
            <a:pPr lvl="0"/>
            <a:r>
              <a:rPr lang="en-US" smtClean="0"/>
              <a:t>Click to edit Master text styles</a:t>
            </a:r>
          </a:p>
        </p:txBody>
      </p:sp>
      <p:sp>
        <p:nvSpPr>
          <p:cNvPr id="14" name="Content Placeholder 13"/>
          <p:cNvSpPr>
            <a:spLocks noGrp="1"/>
          </p:cNvSpPr>
          <p:nvPr>
            <p:ph sz="quarter" idx="14"/>
          </p:nvPr>
        </p:nvSpPr>
        <p:spPr>
          <a:xfrm>
            <a:off x="420624" y="1929384"/>
            <a:ext cx="3998976" cy="4059936"/>
          </a:xfrm>
        </p:spPr>
        <p:txBody>
          <a:bodyPr>
            <a:normAutofit/>
          </a:bodyPr>
          <a:lstStyle>
            <a:lvl1pPr>
              <a:buNone/>
              <a:defRPr sz="1800">
                <a:latin typeface="Arial" pitchFamily="34" charset="0"/>
                <a:cs typeface="Arial" pitchFamily="34" charset="0"/>
              </a:defRPr>
            </a:lvl1pPr>
            <a:lvl5pPr marL="2286000" indent="-171450">
              <a:defRPr sz="1200"/>
            </a:lvl5pPr>
          </a:lstStyle>
          <a:p>
            <a:pPr lvl="0"/>
            <a:r>
              <a:rPr lang="en-US" smtClean="0"/>
              <a:t>Click to edit Master text styles</a:t>
            </a:r>
          </a:p>
        </p:txBody>
      </p:sp>
      <p:sp>
        <p:nvSpPr>
          <p:cNvPr id="13" name="Content Placeholder 11"/>
          <p:cNvSpPr>
            <a:spLocks noGrp="1"/>
          </p:cNvSpPr>
          <p:nvPr>
            <p:ph sz="quarter" idx="15"/>
          </p:nvPr>
        </p:nvSpPr>
        <p:spPr>
          <a:xfrm>
            <a:off x="4706112" y="1396790"/>
            <a:ext cx="4133088" cy="406400"/>
          </a:xfrm>
        </p:spPr>
        <p:txBody>
          <a:bodyPr lIns="457200" rIns="457200" anchor="ctr" anchorCtr="1">
            <a:noAutofit/>
          </a:bodyPr>
          <a:lstStyle>
            <a:lvl1pPr algn="ctr">
              <a:lnSpc>
                <a:spcPts val="1600"/>
              </a:lnSpc>
              <a:spcBef>
                <a:spcPts val="0"/>
              </a:spcBef>
              <a:buNone/>
              <a:defRPr sz="1600">
                <a:latin typeface="Arial" pitchFamily="34" charset="0"/>
                <a:cs typeface="Arial" pitchFamily="34" charset="0"/>
              </a:defRPr>
            </a:lvl1pPr>
            <a:lvl5pPr>
              <a:buNone/>
              <a:defRPr/>
            </a:lvl5pPr>
          </a:lstStyle>
          <a:p>
            <a:pPr lvl="0"/>
            <a:r>
              <a:rPr lang="en-US" smtClean="0"/>
              <a:t>Click to edit Master text styles</a:t>
            </a:r>
          </a:p>
        </p:txBody>
      </p:sp>
      <p:sp>
        <p:nvSpPr>
          <p:cNvPr id="15" name="Content Placeholder 13"/>
          <p:cNvSpPr>
            <a:spLocks noGrp="1"/>
          </p:cNvSpPr>
          <p:nvPr>
            <p:ph sz="quarter" idx="16"/>
          </p:nvPr>
        </p:nvSpPr>
        <p:spPr>
          <a:xfrm>
            <a:off x="4774311" y="1929384"/>
            <a:ext cx="3998976" cy="4059936"/>
          </a:xfrm>
        </p:spPr>
        <p:txBody>
          <a:bodyPr>
            <a:normAutofit/>
          </a:bodyPr>
          <a:lstStyle>
            <a:lvl1pPr>
              <a:buNone/>
              <a:defRPr sz="1800">
                <a:latin typeface="Arial" pitchFamily="34" charset="0"/>
                <a:cs typeface="Arial" pitchFamily="34" charset="0"/>
              </a:defRPr>
            </a:lvl1pPr>
            <a:lvl5pPr marL="2286000" indent="-171450">
              <a:defRPr sz="1200"/>
            </a:lvl5pPr>
          </a:lstStyle>
          <a:p>
            <a:pPr lvl="0"/>
            <a:r>
              <a:rPr lang="en-US" smtClean="0"/>
              <a:t>Click to edit Master text styles</a:t>
            </a:r>
          </a:p>
        </p:txBody>
      </p:sp>
    </p:spTree>
    <p:extLst>
      <p:ext uri="{BB962C8B-B14F-4D97-AF65-F5344CB8AC3E}">
        <p14:creationId xmlns:p14="http://schemas.microsoft.com/office/powerpoint/2010/main" val="3876197301"/>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with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7" name="Table Placeholder 6"/>
          <p:cNvSpPr>
            <a:spLocks noGrp="1"/>
          </p:cNvSpPr>
          <p:nvPr>
            <p:ph type="tbl" sz="quarter" idx="12"/>
          </p:nvPr>
        </p:nvSpPr>
        <p:spPr>
          <a:xfrm>
            <a:off x="685800" y="1524000"/>
            <a:ext cx="7620000" cy="3810000"/>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table</a:t>
            </a:r>
            <a:endParaRPr lang="en-US" noProof="0" dirty="0"/>
          </a:p>
        </p:txBody>
      </p:sp>
    </p:spTree>
    <p:extLst>
      <p:ext uri="{BB962C8B-B14F-4D97-AF65-F5344CB8AC3E}">
        <p14:creationId xmlns:p14="http://schemas.microsoft.com/office/powerpoint/2010/main" val="26916031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40073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6" name="Picture 11" descr="percent-icon-orange.png"/>
          <p:cNvPicPr>
            <a:picLocks noChangeAspect="1"/>
          </p:cNvPicPr>
          <p:nvPr userDrawn="1"/>
        </p:nvPicPr>
        <p:blipFill>
          <a:blip r:embed="rId2" cstate="print">
            <a:extLst>
              <a:ext uri="{28A0092B-C50C-407E-A947-70E740481C1C}">
                <a14:useLocalDpi xmlns:a14="http://schemas.microsoft.com/office/drawing/2010/main" val="0"/>
              </a:ext>
            </a:extLst>
          </a:blip>
          <a:srcRect l="-661" r="2"/>
          <a:stretch>
            <a:fillRect/>
          </a:stretch>
        </p:blipFill>
        <p:spPr bwMode="auto">
          <a:xfrm>
            <a:off x="454025" y="1919288"/>
            <a:ext cx="3727450" cy="3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72379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arge Chart without Title">
    <p:spTree>
      <p:nvGrpSpPr>
        <p:cNvPr id="1" name=""/>
        <p:cNvGrpSpPr/>
        <p:nvPr/>
      </p:nvGrpSpPr>
      <p:grpSpPr>
        <a:xfrm>
          <a:off x="0" y="0"/>
          <a:ext cx="0" cy="0"/>
          <a:chOff x="0" y="0"/>
          <a:chExt cx="0" cy="0"/>
        </a:xfrm>
      </p:grpSpPr>
      <p:sp>
        <p:nvSpPr>
          <p:cNvPr id="5" name="Rectangle 8"/>
          <p:cNvSpPr>
            <a:spLocks noChangeArrowheads="1"/>
          </p:cNvSpPr>
          <p:nvPr userDrawn="1"/>
        </p:nvSpPr>
        <p:spPr bwMode="auto">
          <a:xfrm>
            <a:off x="352425" y="1328738"/>
            <a:ext cx="8486775" cy="4729162"/>
          </a:xfrm>
          <a:prstGeom prst="rect">
            <a:avLst/>
          </a:prstGeom>
          <a:gradFill rotWithShape="1">
            <a:gsLst>
              <a:gs pos="0">
                <a:srgbClr val="B5B5B5"/>
              </a:gs>
              <a:gs pos="50000">
                <a:srgbClr val="D1D1D1"/>
              </a:gs>
              <a:gs pos="100000">
                <a:srgbClr val="E8E8E8"/>
              </a:gs>
            </a:gsLst>
            <a:lin ang="5400000"/>
          </a:gra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4" name="Chart Placeholder 2"/>
          <p:cNvSpPr>
            <a:spLocks noGrp="1"/>
          </p:cNvSpPr>
          <p:nvPr>
            <p:ph type="chart" idx="1"/>
          </p:nvPr>
        </p:nvSpPr>
        <p:spPr>
          <a:xfrm>
            <a:off x="419100" y="1392865"/>
            <a:ext cx="8343900" cy="4602493"/>
          </a:xfrm>
        </p:spPr>
        <p:txBody>
          <a:bodyPr rtlCol="0">
            <a:normAutofit/>
          </a:bodyPr>
          <a:lstStyle>
            <a:lvl1pPr>
              <a:buClr>
                <a:srgbClr val="333333"/>
              </a:buClr>
              <a:defRPr>
                <a:latin typeface="Arial" pitchFamily="34" charset="0"/>
                <a:cs typeface="Arial" pitchFamily="34" charset="0"/>
              </a:defRPr>
            </a:lvl1pPr>
          </a:lstStyle>
          <a:p>
            <a:pPr lvl="0"/>
            <a:r>
              <a:rPr lang="en-US" noProof="0" dirty="0" smtClean="0"/>
              <a:t>Click icon to add chart</a:t>
            </a:r>
            <a:endParaRPr lang="en-US" noProof="0" dirty="0"/>
          </a:p>
        </p:txBody>
      </p:sp>
    </p:spTree>
    <p:extLst>
      <p:ext uri="{BB962C8B-B14F-4D97-AF65-F5344CB8AC3E}">
        <p14:creationId xmlns:p14="http://schemas.microsoft.com/office/powerpoint/2010/main" val="425511178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rge chart with title">
    <p:spTree>
      <p:nvGrpSpPr>
        <p:cNvPr id="1" name=""/>
        <p:cNvGrpSpPr/>
        <p:nvPr/>
      </p:nvGrpSpPr>
      <p:grpSpPr>
        <a:xfrm>
          <a:off x="0" y="0"/>
          <a:ext cx="0" cy="0"/>
          <a:chOff x="0" y="0"/>
          <a:chExt cx="0" cy="0"/>
        </a:xfrm>
      </p:grpSpPr>
      <p:sp>
        <p:nvSpPr>
          <p:cNvPr id="6" name="Rectangle 8"/>
          <p:cNvSpPr>
            <a:spLocks noChangeArrowheads="1"/>
          </p:cNvSpPr>
          <p:nvPr userDrawn="1"/>
        </p:nvSpPr>
        <p:spPr bwMode="auto">
          <a:xfrm>
            <a:off x="352425" y="1333500"/>
            <a:ext cx="8486775" cy="506413"/>
          </a:xfrm>
          <a:prstGeom prst="rect">
            <a:avLst/>
          </a:prstGeom>
          <a:solidFill>
            <a:srgbClr val="BFBFB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7" name="Rectangle 9"/>
          <p:cNvSpPr>
            <a:spLocks noChangeArrowheads="1"/>
          </p:cNvSpPr>
          <p:nvPr userDrawn="1"/>
        </p:nvSpPr>
        <p:spPr bwMode="auto">
          <a:xfrm>
            <a:off x="352425" y="1892300"/>
            <a:ext cx="8486775" cy="4165600"/>
          </a:xfrm>
          <a:prstGeom prst="rect">
            <a:avLst/>
          </a:prstGeom>
          <a:gradFill rotWithShape="1">
            <a:gsLst>
              <a:gs pos="0">
                <a:srgbClr val="B5B5B5"/>
              </a:gs>
              <a:gs pos="50000">
                <a:srgbClr val="D1D1D1"/>
              </a:gs>
              <a:gs pos="100000">
                <a:srgbClr val="E8E8E8"/>
              </a:gs>
            </a:gsLst>
            <a:lin ang="5400000"/>
          </a:gra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4" name="Chart Placeholder 2"/>
          <p:cNvSpPr>
            <a:spLocks noGrp="1"/>
          </p:cNvSpPr>
          <p:nvPr>
            <p:ph type="chart" idx="1"/>
          </p:nvPr>
        </p:nvSpPr>
        <p:spPr>
          <a:xfrm>
            <a:off x="440366" y="1932316"/>
            <a:ext cx="8343900" cy="4063042"/>
          </a:xfrm>
        </p:spPr>
        <p:txBody>
          <a:bodyPr rtlCol="0">
            <a:normAutofit/>
          </a:bodyPr>
          <a:lstStyle>
            <a:lvl1pPr>
              <a:buClr>
                <a:srgbClr val="333333"/>
              </a:buClr>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5" name="Content Placeholder 11"/>
          <p:cNvSpPr>
            <a:spLocks noGrp="1"/>
          </p:cNvSpPr>
          <p:nvPr>
            <p:ph sz="quarter" idx="13"/>
          </p:nvPr>
        </p:nvSpPr>
        <p:spPr>
          <a:xfrm>
            <a:off x="352425" y="1396790"/>
            <a:ext cx="8486775" cy="406400"/>
          </a:xfrm>
        </p:spPr>
        <p:txBody>
          <a:bodyPr anchor="ctr">
            <a:normAutofit/>
          </a:bodyPr>
          <a:lstStyle>
            <a:lvl1pPr algn="ctr">
              <a:lnSpc>
                <a:spcPts val="1600"/>
              </a:lnSpc>
              <a:spcBef>
                <a:spcPts val="0"/>
              </a:spcBef>
              <a:buNone/>
              <a:defRPr sz="1600">
                <a:latin typeface="Arial" pitchFamily="34" charset="0"/>
                <a:cs typeface="Arial" pitchFamily="34" charset="0"/>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189055496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Chart with title">
    <p:spTree>
      <p:nvGrpSpPr>
        <p:cNvPr id="1" name=""/>
        <p:cNvGrpSpPr/>
        <p:nvPr/>
      </p:nvGrpSpPr>
      <p:grpSpPr>
        <a:xfrm>
          <a:off x="0" y="0"/>
          <a:ext cx="0" cy="0"/>
          <a:chOff x="0" y="0"/>
          <a:chExt cx="0" cy="0"/>
        </a:xfrm>
      </p:grpSpPr>
      <p:sp>
        <p:nvSpPr>
          <p:cNvPr id="6" name="Rectangle 8"/>
          <p:cNvSpPr>
            <a:spLocks noChangeArrowheads="1"/>
          </p:cNvSpPr>
          <p:nvPr userDrawn="1"/>
        </p:nvSpPr>
        <p:spPr bwMode="auto">
          <a:xfrm>
            <a:off x="352425" y="1333500"/>
            <a:ext cx="8486775" cy="506413"/>
          </a:xfrm>
          <a:prstGeom prst="rect">
            <a:avLst/>
          </a:prstGeom>
          <a:solidFill>
            <a:srgbClr val="BFBFB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7" name="Rectangle 9"/>
          <p:cNvSpPr>
            <a:spLocks noChangeArrowheads="1"/>
          </p:cNvSpPr>
          <p:nvPr userDrawn="1"/>
        </p:nvSpPr>
        <p:spPr bwMode="auto">
          <a:xfrm>
            <a:off x="352425" y="1892300"/>
            <a:ext cx="8486775" cy="4165600"/>
          </a:xfrm>
          <a:prstGeom prst="rect">
            <a:avLst/>
          </a:prstGeom>
          <a:gradFill rotWithShape="1">
            <a:gsLst>
              <a:gs pos="0">
                <a:srgbClr val="B5B5B5"/>
              </a:gs>
              <a:gs pos="50000">
                <a:srgbClr val="D1D1D1"/>
              </a:gs>
              <a:gs pos="100000">
                <a:srgbClr val="E8E8E8"/>
              </a:gs>
            </a:gsLst>
            <a:lin ang="5400000"/>
          </a:gra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4" name="Chart Placeholder 2"/>
          <p:cNvSpPr>
            <a:spLocks noGrp="1"/>
          </p:cNvSpPr>
          <p:nvPr>
            <p:ph type="chart" idx="1"/>
          </p:nvPr>
        </p:nvSpPr>
        <p:spPr>
          <a:xfrm>
            <a:off x="1088136" y="2423160"/>
            <a:ext cx="6986016" cy="3081528"/>
          </a:xfrm>
        </p:spPr>
        <p:txBody>
          <a:bodyPr rtlCol="0">
            <a:normAutofit/>
          </a:bodyPr>
          <a:lstStyle>
            <a:lvl1pPr>
              <a:buClr>
                <a:srgbClr val="333333"/>
              </a:buClr>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5" name="Content Placeholder 11"/>
          <p:cNvSpPr>
            <a:spLocks noGrp="1"/>
          </p:cNvSpPr>
          <p:nvPr>
            <p:ph sz="quarter" idx="13"/>
          </p:nvPr>
        </p:nvSpPr>
        <p:spPr>
          <a:xfrm>
            <a:off x="352425" y="1396790"/>
            <a:ext cx="8486775" cy="406400"/>
          </a:xfrm>
        </p:spPr>
        <p:txBody>
          <a:bodyPr anchor="ctr">
            <a:normAutofit/>
          </a:bodyPr>
          <a:lstStyle>
            <a:lvl1pPr algn="ctr">
              <a:lnSpc>
                <a:spcPts val="1600"/>
              </a:lnSpc>
              <a:spcBef>
                <a:spcPts val="0"/>
              </a:spcBef>
              <a:buNone/>
              <a:defRPr sz="1600">
                <a:latin typeface="Arial" pitchFamily="34" charset="0"/>
                <a:cs typeface="Arial" pitchFamily="34" charset="0"/>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17115549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rt with Title and Text below">
    <p:spTree>
      <p:nvGrpSpPr>
        <p:cNvPr id="1" name=""/>
        <p:cNvGrpSpPr/>
        <p:nvPr/>
      </p:nvGrpSpPr>
      <p:grpSpPr>
        <a:xfrm>
          <a:off x="0" y="0"/>
          <a:ext cx="0" cy="0"/>
          <a:chOff x="0" y="0"/>
          <a:chExt cx="0" cy="0"/>
        </a:xfrm>
      </p:grpSpPr>
      <p:sp>
        <p:nvSpPr>
          <p:cNvPr id="7" name="Rectangle 8"/>
          <p:cNvSpPr>
            <a:spLocks noChangeArrowheads="1"/>
          </p:cNvSpPr>
          <p:nvPr userDrawn="1"/>
        </p:nvSpPr>
        <p:spPr bwMode="auto">
          <a:xfrm>
            <a:off x="352425" y="1333500"/>
            <a:ext cx="8486775" cy="506413"/>
          </a:xfrm>
          <a:prstGeom prst="rect">
            <a:avLst/>
          </a:prstGeom>
          <a:solidFill>
            <a:srgbClr val="BFBFB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8" name="Rectangle 9"/>
          <p:cNvSpPr>
            <a:spLocks noChangeArrowheads="1"/>
          </p:cNvSpPr>
          <p:nvPr userDrawn="1"/>
        </p:nvSpPr>
        <p:spPr bwMode="auto">
          <a:xfrm>
            <a:off x="352425" y="1892300"/>
            <a:ext cx="8486775" cy="2984500"/>
          </a:xfrm>
          <a:prstGeom prst="rect">
            <a:avLst/>
          </a:prstGeom>
          <a:gradFill rotWithShape="1">
            <a:gsLst>
              <a:gs pos="0">
                <a:srgbClr val="B5B5B5"/>
              </a:gs>
              <a:gs pos="50000">
                <a:srgbClr val="D1D1D1"/>
              </a:gs>
              <a:gs pos="100000">
                <a:srgbClr val="E8E8E8"/>
              </a:gs>
            </a:gsLst>
            <a:lin ang="5400000"/>
          </a:gra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13" name="Content Placeholder 11"/>
          <p:cNvSpPr>
            <a:spLocks noGrp="1"/>
          </p:cNvSpPr>
          <p:nvPr>
            <p:ph sz="quarter" idx="13"/>
          </p:nvPr>
        </p:nvSpPr>
        <p:spPr>
          <a:xfrm>
            <a:off x="352425" y="1396790"/>
            <a:ext cx="8486775" cy="406400"/>
          </a:xfrm>
        </p:spPr>
        <p:txBody>
          <a:bodyPr anchor="ctr">
            <a:normAutofit/>
          </a:bodyPr>
          <a:lstStyle>
            <a:lvl1pPr algn="ctr">
              <a:lnSpc>
                <a:spcPts val="1600"/>
              </a:lnSpc>
              <a:spcBef>
                <a:spcPts val="0"/>
              </a:spcBef>
              <a:buNone/>
              <a:defRPr sz="1600">
                <a:latin typeface="Arial" pitchFamily="34" charset="0"/>
                <a:cs typeface="Arial" pitchFamily="34" charset="0"/>
              </a:defRPr>
            </a:lvl1pPr>
            <a:lvl5pPr>
              <a:buNone/>
              <a:defRPr/>
            </a:lvl5pPr>
          </a:lstStyle>
          <a:p>
            <a:pPr lvl="0"/>
            <a:r>
              <a:rPr lang="en-US" smtClean="0"/>
              <a:t>Click to edit Master text styles</a:t>
            </a:r>
          </a:p>
        </p:txBody>
      </p:sp>
      <p:sp>
        <p:nvSpPr>
          <p:cNvPr id="15" name="Chart Placeholder 2"/>
          <p:cNvSpPr>
            <a:spLocks noGrp="1"/>
          </p:cNvSpPr>
          <p:nvPr>
            <p:ph type="chart" idx="1"/>
          </p:nvPr>
        </p:nvSpPr>
        <p:spPr>
          <a:xfrm>
            <a:off x="419100" y="1932316"/>
            <a:ext cx="8343900" cy="2809805"/>
          </a:xfrm>
        </p:spPr>
        <p:txBody>
          <a:bodyPr rtlCol="0">
            <a:normAutofit/>
          </a:bodyPr>
          <a:lstStyle>
            <a:lvl1pPr>
              <a:buClr>
                <a:srgbClr val="333333"/>
              </a:buClr>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6" name="Text Placeholder 5"/>
          <p:cNvSpPr>
            <a:spLocks noGrp="1"/>
          </p:cNvSpPr>
          <p:nvPr>
            <p:ph type="body" sz="quarter" idx="14"/>
          </p:nvPr>
        </p:nvSpPr>
        <p:spPr>
          <a:xfrm>
            <a:off x="435934" y="4974336"/>
            <a:ext cx="8304029" cy="1143000"/>
          </a:xfrm>
        </p:spPr>
        <p:txBody>
          <a:bodyPr/>
          <a:lstStyle>
            <a:lvl1pPr marL="0" indent="0">
              <a:buNone/>
              <a:defRPr>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4036029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w/out Title WITH text">
    <p:spTree>
      <p:nvGrpSpPr>
        <p:cNvPr id="1" name=""/>
        <p:cNvGrpSpPr/>
        <p:nvPr/>
      </p:nvGrpSpPr>
      <p:grpSpPr>
        <a:xfrm>
          <a:off x="0" y="0"/>
          <a:ext cx="0" cy="0"/>
          <a:chOff x="0" y="0"/>
          <a:chExt cx="0" cy="0"/>
        </a:xfrm>
      </p:grpSpPr>
      <p:sp>
        <p:nvSpPr>
          <p:cNvPr id="5" name="Rectangle 8"/>
          <p:cNvSpPr>
            <a:spLocks noChangeArrowheads="1"/>
          </p:cNvSpPr>
          <p:nvPr userDrawn="1"/>
        </p:nvSpPr>
        <p:spPr bwMode="auto">
          <a:xfrm>
            <a:off x="352425" y="1328738"/>
            <a:ext cx="4827588" cy="4729162"/>
          </a:xfrm>
          <a:prstGeom prst="rect">
            <a:avLst/>
          </a:prstGeom>
          <a:gradFill rotWithShape="1">
            <a:gsLst>
              <a:gs pos="0">
                <a:srgbClr val="B5B5B5"/>
              </a:gs>
              <a:gs pos="50000">
                <a:srgbClr val="D1D1D1"/>
              </a:gs>
              <a:gs pos="100000">
                <a:srgbClr val="E8E8E8"/>
              </a:gs>
            </a:gsLst>
            <a:lin ang="5400000"/>
          </a:gra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14" name="Content Placeholder 13"/>
          <p:cNvSpPr>
            <a:spLocks noGrp="1"/>
          </p:cNvSpPr>
          <p:nvPr>
            <p:ph sz="quarter" idx="14"/>
          </p:nvPr>
        </p:nvSpPr>
        <p:spPr>
          <a:xfrm>
            <a:off x="420624" y="1424763"/>
            <a:ext cx="4651106" cy="4564557"/>
          </a:xfrm>
        </p:spPr>
        <p:txBody>
          <a:bodyPr>
            <a:normAutofit/>
          </a:bodyPr>
          <a:lstStyle>
            <a:lvl1pPr>
              <a:buNone/>
              <a:defRPr sz="1800">
                <a:latin typeface="Arial" pitchFamily="34" charset="0"/>
                <a:cs typeface="Arial" pitchFamily="34" charset="0"/>
              </a:defRPr>
            </a:lvl1pPr>
            <a:lvl5pPr marL="2286000" indent="-171450">
              <a:defRPr sz="1200"/>
            </a:lvl5pPr>
          </a:lstStyle>
          <a:p>
            <a:pPr lvl="0"/>
            <a:r>
              <a:rPr lang="en-US" smtClean="0"/>
              <a:t>Click to edit Master text styles</a:t>
            </a:r>
          </a:p>
        </p:txBody>
      </p:sp>
      <p:sp>
        <p:nvSpPr>
          <p:cNvPr id="20" name="Text Placeholder 19"/>
          <p:cNvSpPr>
            <a:spLocks noGrp="1"/>
          </p:cNvSpPr>
          <p:nvPr>
            <p:ph type="body" sz="quarter" idx="15"/>
          </p:nvPr>
        </p:nvSpPr>
        <p:spPr>
          <a:xfrm>
            <a:off x="5370716" y="1338263"/>
            <a:ext cx="3401568" cy="4443284"/>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75319497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6" name="Rectangle 8"/>
          <p:cNvSpPr>
            <a:spLocks noChangeArrowheads="1"/>
          </p:cNvSpPr>
          <p:nvPr userDrawn="1"/>
        </p:nvSpPr>
        <p:spPr bwMode="auto">
          <a:xfrm>
            <a:off x="352425" y="1333500"/>
            <a:ext cx="4827588" cy="506413"/>
          </a:xfrm>
          <a:prstGeom prst="rect">
            <a:avLst/>
          </a:prstGeom>
          <a:solidFill>
            <a:srgbClr val="BFBFB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7" name="Rectangle 9"/>
          <p:cNvSpPr>
            <a:spLocks noChangeArrowheads="1"/>
          </p:cNvSpPr>
          <p:nvPr userDrawn="1"/>
        </p:nvSpPr>
        <p:spPr bwMode="auto">
          <a:xfrm>
            <a:off x="352425" y="1892300"/>
            <a:ext cx="4827588" cy="4165600"/>
          </a:xfrm>
          <a:prstGeom prst="rect">
            <a:avLst/>
          </a:prstGeom>
          <a:gradFill rotWithShape="1">
            <a:gsLst>
              <a:gs pos="0">
                <a:srgbClr val="B5B5B5"/>
              </a:gs>
              <a:gs pos="50000">
                <a:srgbClr val="D1D1D1"/>
              </a:gs>
              <a:gs pos="100000">
                <a:srgbClr val="E8E8E8"/>
              </a:gs>
            </a:gsLst>
            <a:lin ang="5400000"/>
          </a:gra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14" name="Content Placeholder 13"/>
          <p:cNvSpPr>
            <a:spLocks noGrp="1"/>
          </p:cNvSpPr>
          <p:nvPr>
            <p:ph sz="quarter" idx="14"/>
          </p:nvPr>
        </p:nvSpPr>
        <p:spPr>
          <a:xfrm>
            <a:off x="420624" y="1988288"/>
            <a:ext cx="4651106" cy="4001032"/>
          </a:xfrm>
        </p:spPr>
        <p:txBody>
          <a:bodyPr>
            <a:normAutofit/>
          </a:bodyPr>
          <a:lstStyle>
            <a:lvl1pPr>
              <a:buNone/>
              <a:defRPr sz="1800">
                <a:latin typeface="Arial" pitchFamily="34" charset="0"/>
                <a:cs typeface="Arial" pitchFamily="34" charset="0"/>
              </a:defRPr>
            </a:lvl1pPr>
            <a:lvl5pPr marL="2286000" indent="-171450">
              <a:defRPr sz="1200"/>
            </a:lvl5pPr>
          </a:lstStyle>
          <a:p>
            <a:pPr lvl="0"/>
            <a:r>
              <a:rPr lang="en-US" smtClean="0"/>
              <a:t>Click to edit Master text styles</a:t>
            </a:r>
          </a:p>
        </p:txBody>
      </p:sp>
      <p:sp>
        <p:nvSpPr>
          <p:cNvPr id="20" name="Text Placeholder 19"/>
          <p:cNvSpPr>
            <a:spLocks noGrp="1"/>
          </p:cNvSpPr>
          <p:nvPr>
            <p:ph type="body" sz="quarter" idx="15"/>
          </p:nvPr>
        </p:nvSpPr>
        <p:spPr>
          <a:xfrm>
            <a:off x="5370716" y="1338263"/>
            <a:ext cx="3401568" cy="4443284"/>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11"/>
          <p:cNvSpPr>
            <a:spLocks noGrp="1"/>
          </p:cNvSpPr>
          <p:nvPr>
            <p:ph sz="quarter" idx="13"/>
          </p:nvPr>
        </p:nvSpPr>
        <p:spPr>
          <a:xfrm>
            <a:off x="352425" y="1396790"/>
            <a:ext cx="4828032" cy="368216"/>
          </a:xfrm>
        </p:spPr>
        <p:txBody>
          <a:bodyPr anchor="ctr">
            <a:normAutofit/>
          </a:bodyPr>
          <a:lstStyle>
            <a:lvl1pPr algn="ctr">
              <a:lnSpc>
                <a:spcPts val="1600"/>
              </a:lnSpc>
              <a:spcBef>
                <a:spcPts val="0"/>
              </a:spcBef>
              <a:buNone/>
              <a:defRPr sz="1600">
                <a:latin typeface="Arial" pitchFamily="34" charset="0"/>
                <a:cs typeface="Arial" pitchFamily="34" charset="0"/>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31410264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rt with photo and text">
    <p:spTree>
      <p:nvGrpSpPr>
        <p:cNvPr id="1" name=""/>
        <p:cNvGrpSpPr/>
        <p:nvPr/>
      </p:nvGrpSpPr>
      <p:grpSpPr>
        <a:xfrm>
          <a:off x="0" y="0"/>
          <a:ext cx="0" cy="0"/>
          <a:chOff x="0" y="0"/>
          <a:chExt cx="0" cy="0"/>
        </a:xfrm>
      </p:grpSpPr>
      <p:sp>
        <p:nvSpPr>
          <p:cNvPr id="7" name="Rectangle 8"/>
          <p:cNvSpPr>
            <a:spLocks noChangeArrowheads="1"/>
          </p:cNvSpPr>
          <p:nvPr userDrawn="1"/>
        </p:nvSpPr>
        <p:spPr bwMode="auto">
          <a:xfrm>
            <a:off x="352425" y="1333500"/>
            <a:ext cx="4133850" cy="506413"/>
          </a:xfrm>
          <a:prstGeom prst="rect">
            <a:avLst/>
          </a:prstGeom>
          <a:solidFill>
            <a:srgbClr val="BFBFB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8" name="Rectangle 9"/>
          <p:cNvSpPr>
            <a:spLocks noChangeArrowheads="1"/>
          </p:cNvSpPr>
          <p:nvPr userDrawn="1"/>
        </p:nvSpPr>
        <p:spPr bwMode="auto">
          <a:xfrm>
            <a:off x="352425" y="1892300"/>
            <a:ext cx="4133850" cy="4165600"/>
          </a:xfrm>
          <a:prstGeom prst="rect">
            <a:avLst/>
          </a:prstGeom>
          <a:gradFill rotWithShape="1">
            <a:gsLst>
              <a:gs pos="0">
                <a:srgbClr val="B5B5B5"/>
              </a:gs>
              <a:gs pos="50000">
                <a:srgbClr val="D1D1D1"/>
              </a:gs>
              <a:gs pos="100000">
                <a:srgbClr val="E8E8E8"/>
              </a:gs>
            </a:gsLst>
            <a:lin ang="5400000"/>
          </a:gra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20" name="Text Placeholder 19"/>
          <p:cNvSpPr>
            <a:spLocks noGrp="1"/>
          </p:cNvSpPr>
          <p:nvPr>
            <p:ph type="body" sz="quarter" idx="15"/>
          </p:nvPr>
        </p:nvSpPr>
        <p:spPr>
          <a:xfrm>
            <a:off x="4887468" y="4398264"/>
            <a:ext cx="3584448" cy="740664"/>
          </a:xfrm>
          <a:solidFill>
            <a:srgbClr val="666666"/>
          </a:solidFill>
        </p:spPr>
        <p:txBody>
          <a:bodyPr lIns="45720" rIns="45720">
            <a:noAutofit/>
          </a:bodyPr>
          <a:lstStyle>
            <a:lvl1pPr marL="0" indent="0">
              <a:buNone/>
              <a:defRPr sz="1600">
                <a:solidFill>
                  <a:schemeClr val="bg1"/>
                </a:solidFill>
                <a:latin typeface="Arial" pitchFamily="34" charset="0"/>
                <a:cs typeface="Arial" pitchFamily="34" charset="0"/>
              </a:defRPr>
            </a:lvl1pPr>
          </a:lstStyle>
          <a:p>
            <a:pPr lvl="0"/>
            <a:r>
              <a:rPr lang="en-US" smtClean="0"/>
              <a:t>Click to edit Master text styles</a:t>
            </a:r>
          </a:p>
        </p:txBody>
      </p:sp>
      <p:sp>
        <p:nvSpPr>
          <p:cNvPr id="15" name="Content Placeholder 11"/>
          <p:cNvSpPr>
            <a:spLocks noGrp="1"/>
          </p:cNvSpPr>
          <p:nvPr>
            <p:ph sz="quarter" idx="13"/>
          </p:nvPr>
        </p:nvSpPr>
        <p:spPr>
          <a:xfrm>
            <a:off x="352425" y="1396790"/>
            <a:ext cx="4133088" cy="406400"/>
          </a:xfrm>
        </p:spPr>
        <p:txBody>
          <a:bodyPr anchor="ctr">
            <a:normAutofit/>
          </a:bodyPr>
          <a:lstStyle>
            <a:lvl1pPr algn="ctr">
              <a:lnSpc>
                <a:spcPts val="1600"/>
              </a:lnSpc>
              <a:spcBef>
                <a:spcPts val="0"/>
              </a:spcBef>
              <a:buNone/>
              <a:defRPr sz="1600">
                <a:latin typeface="Arial" pitchFamily="34" charset="0"/>
                <a:cs typeface="Arial" pitchFamily="34" charset="0"/>
              </a:defRPr>
            </a:lvl1pPr>
            <a:lvl5pPr>
              <a:buNone/>
              <a:defRPr/>
            </a:lvl5pPr>
          </a:lstStyle>
          <a:p>
            <a:pPr lvl="0"/>
            <a:r>
              <a:rPr lang="en-US" smtClean="0"/>
              <a:t>Click to edit Master text styles</a:t>
            </a:r>
          </a:p>
        </p:txBody>
      </p:sp>
      <p:sp>
        <p:nvSpPr>
          <p:cNvPr id="17" name="Content Placeholder 13"/>
          <p:cNvSpPr>
            <a:spLocks noGrp="1"/>
          </p:cNvSpPr>
          <p:nvPr>
            <p:ph sz="quarter" idx="14"/>
          </p:nvPr>
        </p:nvSpPr>
        <p:spPr>
          <a:xfrm>
            <a:off x="420624" y="1984248"/>
            <a:ext cx="3998976" cy="3938087"/>
          </a:xfrm>
        </p:spPr>
        <p:txBody>
          <a:bodyPr>
            <a:normAutofit/>
          </a:bodyPr>
          <a:lstStyle>
            <a:lvl1pPr>
              <a:buNone/>
              <a:defRPr sz="1800">
                <a:latin typeface="Arial" pitchFamily="34" charset="0"/>
                <a:cs typeface="Arial" pitchFamily="34" charset="0"/>
              </a:defRPr>
            </a:lvl1pPr>
            <a:lvl5pPr marL="2286000" indent="-171450">
              <a:defRPr sz="1200"/>
            </a:lvl5pPr>
          </a:lstStyle>
          <a:p>
            <a:pPr lvl="0"/>
            <a:r>
              <a:rPr lang="en-US" smtClean="0"/>
              <a:t>Click to edit Master text styles</a:t>
            </a:r>
          </a:p>
        </p:txBody>
      </p:sp>
      <p:sp>
        <p:nvSpPr>
          <p:cNvPr id="5" name="Picture Placeholder 4"/>
          <p:cNvSpPr>
            <a:spLocks noGrp="1"/>
          </p:cNvSpPr>
          <p:nvPr>
            <p:ph type="pic" sz="quarter" idx="16"/>
          </p:nvPr>
        </p:nvSpPr>
        <p:spPr>
          <a:xfrm>
            <a:off x="4887468" y="2112264"/>
            <a:ext cx="3584448" cy="2002536"/>
          </a:xfrm>
        </p:spPr>
        <p:txBody>
          <a:bodyPr rtlCol="0">
            <a:norm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Tree>
    <p:extLst>
      <p:ext uri="{BB962C8B-B14F-4D97-AF65-F5344CB8AC3E}">
        <p14:creationId xmlns:p14="http://schemas.microsoft.com/office/powerpoint/2010/main" val="220238633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8" name="Rectangle 8"/>
          <p:cNvSpPr>
            <a:spLocks noChangeArrowheads="1"/>
          </p:cNvSpPr>
          <p:nvPr userDrawn="1"/>
        </p:nvSpPr>
        <p:spPr bwMode="auto">
          <a:xfrm>
            <a:off x="4724400" y="1333500"/>
            <a:ext cx="4133850" cy="506413"/>
          </a:xfrm>
          <a:prstGeom prst="rect">
            <a:avLst/>
          </a:prstGeom>
          <a:solidFill>
            <a:srgbClr val="BFBFB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9" name="Rectangle 9"/>
          <p:cNvSpPr>
            <a:spLocks noChangeArrowheads="1"/>
          </p:cNvSpPr>
          <p:nvPr userDrawn="1"/>
        </p:nvSpPr>
        <p:spPr bwMode="auto">
          <a:xfrm>
            <a:off x="4724400" y="1892300"/>
            <a:ext cx="4133850" cy="3060700"/>
          </a:xfrm>
          <a:prstGeom prst="rect">
            <a:avLst/>
          </a:prstGeom>
          <a:gradFill rotWithShape="1">
            <a:gsLst>
              <a:gs pos="0">
                <a:srgbClr val="B5B5B5"/>
              </a:gs>
              <a:gs pos="50000">
                <a:srgbClr val="D1D1D1"/>
              </a:gs>
              <a:gs pos="100000">
                <a:srgbClr val="E8E8E8"/>
              </a:gs>
            </a:gsLst>
            <a:lin ang="5400000"/>
          </a:gra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10" name="Rectangle 10"/>
          <p:cNvSpPr>
            <a:spLocks noChangeArrowheads="1"/>
          </p:cNvSpPr>
          <p:nvPr userDrawn="1"/>
        </p:nvSpPr>
        <p:spPr bwMode="auto">
          <a:xfrm>
            <a:off x="352425" y="1333500"/>
            <a:ext cx="4133850" cy="506413"/>
          </a:xfrm>
          <a:prstGeom prst="rect">
            <a:avLst/>
          </a:prstGeom>
          <a:solidFill>
            <a:srgbClr val="BFBFB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11" name="Rectangle 11"/>
          <p:cNvSpPr>
            <a:spLocks noChangeArrowheads="1"/>
          </p:cNvSpPr>
          <p:nvPr userDrawn="1"/>
        </p:nvSpPr>
        <p:spPr bwMode="auto">
          <a:xfrm>
            <a:off x="352425" y="1892300"/>
            <a:ext cx="4133850" cy="3060700"/>
          </a:xfrm>
          <a:prstGeom prst="rect">
            <a:avLst/>
          </a:prstGeom>
          <a:gradFill rotWithShape="1">
            <a:gsLst>
              <a:gs pos="0">
                <a:srgbClr val="B5B5B5"/>
              </a:gs>
              <a:gs pos="50000">
                <a:srgbClr val="D1D1D1"/>
              </a:gs>
              <a:gs pos="100000">
                <a:srgbClr val="E8E8E8"/>
              </a:gs>
            </a:gsLst>
            <a:lin ang="5400000"/>
          </a:gra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14" name="Content Placeholder 13"/>
          <p:cNvSpPr>
            <a:spLocks noGrp="1"/>
          </p:cNvSpPr>
          <p:nvPr>
            <p:ph sz="quarter" idx="14"/>
          </p:nvPr>
        </p:nvSpPr>
        <p:spPr>
          <a:xfrm>
            <a:off x="496824" y="2009552"/>
            <a:ext cx="3846576" cy="2817629"/>
          </a:xfrm>
        </p:spPr>
        <p:txBody>
          <a:bodyPr>
            <a:normAutofit/>
          </a:bodyPr>
          <a:lstStyle>
            <a:lvl1pPr>
              <a:buNone/>
              <a:defRPr sz="1800">
                <a:latin typeface="Arial" pitchFamily="34" charset="0"/>
                <a:cs typeface="Arial" pitchFamily="34" charset="0"/>
              </a:defRPr>
            </a:lvl1pPr>
            <a:lvl5pPr marL="2286000" indent="-171450">
              <a:defRPr sz="1200"/>
            </a:lvl5pPr>
          </a:lstStyle>
          <a:p>
            <a:pPr lvl="0"/>
            <a:r>
              <a:rPr lang="en-US" smtClean="0"/>
              <a:t>Click to edit Master text styles</a:t>
            </a:r>
          </a:p>
        </p:txBody>
      </p:sp>
      <p:sp>
        <p:nvSpPr>
          <p:cNvPr id="15" name="Content Placeholder 13"/>
          <p:cNvSpPr>
            <a:spLocks noGrp="1"/>
          </p:cNvSpPr>
          <p:nvPr>
            <p:ph sz="quarter" idx="16"/>
          </p:nvPr>
        </p:nvSpPr>
        <p:spPr>
          <a:xfrm>
            <a:off x="4837176" y="1998920"/>
            <a:ext cx="3849624" cy="2838893"/>
          </a:xfrm>
        </p:spPr>
        <p:txBody>
          <a:bodyPr>
            <a:normAutofit/>
          </a:bodyPr>
          <a:lstStyle>
            <a:lvl1pPr>
              <a:buNone/>
              <a:defRPr sz="1800">
                <a:latin typeface="Arial" pitchFamily="34" charset="0"/>
                <a:cs typeface="Arial" pitchFamily="34" charset="0"/>
              </a:defRPr>
            </a:lvl1pPr>
            <a:lvl5pPr marL="2286000" indent="-171450">
              <a:defRPr sz="1200"/>
            </a:lvl5pPr>
          </a:lstStyle>
          <a:p>
            <a:pPr lvl="0"/>
            <a:r>
              <a:rPr lang="en-US" smtClean="0"/>
              <a:t>Click to edit Master text styles</a:t>
            </a:r>
          </a:p>
        </p:txBody>
      </p:sp>
      <p:sp>
        <p:nvSpPr>
          <p:cNvPr id="18" name="Content Placeholder 11"/>
          <p:cNvSpPr>
            <a:spLocks noGrp="1"/>
          </p:cNvSpPr>
          <p:nvPr>
            <p:ph sz="quarter" idx="13"/>
          </p:nvPr>
        </p:nvSpPr>
        <p:spPr>
          <a:xfrm>
            <a:off x="352425" y="1396790"/>
            <a:ext cx="4133088" cy="406400"/>
          </a:xfrm>
        </p:spPr>
        <p:txBody>
          <a:bodyPr lIns="45720" rIns="45720" anchor="ctr" anchorCtr="1">
            <a:noAutofit/>
          </a:bodyPr>
          <a:lstStyle>
            <a:lvl1pPr algn="ctr">
              <a:lnSpc>
                <a:spcPts val="1600"/>
              </a:lnSpc>
              <a:spcBef>
                <a:spcPts val="0"/>
              </a:spcBef>
              <a:buNone/>
              <a:defRPr sz="1600">
                <a:latin typeface="Arial" pitchFamily="34" charset="0"/>
                <a:cs typeface="Arial" pitchFamily="34" charset="0"/>
              </a:defRPr>
            </a:lvl1pPr>
            <a:lvl5pPr>
              <a:buNone/>
              <a:defRPr/>
            </a:lvl5pPr>
          </a:lstStyle>
          <a:p>
            <a:pPr lvl="0"/>
            <a:r>
              <a:rPr lang="en-US" smtClean="0"/>
              <a:t>Click to edit Master text styles</a:t>
            </a:r>
          </a:p>
        </p:txBody>
      </p:sp>
      <p:sp>
        <p:nvSpPr>
          <p:cNvPr id="19" name="Content Placeholder 11"/>
          <p:cNvSpPr>
            <a:spLocks noGrp="1"/>
          </p:cNvSpPr>
          <p:nvPr>
            <p:ph sz="quarter" idx="15"/>
          </p:nvPr>
        </p:nvSpPr>
        <p:spPr>
          <a:xfrm>
            <a:off x="4725086" y="1396790"/>
            <a:ext cx="4133088" cy="406400"/>
          </a:xfrm>
        </p:spPr>
        <p:txBody>
          <a:bodyPr lIns="45720" rIns="45720" anchor="ctr" anchorCtr="1">
            <a:noAutofit/>
          </a:bodyPr>
          <a:lstStyle>
            <a:lvl1pPr algn="ctr">
              <a:lnSpc>
                <a:spcPts val="1600"/>
              </a:lnSpc>
              <a:spcBef>
                <a:spcPts val="0"/>
              </a:spcBef>
              <a:buNone/>
              <a:defRPr sz="1600">
                <a:latin typeface="Arial" pitchFamily="34" charset="0"/>
                <a:cs typeface="Arial" pitchFamily="34" charset="0"/>
              </a:defRPr>
            </a:lvl1pPr>
            <a:lvl5pPr>
              <a:buNone/>
              <a:defRPr/>
            </a:lvl5pPr>
          </a:lstStyle>
          <a:p>
            <a:pPr lvl="0"/>
            <a:r>
              <a:rPr lang="en-US" smtClean="0"/>
              <a:t>Click to edit Master text styles</a:t>
            </a:r>
          </a:p>
        </p:txBody>
      </p:sp>
      <p:sp>
        <p:nvSpPr>
          <p:cNvPr id="20" name="Text Placeholder 5"/>
          <p:cNvSpPr>
            <a:spLocks noGrp="1"/>
          </p:cNvSpPr>
          <p:nvPr>
            <p:ph type="body" sz="quarter" idx="17"/>
          </p:nvPr>
        </p:nvSpPr>
        <p:spPr>
          <a:xfrm>
            <a:off x="414668" y="5050463"/>
            <a:ext cx="8304029" cy="1034973"/>
          </a:xfrm>
        </p:spPr>
        <p:txBody>
          <a:bodyPr/>
          <a:lstStyle>
            <a:lvl1pPr marL="233363" indent="-233363">
              <a:buClr>
                <a:srgbClr val="333333"/>
              </a:buClr>
              <a:buFont typeface="Arial" pitchFamily="34" charset="0"/>
              <a:buChar char="•"/>
              <a:defRPr>
                <a:latin typeface="Arial" pitchFamily="34" charset="0"/>
                <a:cs typeface="Arial" pitchFamily="34" charset="0"/>
              </a:defRPr>
            </a:lvl1pPr>
            <a:lvl2pPr marL="574675" indent="-234950">
              <a:defRPr>
                <a:latin typeface="Arial" pitchFamily="34" charset="0"/>
                <a:cs typeface="Arial" pitchFamily="34" charset="0"/>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335959"/>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hart comparison with Title and Text Below">
    <p:spTree>
      <p:nvGrpSpPr>
        <p:cNvPr id="1" name=""/>
        <p:cNvGrpSpPr/>
        <p:nvPr/>
      </p:nvGrpSpPr>
      <p:grpSpPr>
        <a:xfrm>
          <a:off x="0" y="0"/>
          <a:ext cx="0" cy="0"/>
          <a:chOff x="0" y="0"/>
          <a:chExt cx="0" cy="0"/>
        </a:xfrm>
      </p:grpSpPr>
      <p:sp>
        <p:nvSpPr>
          <p:cNvPr id="9" name="Rectangle 8"/>
          <p:cNvSpPr>
            <a:spLocks noChangeArrowheads="1"/>
          </p:cNvSpPr>
          <p:nvPr userDrawn="1"/>
        </p:nvSpPr>
        <p:spPr bwMode="auto">
          <a:xfrm>
            <a:off x="4724400" y="1333500"/>
            <a:ext cx="4133850" cy="506413"/>
          </a:xfrm>
          <a:prstGeom prst="rect">
            <a:avLst/>
          </a:prstGeom>
          <a:solidFill>
            <a:srgbClr val="BFBFB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10" name="Rectangle 9"/>
          <p:cNvSpPr>
            <a:spLocks noChangeArrowheads="1"/>
          </p:cNvSpPr>
          <p:nvPr userDrawn="1"/>
        </p:nvSpPr>
        <p:spPr bwMode="auto">
          <a:xfrm>
            <a:off x="4724400" y="1892300"/>
            <a:ext cx="4133850" cy="3060700"/>
          </a:xfrm>
          <a:prstGeom prst="rect">
            <a:avLst/>
          </a:prstGeom>
          <a:gradFill rotWithShape="1">
            <a:gsLst>
              <a:gs pos="0">
                <a:srgbClr val="B5B5B5"/>
              </a:gs>
              <a:gs pos="50000">
                <a:srgbClr val="D1D1D1"/>
              </a:gs>
              <a:gs pos="100000">
                <a:srgbClr val="E8E8E8"/>
              </a:gs>
            </a:gsLst>
            <a:lin ang="5400000"/>
          </a:gra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11" name="Rectangle 10"/>
          <p:cNvSpPr>
            <a:spLocks noChangeArrowheads="1"/>
          </p:cNvSpPr>
          <p:nvPr userDrawn="1"/>
        </p:nvSpPr>
        <p:spPr bwMode="auto">
          <a:xfrm>
            <a:off x="352425" y="1333500"/>
            <a:ext cx="4133850" cy="506413"/>
          </a:xfrm>
          <a:prstGeom prst="rect">
            <a:avLst/>
          </a:prstGeom>
          <a:solidFill>
            <a:srgbClr val="BFBFB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12" name="Rectangle 11"/>
          <p:cNvSpPr>
            <a:spLocks noChangeArrowheads="1"/>
          </p:cNvSpPr>
          <p:nvPr userDrawn="1"/>
        </p:nvSpPr>
        <p:spPr bwMode="auto">
          <a:xfrm>
            <a:off x="352425" y="1892300"/>
            <a:ext cx="4133850" cy="3060700"/>
          </a:xfrm>
          <a:prstGeom prst="rect">
            <a:avLst/>
          </a:prstGeom>
          <a:gradFill rotWithShape="1">
            <a:gsLst>
              <a:gs pos="0">
                <a:srgbClr val="B5B5B5"/>
              </a:gs>
              <a:gs pos="50000">
                <a:srgbClr val="D1D1D1"/>
              </a:gs>
              <a:gs pos="100000">
                <a:srgbClr val="E8E8E8"/>
              </a:gs>
            </a:gsLst>
            <a:lin ang="5400000"/>
          </a:gra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14" name="Content Placeholder 13"/>
          <p:cNvSpPr>
            <a:spLocks noGrp="1"/>
          </p:cNvSpPr>
          <p:nvPr>
            <p:ph sz="quarter" idx="14"/>
          </p:nvPr>
        </p:nvSpPr>
        <p:spPr>
          <a:xfrm>
            <a:off x="496824" y="2009552"/>
            <a:ext cx="3846576" cy="2817629"/>
          </a:xfrm>
        </p:spPr>
        <p:txBody>
          <a:bodyPr>
            <a:normAutofit/>
          </a:bodyPr>
          <a:lstStyle>
            <a:lvl1pPr>
              <a:buNone/>
              <a:defRPr sz="1800">
                <a:latin typeface="Arial" pitchFamily="34" charset="0"/>
                <a:cs typeface="Arial" pitchFamily="34" charset="0"/>
              </a:defRPr>
            </a:lvl1pPr>
            <a:lvl5pPr marL="2286000" indent="-171450">
              <a:defRPr sz="1200"/>
            </a:lvl5pPr>
          </a:lstStyle>
          <a:p>
            <a:pPr lvl="0"/>
            <a:r>
              <a:rPr lang="en-US" smtClean="0"/>
              <a:t>Click to edit Master text styles</a:t>
            </a:r>
          </a:p>
        </p:txBody>
      </p:sp>
      <p:sp>
        <p:nvSpPr>
          <p:cNvPr id="15" name="Content Placeholder 13"/>
          <p:cNvSpPr>
            <a:spLocks noGrp="1"/>
          </p:cNvSpPr>
          <p:nvPr>
            <p:ph sz="quarter" idx="16"/>
          </p:nvPr>
        </p:nvSpPr>
        <p:spPr>
          <a:xfrm>
            <a:off x="4837176" y="1998920"/>
            <a:ext cx="3849624" cy="2838893"/>
          </a:xfrm>
        </p:spPr>
        <p:txBody>
          <a:bodyPr>
            <a:normAutofit/>
          </a:bodyPr>
          <a:lstStyle>
            <a:lvl1pPr>
              <a:buNone/>
              <a:defRPr sz="1800">
                <a:latin typeface="Arial" pitchFamily="34" charset="0"/>
                <a:cs typeface="Arial" pitchFamily="34" charset="0"/>
              </a:defRPr>
            </a:lvl1pPr>
            <a:lvl5pPr marL="2286000" indent="-171450">
              <a:defRPr sz="1200"/>
            </a:lvl5pPr>
          </a:lstStyle>
          <a:p>
            <a:pPr lvl="0"/>
            <a:r>
              <a:rPr lang="en-US" smtClean="0"/>
              <a:t>Click to edit Master text styles</a:t>
            </a:r>
          </a:p>
        </p:txBody>
      </p:sp>
      <p:sp>
        <p:nvSpPr>
          <p:cNvPr id="18" name="Content Placeholder 11"/>
          <p:cNvSpPr>
            <a:spLocks noGrp="1"/>
          </p:cNvSpPr>
          <p:nvPr>
            <p:ph sz="quarter" idx="13"/>
          </p:nvPr>
        </p:nvSpPr>
        <p:spPr>
          <a:xfrm>
            <a:off x="352425" y="1396790"/>
            <a:ext cx="4133088" cy="406400"/>
          </a:xfrm>
        </p:spPr>
        <p:txBody>
          <a:bodyPr lIns="45720" rIns="45720" anchor="ctr">
            <a:noAutofit/>
          </a:bodyPr>
          <a:lstStyle>
            <a:lvl1pPr algn="ctr">
              <a:lnSpc>
                <a:spcPts val="1600"/>
              </a:lnSpc>
              <a:spcBef>
                <a:spcPts val="0"/>
              </a:spcBef>
              <a:buNone/>
              <a:defRPr sz="1600">
                <a:latin typeface="Arial" pitchFamily="34" charset="0"/>
                <a:cs typeface="Arial" pitchFamily="34" charset="0"/>
              </a:defRPr>
            </a:lvl1pPr>
            <a:lvl5pPr>
              <a:buNone/>
              <a:defRPr/>
            </a:lvl5pPr>
          </a:lstStyle>
          <a:p>
            <a:pPr lvl="0"/>
            <a:r>
              <a:rPr lang="en-US" smtClean="0"/>
              <a:t>Click to edit Master text styles</a:t>
            </a:r>
          </a:p>
        </p:txBody>
      </p:sp>
      <p:sp>
        <p:nvSpPr>
          <p:cNvPr id="19" name="Content Placeholder 11"/>
          <p:cNvSpPr>
            <a:spLocks noGrp="1"/>
          </p:cNvSpPr>
          <p:nvPr>
            <p:ph sz="quarter" idx="15"/>
          </p:nvPr>
        </p:nvSpPr>
        <p:spPr>
          <a:xfrm>
            <a:off x="4725086" y="1396790"/>
            <a:ext cx="4133088" cy="406400"/>
          </a:xfrm>
        </p:spPr>
        <p:txBody>
          <a:bodyPr lIns="45720" rIns="45720" anchor="ctr">
            <a:noAutofit/>
          </a:bodyPr>
          <a:lstStyle>
            <a:lvl1pPr algn="ctr">
              <a:lnSpc>
                <a:spcPts val="1600"/>
              </a:lnSpc>
              <a:spcBef>
                <a:spcPts val="0"/>
              </a:spcBef>
              <a:buNone/>
              <a:defRPr sz="1600">
                <a:latin typeface="Arial" pitchFamily="34" charset="0"/>
                <a:cs typeface="Arial" pitchFamily="34" charset="0"/>
              </a:defRPr>
            </a:lvl1pPr>
            <a:lvl5pPr>
              <a:buNone/>
              <a:defRPr/>
            </a:lvl5pPr>
          </a:lstStyle>
          <a:p>
            <a:pPr lvl="0"/>
            <a:r>
              <a:rPr lang="en-US" smtClean="0"/>
              <a:t>Click to edit Master text styles</a:t>
            </a:r>
          </a:p>
        </p:txBody>
      </p:sp>
      <p:sp>
        <p:nvSpPr>
          <p:cNvPr id="20" name="Text Placeholder 5"/>
          <p:cNvSpPr>
            <a:spLocks noGrp="1"/>
          </p:cNvSpPr>
          <p:nvPr>
            <p:ph type="body" sz="quarter" idx="17"/>
          </p:nvPr>
        </p:nvSpPr>
        <p:spPr>
          <a:xfrm>
            <a:off x="422113" y="5050466"/>
            <a:ext cx="3944679" cy="777240"/>
          </a:xfrm>
        </p:spPr>
        <p:txBody>
          <a:bodyPr/>
          <a:lstStyle>
            <a:lvl1pPr marL="233363" indent="-233363">
              <a:buClr>
                <a:srgbClr val="333333"/>
              </a:buClr>
              <a:buFont typeface="Arial" pitchFamily="34" charset="0"/>
              <a:buChar char="•"/>
              <a:defRPr>
                <a:latin typeface="Arial" pitchFamily="34" charset="0"/>
                <a:cs typeface="Arial" pitchFamily="34" charset="0"/>
              </a:defRPr>
            </a:lvl1pPr>
            <a:lvl2pPr marL="574675" indent="-234950">
              <a:defRPr>
                <a:latin typeface="Arial" pitchFamily="34" charset="0"/>
                <a:cs typeface="Arial" pitchFamily="34" charset="0"/>
              </a:defRPr>
            </a:lvl2pPr>
          </a:lstStyle>
          <a:p>
            <a:pPr lvl="0"/>
            <a:r>
              <a:rPr lang="en-US" smtClean="0"/>
              <a:t>Click to edit Master text styles</a:t>
            </a:r>
          </a:p>
          <a:p>
            <a:pPr lvl="1"/>
            <a:r>
              <a:rPr lang="en-US" smtClean="0"/>
              <a:t>Second level</a:t>
            </a:r>
          </a:p>
          <a:p>
            <a:pPr lvl="2"/>
            <a:r>
              <a:rPr lang="en-US" smtClean="0"/>
              <a:t>Third level</a:t>
            </a:r>
          </a:p>
        </p:txBody>
      </p:sp>
      <p:sp>
        <p:nvSpPr>
          <p:cNvPr id="21" name="Text Placeholder 5"/>
          <p:cNvSpPr>
            <a:spLocks noGrp="1"/>
          </p:cNvSpPr>
          <p:nvPr>
            <p:ph type="body" sz="quarter" idx="18"/>
          </p:nvPr>
        </p:nvSpPr>
        <p:spPr>
          <a:xfrm>
            <a:off x="4787391" y="5050466"/>
            <a:ext cx="3944679" cy="777240"/>
          </a:xfrm>
        </p:spPr>
        <p:txBody>
          <a:bodyPr/>
          <a:lstStyle>
            <a:lvl1pPr marL="233363" indent="-233363">
              <a:buClr>
                <a:srgbClr val="333333"/>
              </a:buClr>
              <a:buFont typeface="Arial" pitchFamily="34" charset="0"/>
              <a:buChar char="•"/>
              <a:defRPr>
                <a:latin typeface="Arial" pitchFamily="34" charset="0"/>
                <a:cs typeface="Arial" pitchFamily="34" charset="0"/>
              </a:defRPr>
            </a:lvl1pPr>
            <a:lvl2pPr marL="574675" indent="-234950">
              <a:defRPr>
                <a:latin typeface="Arial" pitchFamily="34" charset="0"/>
                <a:cs typeface="Arial" pitchFamily="34" charset="0"/>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98668611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Chart comparison with title and text">
    <p:spTree>
      <p:nvGrpSpPr>
        <p:cNvPr id="1" name=""/>
        <p:cNvGrpSpPr/>
        <p:nvPr/>
      </p:nvGrpSpPr>
      <p:grpSpPr>
        <a:xfrm>
          <a:off x="0" y="0"/>
          <a:ext cx="0" cy="0"/>
          <a:chOff x="0" y="0"/>
          <a:chExt cx="0" cy="0"/>
        </a:xfrm>
      </p:grpSpPr>
      <p:sp>
        <p:nvSpPr>
          <p:cNvPr id="8" name="Rectangle 8"/>
          <p:cNvSpPr>
            <a:spLocks noChangeArrowheads="1"/>
          </p:cNvSpPr>
          <p:nvPr userDrawn="1"/>
        </p:nvSpPr>
        <p:spPr bwMode="auto">
          <a:xfrm>
            <a:off x="361950" y="3684588"/>
            <a:ext cx="4133850" cy="506412"/>
          </a:xfrm>
          <a:prstGeom prst="rect">
            <a:avLst/>
          </a:prstGeom>
          <a:solidFill>
            <a:srgbClr val="BFBFB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9" name="Rectangle 9"/>
          <p:cNvSpPr>
            <a:spLocks noChangeArrowheads="1"/>
          </p:cNvSpPr>
          <p:nvPr userDrawn="1"/>
        </p:nvSpPr>
        <p:spPr bwMode="auto">
          <a:xfrm>
            <a:off x="361950" y="4243388"/>
            <a:ext cx="4133850" cy="1700212"/>
          </a:xfrm>
          <a:prstGeom prst="rect">
            <a:avLst/>
          </a:prstGeom>
          <a:gradFill rotWithShape="1">
            <a:gsLst>
              <a:gs pos="0">
                <a:srgbClr val="B5B5B5"/>
              </a:gs>
              <a:gs pos="50000">
                <a:srgbClr val="D1D1D1"/>
              </a:gs>
              <a:gs pos="100000">
                <a:srgbClr val="E8E8E8"/>
              </a:gs>
            </a:gsLst>
            <a:lin ang="5400000"/>
          </a:gra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10" name="Rectangle 10"/>
          <p:cNvSpPr>
            <a:spLocks noChangeArrowheads="1"/>
          </p:cNvSpPr>
          <p:nvPr userDrawn="1"/>
        </p:nvSpPr>
        <p:spPr bwMode="auto">
          <a:xfrm>
            <a:off x="352425" y="1333500"/>
            <a:ext cx="4133850" cy="506413"/>
          </a:xfrm>
          <a:prstGeom prst="rect">
            <a:avLst/>
          </a:prstGeom>
          <a:solidFill>
            <a:srgbClr val="BFBFB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11" name="Rectangle 11"/>
          <p:cNvSpPr>
            <a:spLocks noChangeArrowheads="1"/>
          </p:cNvSpPr>
          <p:nvPr userDrawn="1"/>
        </p:nvSpPr>
        <p:spPr bwMode="auto">
          <a:xfrm>
            <a:off x="352425" y="1892300"/>
            <a:ext cx="4133850" cy="1612900"/>
          </a:xfrm>
          <a:prstGeom prst="rect">
            <a:avLst/>
          </a:prstGeom>
          <a:gradFill rotWithShape="1">
            <a:gsLst>
              <a:gs pos="0">
                <a:srgbClr val="B5B5B5"/>
              </a:gs>
              <a:gs pos="50000">
                <a:srgbClr val="D1D1D1"/>
              </a:gs>
              <a:gs pos="100000">
                <a:srgbClr val="E8E8E8"/>
              </a:gs>
            </a:gsLst>
            <a:lin ang="5400000"/>
          </a:gra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dirty="0">
              <a:solidFill>
                <a:srgbClr val="333333"/>
              </a:solidFill>
              <a:latin typeface="Univers LT 55" pitchFamily="2" charset="0"/>
            </a:endParaRPr>
          </a:p>
        </p:txBody>
      </p:sp>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14" name="Content Placeholder 13"/>
          <p:cNvSpPr>
            <a:spLocks noGrp="1"/>
          </p:cNvSpPr>
          <p:nvPr>
            <p:ph sz="quarter" idx="14"/>
          </p:nvPr>
        </p:nvSpPr>
        <p:spPr>
          <a:xfrm>
            <a:off x="496824" y="2009553"/>
            <a:ext cx="3846576" cy="1382234"/>
          </a:xfrm>
        </p:spPr>
        <p:txBody>
          <a:bodyPr>
            <a:normAutofit/>
          </a:bodyPr>
          <a:lstStyle>
            <a:lvl1pPr>
              <a:buNone/>
              <a:defRPr sz="1800">
                <a:latin typeface="Arial" pitchFamily="34" charset="0"/>
                <a:cs typeface="Arial" pitchFamily="34" charset="0"/>
              </a:defRPr>
            </a:lvl1pPr>
            <a:lvl5pPr marL="2286000" indent="-171450">
              <a:defRPr sz="1200"/>
            </a:lvl5pPr>
          </a:lstStyle>
          <a:p>
            <a:pPr lvl="0"/>
            <a:r>
              <a:rPr lang="en-US" smtClean="0"/>
              <a:t>Click to edit Master text styles</a:t>
            </a:r>
          </a:p>
        </p:txBody>
      </p:sp>
      <p:sp>
        <p:nvSpPr>
          <p:cNvPr id="18" name="Content Placeholder 11"/>
          <p:cNvSpPr>
            <a:spLocks noGrp="1"/>
          </p:cNvSpPr>
          <p:nvPr>
            <p:ph sz="quarter" idx="13"/>
          </p:nvPr>
        </p:nvSpPr>
        <p:spPr>
          <a:xfrm>
            <a:off x="362713" y="1396790"/>
            <a:ext cx="4122800" cy="406400"/>
          </a:xfrm>
        </p:spPr>
        <p:txBody>
          <a:bodyPr anchor="ctr">
            <a:normAutofit/>
          </a:bodyPr>
          <a:lstStyle>
            <a:lvl1pPr algn="ctr">
              <a:lnSpc>
                <a:spcPts val="1600"/>
              </a:lnSpc>
              <a:spcBef>
                <a:spcPts val="0"/>
              </a:spcBef>
              <a:buNone/>
              <a:defRPr sz="1600">
                <a:latin typeface="Arial" pitchFamily="34" charset="0"/>
                <a:cs typeface="Arial" pitchFamily="34" charset="0"/>
              </a:defRPr>
            </a:lvl1pPr>
            <a:lvl5pPr>
              <a:buNone/>
              <a:defRPr/>
            </a:lvl5pPr>
          </a:lstStyle>
          <a:p>
            <a:pPr lvl="0"/>
            <a:r>
              <a:rPr lang="en-US" smtClean="0"/>
              <a:t>Click to edit Master text styles</a:t>
            </a:r>
          </a:p>
        </p:txBody>
      </p:sp>
      <p:sp>
        <p:nvSpPr>
          <p:cNvPr id="21" name="Text Placeholder 5"/>
          <p:cNvSpPr>
            <a:spLocks noGrp="1"/>
          </p:cNvSpPr>
          <p:nvPr>
            <p:ph type="body" sz="quarter" idx="18"/>
          </p:nvPr>
        </p:nvSpPr>
        <p:spPr>
          <a:xfrm>
            <a:off x="4800600" y="1338263"/>
            <a:ext cx="4014216" cy="4751641"/>
          </a:xfrm>
        </p:spPr>
        <p:txBody>
          <a:bodyPr/>
          <a:lstStyle>
            <a:lvl1pPr marL="233363" indent="-233363">
              <a:buClr>
                <a:srgbClr val="333333"/>
              </a:buClr>
              <a:buFont typeface="Arial" pitchFamily="34" charset="0"/>
              <a:buChar char="•"/>
              <a:defRPr>
                <a:latin typeface="Arial" pitchFamily="34" charset="0"/>
                <a:cs typeface="Arial" pitchFamily="34" charset="0"/>
              </a:defRPr>
            </a:lvl1pPr>
            <a:lvl2pPr marL="574675" indent="-234950">
              <a:defRPr>
                <a:latin typeface="Arial" pitchFamily="34" charset="0"/>
                <a:cs typeface="Arial" pitchFamily="34" charset="0"/>
              </a:defRPr>
            </a:lvl2pPr>
          </a:lstStyle>
          <a:p>
            <a:pPr lvl="0"/>
            <a:r>
              <a:rPr lang="en-US" smtClean="0"/>
              <a:t>Click to edit Master text styles</a:t>
            </a:r>
          </a:p>
          <a:p>
            <a:pPr lvl="1"/>
            <a:r>
              <a:rPr lang="en-US" smtClean="0"/>
              <a:t>Second level</a:t>
            </a:r>
          </a:p>
        </p:txBody>
      </p:sp>
      <p:sp>
        <p:nvSpPr>
          <p:cNvPr id="26" name="Content Placeholder 13"/>
          <p:cNvSpPr>
            <a:spLocks noGrp="1"/>
          </p:cNvSpPr>
          <p:nvPr>
            <p:ph sz="quarter" idx="19"/>
          </p:nvPr>
        </p:nvSpPr>
        <p:spPr>
          <a:xfrm>
            <a:off x="506314" y="4381350"/>
            <a:ext cx="3846576" cy="1382234"/>
          </a:xfrm>
        </p:spPr>
        <p:txBody>
          <a:bodyPr>
            <a:normAutofit/>
          </a:bodyPr>
          <a:lstStyle>
            <a:lvl1pPr>
              <a:buNone/>
              <a:defRPr sz="1800">
                <a:latin typeface="Arial" pitchFamily="34" charset="0"/>
                <a:cs typeface="Arial" pitchFamily="34" charset="0"/>
              </a:defRPr>
            </a:lvl1pPr>
            <a:lvl5pPr marL="2286000" indent="-171450">
              <a:defRPr sz="1200"/>
            </a:lvl5pPr>
          </a:lstStyle>
          <a:p>
            <a:pPr lvl="0"/>
            <a:r>
              <a:rPr lang="en-US" smtClean="0"/>
              <a:t>Click to edit Master text styles</a:t>
            </a:r>
          </a:p>
        </p:txBody>
      </p:sp>
      <p:sp>
        <p:nvSpPr>
          <p:cNvPr id="27" name="Content Placeholder 11"/>
          <p:cNvSpPr>
            <a:spLocks noGrp="1"/>
          </p:cNvSpPr>
          <p:nvPr>
            <p:ph sz="quarter" idx="20"/>
          </p:nvPr>
        </p:nvSpPr>
        <p:spPr>
          <a:xfrm>
            <a:off x="362712" y="3736688"/>
            <a:ext cx="4133087" cy="406400"/>
          </a:xfrm>
        </p:spPr>
        <p:txBody>
          <a:bodyPr anchor="ctr">
            <a:normAutofit/>
          </a:bodyPr>
          <a:lstStyle>
            <a:lvl1pPr algn="ctr">
              <a:lnSpc>
                <a:spcPts val="1600"/>
              </a:lnSpc>
              <a:spcBef>
                <a:spcPts val="0"/>
              </a:spcBef>
              <a:buNone/>
              <a:defRPr sz="1600">
                <a:latin typeface="Arial" pitchFamily="34" charset="0"/>
                <a:cs typeface="Arial" pitchFamily="34" charset="0"/>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13589033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7" name="Picture 11" descr="2man_orange.wmf"/>
          <p:cNvPicPr>
            <a:picLocks noChangeAspect="1"/>
          </p:cNvPicPr>
          <p:nvPr userDrawn="1"/>
        </p:nvPicPr>
        <p:blipFill>
          <a:blip r:embed="rId2" cstate="print">
            <a:extLst>
              <a:ext uri="{28A0092B-C50C-407E-A947-70E740481C1C}">
                <a14:useLocalDpi xmlns:a14="http://schemas.microsoft.com/office/drawing/2010/main" val="0"/>
              </a:ext>
            </a:extLst>
          </a:blip>
          <a:srcRect l="-1729"/>
          <a:stretch>
            <a:fillRect/>
          </a:stretch>
        </p:blipFill>
        <p:spPr bwMode="auto">
          <a:xfrm>
            <a:off x="765175" y="1908175"/>
            <a:ext cx="3105150" cy="347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69843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with Photo on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10" name="Content Placeholder 9"/>
          <p:cNvSpPr>
            <a:spLocks noGrp="1"/>
          </p:cNvSpPr>
          <p:nvPr>
            <p:ph sz="quarter" idx="12"/>
          </p:nvPr>
        </p:nvSpPr>
        <p:spPr>
          <a:xfrm>
            <a:off x="530352" y="1338264"/>
            <a:ext cx="3955384" cy="4757736"/>
          </a:xfrm>
        </p:spPr>
        <p:txBody>
          <a:bodyPr/>
          <a:lstStyle>
            <a:lvl1pPr>
              <a:spcAft>
                <a:spcPts val="480"/>
              </a:spcAft>
              <a:buClr>
                <a:srgbClr val="333333"/>
              </a:buClr>
              <a:buSzPct val="90000"/>
              <a:buFont typeface="Arial" pitchFamily="34" charset="0"/>
              <a:buChar char="•"/>
              <a:defRPr>
                <a:latin typeface="Arial" pitchFamily="34" charset="0"/>
                <a:cs typeface="Arial" pitchFamily="34" charset="0"/>
              </a:defRPr>
            </a:lvl1pPr>
            <a:lvl2pPr>
              <a:spcAft>
                <a:spcPts val="480"/>
              </a:spcAft>
              <a:buClr>
                <a:srgbClr val="333333"/>
              </a:buClr>
              <a:buSzPct val="80000"/>
              <a:buFont typeface="Arial" pitchFamily="34" charset="0"/>
              <a:buChar char="•"/>
              <a:defRPr>
                <a:latin typeface="Arial" pitchFamily="34" charset="0"/>
                <a:cs typeface="Arial" pitchFamily="34" charset="0"/>
              </a:defRPr>
            </a:lvl2pPr>
            <a:lvl3pPr marL="690563" indent="-233363">
              <a:spcAft>
                <a:spcPts val="480"/>
              </a:spcAft>
              <a:buClr>
                <a:srgbClr val="333333"/>
              </a:buClr>
              <a:buSzPct val="90000"/>
              <a:buFont typeface="Arial" pitchFamily="34" charset="0"/>
              <a:buChar char="•"/>
              <a:defRPr>
                <a:latin typeface="Arial" pitchFamily="34" charset="0"/>
                <a:cs typeface="Arial" pitchFamily="34" charset="0"/>
              </a:defRPr>
            </a:lvl3pPr>
            <a:lvl4pPr>
              <a:spcAft>
                <a:spcPts val="480"/>
              </a:spcAft>
              <a:buClr>
                <a:srgbClr val="333333"/>
              </a:buClr>
              <a:buFont typeface="Courier New" pitchFamily="49" charset="0"/>
              <a:buChar char="o"/>
              <a:defRPr/>
            </a:lvl4pPr>
          </a:lstStyle>
          <a:p>
            <a:pPr lvl="0"/>
            <a:r>
              <a:rPr lang="en-US" smtClean="0"/>
              <a:t>Click to edit Master text styles</a:t>
            </a:r>
          </a:p>
          <a:p>
            <a:pPr lvl="1"/>
            <a:r>
              <a:rPr lang="en-US" smtClean="0"/>
              <a:t>Second level</a:t>
            </a:r>
          </a:p>
          <a:p>
            <a:pPr lvl="2"/>
            <a:r>
              <a:rPr lang="en-US" smtClean="0"/>
              <a:t>Third level</a:t>
            </a:r>
          </a:p>
        </p:txBody>
      </p:sp>
      <p:sp>
        <p:nvSpPr>
          <p:cNvPr id="6" name="Picture Placeholder 5"/>
          <p:cNvSpPr>
            <a:spLocks noGrp="1"/>
          </p:cNvSpPr>
          <p:nvPr>
            <p:ph type="pic" sz="quarter" idx="16"/>
          </p:nvPr>
        </p:nvSpPr>
        <p:spPr>
          <a:xfrm>
            <a:off x="5507966" y="1626079"/>
            <a:ext cx="3035808" cy="3968496"/>
          </a:xfrm>
        </p:spPr>
        <p:txBody>
          <a:bodyPr rtlCol="0">
            <a:normAutofit/>
          </a:bodyPr>
          <a:lstStyle>
            <a:lvl1pPr>
              <a:defRPr>
                <a:latin typeface="Arial" pitchFamily="34" charset="0"/>
                <a:cs typeface="Arial" pitchFamily="34" charset="0"/>
              </a:defRPr>
            </a:lvl1pPr>
          </a:lstStyle>
          <a:p>
            <a:pPr lvl="0"/>
            <a:r>
              <a:rPr lang="en-US" noProof="0" dirty="0" smtClean="0"/>
              <a:t>Click icon to add picture</a:t>
            </a:r>
            <a:endParaRPr lang="en-US" noProof="0" dirty="0"/>
          </a:p>
        </p:txBody>
      </p:sp>
    </p:spTree>
    <p:extLst>
      <p:ext uri="{BB962C8B-B14F-4D97-AF65-F5344CB8AC3E}">
        <p14:creationId xmlns:p14="http://schemas.microsoft.com/office/powerpoint/2010/main" val="422679896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w/photo on LEFT w/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6" name="Picture Placeholder 5"/>
          <p:cNvSpPr>
            <a:spLocks noGrp="1"/>
          </p:cNvSpPr>
          <p:nvPr>
            <p:ph type="pic" sz="quarter" idx="16"/>
          </p:nvPr>
        </p:nvSpPr>
        <p:spPr>
          <a:xfrm>
            <a:off x="685800" y="1600200"/>
            <a:ext cx="3035808" cy="3968496"/>
          </a:xfrm>
        </p:spPr>
        <p:txBody>
          <a:bodyPr rtlCol="0">
            <a:normAutofit/>
          </a:bodyPr>
          <a:lstStyle>
            <a:lvl1pPr>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9" name="Text Placeholder 8"/>
          <p:cNvSpPr>
            <a:spLocks noGrp="1"/>
          </p:cNvSpPr>
          <p:nvPr>
            <p:ph type="body" sz="quarter" idx="17"/>
          </p:nvPr>
        </p:nvSpPr>
        <p:spPr>
          <a:xfrm>
            <a:off x="685800" y="4956048"/>
            <a:ext cx="3035808" cy="621792"/>
          </a:xfrm>
          <a:solidFill>
            <a:schemeClr val="tx1">
              <a:alpha val="75000"/>
            </a:schemeClr>
          </a:solidFill>
        </p:spPr>
        <p:txBody>
          <a:bodyPr anchor="ctr" anchorCtr="1">
            <a:normAutofit/>
          </a:bodyPr>
          <a:lstStyle>
            <a:lvl1pPr marL="0" indent="0" algn="ctr">
              <a:buNone/>
              <a:defRPr sz="1600">
                <a:solidFill>
                  <a:schemeClr val="bg1"/>
                </a:solidFill>
                <a:latin typeface="Arial" pitchFamily="34" charset="0"/>
                <a:cs typeface="Arial" pitchFamily="34" charset="0"/>
              </a:defRPr>
            </a:lvl1pPr>
          </a:lstStyle>
          <a:p>
            <a:pPr lvl="0"/>
            <a:r>
              <a:rPr lang="en-US" smtClean="0"/>
              <a:t>Click to edit Master text styles</a:t>
            </a:r>
          </a:p>
        </p:txBody>
      </p:sp>
      <p:sp>
        <p:nvSpPr>
          <p:cNvPr id="11" name="Text Placeholder 10"/>
          <p:cNvSpPr>
            <a:spLocks noGrp="1"/>
          </p:cNvSpPr>
          <p:nvPr>
            <p:ph type="body" sz="quarter" idx="18"/>
          </p:nvPr>
        </p:nvSpPr>
        <p:spPr>
          <a:xfrm>
            <a:off x="4221126" y="1338263"/>
            <a:ext cx="4602833" cy="4523041"/>
          </a:xfrm>
        </p:spPr>
        <p:txBody>
          <a:bodyPr/>
          <a:lstStyle>
            <a:lvl1pPr>
              <a:buClr>
                <a:srgbClr val="333333"/>
              </a:buClr>
              <a:buSzPct val="90000"/>
              <a:defRPr>
                <a:latin typeface="Arial" pitchFamily="34" charset="0"/>
                <a:cs typeface="Arial" pitchFamily="34" charset="0"/>
              </a:defRPr>
            </a:lvl1pPr>
            <a:lvl2pPr>
              <a:buClr>
                <a:srgbClr val="333333"/>
              </a:buClr>
              <a:buSzPct val="90000"/>
              <a:defRPr>
                <a:latin typeface="Arial" pitchFamily="34" charset="0"/>
                <a:cs typeface="Arial" pitchFamily="34" charset="0"/>
              </a:defRPr>
            </a:lvl2pPr>
            <a:lvl3pPr>
              <a:buClr>
                <a:srgbClr val="333333"/>
              </a:buClr>
              <a:buSzPct val="90000"/>
              <a:defRPr>
                <a:latin typeface="Arial" pitchFamily="34" charset="0"/>
                <a:cs typeface="Arial" pitchFamily="34" charset="0"/>
              </a:defRPr>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69047461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with Photo on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6" name="Picture Placeholder 5"/>
          <p:cNvSpPr>
            <a:spLocks noGrp="1"/>
          </p:cNvSpPr>
          <p:nvPr>
            <p:ph type="pic" sz="quarter" idx="16"/>
          </p:nvPr>
        </p:nvSpPr>
        <p:spPr>
          <a:xfrm>
            <a:off x="685800" y="1600200"/>
            <a:ext cx="3035808" cy="3968496"/>
          </a:xfrm>
        </p:spPr>
        <p:txBody>
          <a:bodyPr rtlCol="0">
            <a:normAutofit/>
          </a:bodyPr>
          <a:lstStyle>
            <a:lvl1pPr>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1" name="Text Placeholder 10"/>
          <p:cNvSpPr>
            <a:spLocks noGrp="1"/>
          </p:cNvSpPr>
          <p:nvPr>
            <p:ph type="body" sz="quarter" idx="18"/>
          </p:nvPr>
        </p:nvSpPr>
        <p:spPr>
          <a:xfrm>
            <a:off x="4224528" y="1338263"/>
            <a:ext cx="4581569" cy="4523041"/>
          </a:xfrm>
        </p:spPr>
        <p:txBody>
          <a:bodyPr/>
          <a:lstStyle>
            <a:lvl1pPr>
              <a:buClr>
                <a:srgbClr val="333333"/>
              </a:buClr>
              <a:buSzPct val="90000"/>
              <a:defRPr>
                <a:latin typeface="Arial" pitchFamily="34" charset="0"/>
                <a:cs typeface="Arial" pitchFamily="34" charset="0"/>
              </a:defRPr>
            </a:lvl1pPr>
            <a:lvl2pPr>
              <a:buClr>
                <a:srgbClr val="333333"/>
              </a:buClr>
              <a:buSzPct val="90000"/>
              <a:defRPr>
                <a:latin typeface="Arial" pitchFamily="34" charset="0"/>
                <a:cs typeface="Arial" pitchFamily="34" charset="0"/>
              </a:defRPr>
            </a:lvl2pPr>
            <a:lvl3pPr>
              <a:buClr>
                <a:srgbClr val="333333"/>
              </a:buClr>
              <a:buSzPct val="90000"/>
              <a:defRPr>
                <a:latin typeface="Arial" pitchFamily="34" charset="0"/>
                <a:cs typeface="Arial" pitchFamily="34" charset="0"/>
              </a:defRPr>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95097075"/>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TextBox 8"/>
          <p:cNvSpPr txBox="1">
            <a:spLocks noChangeArrowheads="1"/>
          </p:cNvSpPr>
          <p:nvPr userDrawn="1"/>
        </p:nvSpPr>
        <p:spPr bwMode="auto">
          <a:xfrm>
            <a:off x="333375" y="304800"/>
            <a:ext cx="8505825" cy="5984875"/>
          </a:xfrm>
          <a:prstGeom prst="rect">
            <a:avLst/>
          </a:prstGeom>
          <a:solidFill>
            <a:srgbClr val="66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p:txBody>
      </p:sp>
    </p:spTree>
    <p:extLst>
      <p:ext uri="{BB962C8B-B14F-4D97-AF65-F5344CB8AC3E}">
        <p14:creationId xmlns:p14="http://schemas.microsoft.com/office/powerpoint/2010/main" val="11717287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with attribution">
    <p:spTree>
      <p:nvGrpSpPr>
        <p:cNvPr id="1" name=""/>
        <p:cNvGrpSpPr/>
        <p:nvPr/>
      </p:nvGrpSpPr>
      <p:grpSpPr>
        <a:xfrm>
          <a:off x="0" y="0"/>
          <a:ext cx="0" cy="0"/>
          <a:chOff x="0" y="0"/>
          <a:chExt cx="0" cy="0"/>
        </a:xfrm>
      </p:grpSpPr>
      <p:sp>
        <p:nvSpPr>
          <p:cNvPr id="4" name="TextBox 8"/>
          <p:cNvSpPr txBox="1">
            <a:spLocks noChangeArrowheads="1"/>
          </p:cNvSpPr>
          <p:nvPr userDrawn="1"/>
        </p:nvSpPr>
        <p:spPr bwMode="auto">
          <a:xfrm>
            <a:off x="333375" y="304800"/>
            <a:ext cx="8505825" cy="5984875"/>
          </a:xfrm>
          <a:prstGeom prst="rect">
            <a:avLst/>
          </a:prstGeom>
          <a:solidFill>
            <a:srgbClr val="66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p:txBody>
      </p:sp>
      <p:sp>
        <p:nvSpPr>
          <p:cNvPr id="9" name="Text Placeholder 8"/>
          <p:cNvSpPr>
            <a:spLocks noGrp="1"/>
          </p:cNvSpPr>
          <p:nvPr>
            <p:ph type="body" sz="quarter" idx="12"/>
          </p:nvPr>
        </p:nvSpPr>
        <p:spPr>
          <a:xfrm>
            <a:off x="797444" y="2724912"/>
            <a:ext cx="7639280" cy="1115568"/>
          </a:xfrm>
        </p:spPr>
        <p:txBody>
          <a:bodyPr anchor="ctr">
            <a:noAutofit/>
          </a:bodyPr>
          <a:lstStyle>
            <a:lvl1pPr marL="0" indent="0">
              <a:buNone/>
              <a:defRPr sz="3200">
                <a:solidFill>
                  <a:schemeClr val="bg1"/>
                </a:solidFill>
                <a:latin typeface="Arial" pitchFamily="34" charset="0"/>
                <a:cs typeface="Arial"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smtClean="0"/>
              <a:t>Click to edit Master text styles</a:t>
            </a:r>
          </a:p>
        </p:txBody>
      </p:sp>
      <p:sp>
        <p:nvSpPr>
          <p:cNvPr id="11" name="Text Placeholder 10"/>
          <p:cNvSpPr>
            <a:spLocks noGrp="1"/>
          </p:cNvSpPr>
          <p:nvPr>
            <p:ph type="body" sz="quarter" idx="13"/>
          </p:nvPr>
        </p:nvSpPr>
        <p:spPr>
          <a:xfrm>
            <a:off x="6181344" y="4069080"/>
            <a:ext cx="2212848" cy="923544"/>
          </a:xfrm>
        </p:spPr>
        <p:txBody>
          <a:bodyPr>
            <a:normAutofit/>
          </a:bodyPr>
          <a:lstStyle>
            <a:lvl1pPr marL="0" indent="0" algn="r">
              <a:buNone/>
              <a:defRPr sz="180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082262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Key Priciple highlight">
    <p:spTree>
      <p:nvGrpSpPr>
        <p:cNvPr id="1" name=""/>
        <p:cNvGrpSpPr/>
        <p:nvPr/>
      </p:nvGrpSpPr>
      <p:grpSpPr>
        <a:xfrm>
          <a:off x="0" y="0"/>
          <a:ext cx="0" cy="0"/>
          <a:chOff x="0" y="0"/>
          <a:chExt cx="0" cy="0"/>
        </a:xfrm>
      </p:grpSpPr>
      <p:sp>
        <p:nvSpPr>
          <p:cNvPr id="3" name="TextBox 8"/>
          <p:cNvSpPr txBox="1">
            <a:spLocks noChangeArrowheads="1"/>
          </p:cNvSpPr>
          <p:nvPr userDrawn="1"/>
        </p:nvSpPr>
        <p:spPr bwMode="auto">
          <a:xfrm>
            <a:off x="333375" y="304800"/>
            <a:ext cx="8505825" cy="5984875"/>
          </a:xfrm>
          <a:prstGeom prst="rect">
            <a:avLst/>
          </a:prstGeom>
          <a:solidFill>
            <a:srgbClr val="66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a:p>
            <a:endParaRPr lang="en-US" dirty="0">
              <a:latin typeface="Univers LT 55" pitchFamily="2" charset="0"/>
            </a:endParaRPr>
          </a:p>
        </p:txBody>
      </p:sp>
      <p:sp>
        <p:nvSpPr>
          <p:cNvPr id="9" name="Text Placeholder 8"/>
          <p:cNvSpPr>
            <a:spLocks noGrp="1"/>
          </p:cNvSpPr>
          <p:nvPr>
            <p:ph type="body" sz="quarter" idx="12"/>
          </p:nvPr>
        </p:nvSpPr>
        <p:spPr>
          <a:xfrm>
            <a:off x="1403029" y="1985947"/>
            <a:ext cx="6226496" cy="2651760"/>
          </a:xfrm>
        </p:spPr>
        <p:txBody>
          <a:bodyPr anchor="ctr">
            <a:noAutofit/>
          </a:bodyPr>
          <a:lstStyle>
            <a:lvl1pPr marL="0" indent="0">
              <a:lnSpc>
                <a:spcPct val="130000"/>
              </a:lnSpc>
              <a:buNone/>
              <a:defRPr sz="2400">
                <a:solidFill>
                  <a:schemeClr val="bg1"/>
                </a:solidFill>
                <a:latin typeface="Arial" pitchFamily="34" charset="0"/>
                <a:cs typeface="Arial"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329395695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Rectangle 2"/>
          <p:cNvSpPr/>
          <p:nvPr userDrawn="1"/>
        </p:nvSpPr>
        <p:spPr>
          <a:xfrm>
            <a:off x="361950" y="1338263"/>
            <a:ext cx="8483600" cy="4716462"/>
          </a:xfrm>
          <a:prstGeom prst="rect">
            <a:avLst/>
          </a:prstGeom>
          <a:solidFill>
            <a:srgbClr val="66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Univers LT 55" pitchFamily="2" charset="0"/>
            </a:endParaRPr>
          </a:p>
        </p:txBody>
      </p:sp>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6816640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6553200" y="6356356"/>
            <a:ext cx="2133600" cy="365125"/>
          </a:xfrm>
          <a:prstGeom prst="rect">
            <a:avLst/>
          </a:prstGeom>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86612510"/>
      </p:ext>
    </p:extLst>
  </p:cSld>
  <p:clrMapOvr>
    <a:masterClrMapping/>
  </p:clrMapOvr>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grpSp>
        <p:nvGrpSpPr>
          <p:cNvPr id="6" name="Group 6"/>
          <p:cNvGrpSpPr>
            <a:grpSpLocks/>
          </p:cNvGrpSpPr>
          <p:nvPr userDrawn="1"/>
        </p:nvGrpSpPr>
        <p:grpSpPr bwMode="auto">
          <a:xfrm>
            <a:off x="303213" y="2028825"/>
            <a:ext cx="4022725" cy="3382963"/>
            <a:chOff x="708917" y="1445885"/>
            <a:chExt cx="5680753" cy="5049917"/>
          </a:xfrm>
        </p:grpSpPr>
        <p:pic>
          <p:nvPicPr>
            <p:cNvPr id="8" name="Picture 12" descr="2word_ballons_orange.wmf"/>
            <p:cNvPicPr>
              <a:picLocks noChangeAspect="1"/>
            </p:cNvPicPr>
            <p:nvPr/>
          </p:nvPicPr>
          <p:blipFill>
            <a:blip r:embed="rId2" cstate="print">
              <a:extLst>
                <a:ext uri="{28A0092B-C50C-407E-A947-70E740481C1C}">
                  <a14:useLocalDpi xmlns:a14="http://schemas.microsoft.com/office/drawing/2010/main" val="0"/>
                </a:ext>
              </a:extLst>
            </a:blip>
            <a:srcRect l="-606" b="-7410"/>
            <a:stretch>
              <a:fillRect/>
            </a:stretch>
          </p:blipFill>
          <p:spPr bwMode="auto">
            <a:xfrm>
              <a:off x="708917" y="1445885"/>
              <a:ext cx="5680753" cy="5049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1439748" y="5533688"/>
              <a:ext cx="522342" cy="343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Univers LT 55" pitchFamily="2" charset="0"/>
              </a:endParaRPr>
            </a:p>
          </p:txBody>
        </p:sp>
      </p:grpSp>
    </p:spTree>
    <p:extLst>
      <p:ext uri="{BB962C8B-B14F-4D97-AF65-F5344CB8AC3E}">
        <p14:creationId xmlns:p14="http://schemas.microsoft.com/office/powerpoint/2010/main" val="1688133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7" name="Picture 11" descr="2%_bubble_orange.wmf"/>
          <p:cNvPicPr>
            <a:picLocks noChangeAspect="1"/>
          </p:cNvPicPr>
          <p:nvPr userDrawn="1"/>
        </p:nvPicPr>
        <p:blipFill>
          <a:blip r:embed="rId2" cstate="print">
            <a:extLst>
              <a:ext uri="{28A0092B-C50C-407E-A947-70E740481C1C}">
                <a14:useLocalDpi xmlns:a14="http://schemas.microsoft.com/office/drawing/2010/main" val="0"/>
              </a:ext>
            </a:extLst>
          </a:blip>
          <a:srcRect l="-912" r="2"/>
          <a:stretch>
            <a:fillRect/>
          </a:stretch>
        </p:blipFill>
        <p:spPr bwMode="auto">
          <a:xfrm>
            <a:off x="334963" y="1893888"/>
            <a:ext cx="3932237"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1581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6" name="Picture 11" descr="globe-icon-orange.png"/>
          <p:cNvPicPr>
            <a:picLocks noChangeAspect="1"/>
          </p:cNvPicPr>
          <p:nvPr userDrawn="1"/>
        </p:nvPicPr>
        <p:blipFill>
          <a:blip r:embed="rId2" cstate="print">
            <a:extLst>
              <a:ext uri="{28A0092B-C50C-407E-A947-70E740481C1C}">
                <a14:useLocalDpi xmlns:a14="http://schemas.microsoft.com/office/drawing/2010/main" val="0"/>
              </a:ext>
            </a:extLst>
          </a:blip>
          <a:srcRect l="-1033" r="2"/>
          <a:stretch>
            <a:fillRect/>
          </a:stretch>
        </p:blipFill>
        <p:spPr bwMode="auto">
          <a:xfrm>
            <a:off x="514350" y="1885950"/>
            <a:ext cx="3606800" cy="356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8307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661092" y="3232318"/>
            <a:ext cx="4114800" cy="822960"/>
          </a:xfrm>
        </p:spPr>
        <p:txBody>
          <a:bodyPr>
            <a:noAutofit/>
          </a:bodyPr>
          <a:lstStyle>
            <a:lvl1pPr>
              <a:defRPr sz="3200">
                <a:latin typeface="Arial" pitchFamily="34" charset="0"/>
                <a:cs typeface="Arial" pitchFamily="34" charset="0"/>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59" y="1579417"/>
            <a:ext cx="2999752" cy="3925207"/>
          </a:xfrm>
          <a:prstGeom prst="rect">
            <a:avLst/>
          </a:prstGeom>
        </p:spPr>
      </p:pic>
    </p:spTree>
    <p:extLst>
      <p:ext uri="{BB962C8B-B14F-4D97-AF65-F5344CB8AC3E}">
        <p14:creationId xmlns:p14="http://schemas.microsoft.com/office/powerpoint/2010/main" val="15406078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4"/>
          <p:cNvSpPr>
            <a:spLocks noGrp="1"/>
          </p:cNvSpPr>
          <p:nvPr>
            <p:ph type="title"/>
          </p:nvPr>
        </p:nvSpPr>
        <p:spPr bwMode="auto">
          <a:xfrm>
            <a:off x="242888" y="215900"/>
            <a:ext cx="8596312"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cxnSp>
        <p:nvCxnSpPr>
          <p:cNvPr id="17" name="Straight Connector 16"/>
          <p:cNvCxnSpPr/>
          <p:nvPr/>
        </p:nvCxnSpPr>
        <p:spPr>
          <a:xfrm>
            <a:off x="352425" y="1123950"/>
            <a:ext cx="8486775" cy="0"/>
          </a:xfrm>
          <a:prstGeom prst="line">
            <a:avLst/>
          </a:prstGeom>
          <a:ln w="19050">
            <a:solidFill>
              <a:srgbClr val="757575"/>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7188" y="6248400"/>
            <a:ext cx="8486775" cy="0"/>
          </a:xfrm>
          <a:prstGeom prst="line">
            <a:avLst/>
          </a:prstGeom>
          <a:ln w="19050">
            <a:solidFill>
              <a:srgbClr val="757575"/>
            </a:solidFill>
            <a:prstDash val="sysDot"/>
          </a:ln>
        </p:spPr>
        <p:style>
          <a:lnRef idx="1">
            <a:schemeClr val="accent1"/>
          </a:lnRef>
          <a:fillRef idx="0">
            <a:schemeClr val="accent1"/>
          </a:fillRef>
          <a:effectRef idx="0">
            <a:schemeClr val="accent1"/>
          </a:effectRef>
          <a:fontRef idx="minor">
            <a:schemeClr val="tx1"/>
          </a:fontRef>
        </p:style>
      </p:cxnSp>
      <p:sp>
        <p:nvSpPr>
          <p:cNvPr id="1030" name="TextBox 26"/>
          <p:cNvSpPr txBox="1">
            <a:spLocks noChangeArrowheads="1"/>
          </p:cNvSpPr>
          <p:nvPr/>
        </p:nvSpPr>
        <p:spPr bwMode="auto">
          <a:xfrm>
            <a:off x="476250" y="6602414"/>
            <a:ext cx="1520825" cy="13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64005" tIns="32003" rIns="64005" bIns="32003"/>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nSpc>
                <a:spcPct val="90000"/>
              </a:lnSpc>
              <a:spcAft>
                <a:spcPct val="10000"/>
              </a:spcAft>
            </a:pPr>
            <a:r>
              <a:rPr lang="en-US" sz="500" dirty="0">
                <a:solidFill>
                  <a:srgbClr val="808080"/>
                </a:solidFill>
                <a:latin typeface="Arial" pitchFamily="34" charset="0"/>
                <a:cs typeface="Arial" pitchFamily="34" charset="0"/>
              </a:rPr>
              <a:t>© </a:t>
            </a:r>
            <a:r>
              <a:rPr lang="en-US" sz="500" dirty="0" smtClean="0">
                <a:solidFill>
                  <a:srgbClr val="808080"/>
                </a:solidFill>
                <a:latin typeface="Arial" pitchFamily="34" charset="0"/>
                <a:cs typeface="Arial" pitchFamily="34" charset="0"/>
              </a:rPr>
              <a:t>2013 </a:t>
            </a:r>
            <a:r>
              <a:rPr lang="en-US" sz="500" dirty="0">
                <a:solidFill>
                  <a:srgbClr val="808080"/>
                </a:solidFill>
                <a:latin typeface="Arial" pitchFamily="34" charset="0"/>
                <a:cs typeface="Arial" pitchFamily="34" charset="0"/>
              </a:rPr>
              <a:t>Fiserv, Inc. or its affiliates. </a:t>
            </a:r>
          </a:p>
        </p:txBody>
      </p:sp>
      <p:pic>
        <p:nvPicPr>
          <p:cNvPr id="1031" name="Picture 34"/>
          <p:cNvPicPr>
            <a:picLocks noChangeArrowheads="1"/>
          </p:cNvPicPr>
          <p:nvPr/>
        </p:nvPicPr>
        <p:blipFill>
          <a:blip r:embed="rId59" cstate="print">
            <a:extLst>
              <a:ext uri="{28A0092B-C50C-407E-A947-70E740481C1C}">
                <a14:useLocalDpi xmlns:a14="http://schemas.microsoft.com/office/drawing/2010/main" val="0"/>
              </a:ext>
            </a:extLst>
          </a:blip>
          <a:srcRect/>
          <a:stretch>
            <a:fillRect/>
          </a:stretch>
        </p:blipFill>
        <p:spPr bwMode="auto">
          <a:xfrm>
            <a:off x="8275638" y="6400800"/>
            <a:ext cx="5715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Placeholder 29"/>
          <p:cNvSpPr>
            <a:spLocks noGrp="1"/>
          </p:cNvSpPr>
          <p:nvPr>
            <p:ph type="body" idx="1"/>
          </p:nvPr>
        </p:nvSpPr>
        <p:spPr bwMode="auto">
          <a:xfrm>
            <a:off x="536575" y="1338263"/>
            <a:ext cx="8302624" cy="471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35"/>
          <p:cNvSpPr txBox="1">
            <a:spLocks noChangeArrowheads="1"/>
          </p:cNvSpPr>
          <p:nvPr/>
        </p:nvSpPr>
        <p:spPr bwMode="auto">
          <a:xfrm>
            <a:off x="247650" y="6562726"/>
            <a:ext cx="534988"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700" kern="1200">
                <a:solidFill>
                  <a:srgbClr val="000000"/>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D85C22E4-A3E1-4FB6-BB34-D990F68F027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 id="2147483828" r:id="rId20"/>
    <p:sldLayoutId id="2147483829" r:id="rId21"/>
    <p:sldLayoutId id="2147483830" r:id="rId22"/>
    <p:sldLayoutId id="2147483831" r:id="rId23"/>
    <p:sldLayoutId id="2147483832" r:id="rId24"/>
    <p:sldLayoutId id="2147483833" r:id="rId25"/>
    <p:sldLayoutId id="2147483834" r:id="rId26"/>
    <p:sldLayoutId id="2147483835" r:id="rId27"/>
    <p:sldLayoutId id="2147483836" r:id="rId28"/>
    <p:sldLayoutId id="2147483837" r:id="rId29"/>
    <p:sldLayoutId id="2147483838" r:id="rId30"/>
    <p:sldLayoutId id="2147483839" r:id="rId31"/>
    <p:sldLayoutId id="2147483840" r:id="rId32"/>
    <p:sldLayoutId id="2147483767" r:id="rId33"/>
    <p:sldLayoutId id="2147483768" r:id="rId34"/>
    <p:sldLayoutId id="2147483755" r:id="rId35"/>
    <p:sldLayoutId id="2147483769" r:id="rId36"/>
    <p:sldLayoutId id="2147483770" r:id="rId37"/>
    <p:sldLayoutId id="2147483771" r:id="rId38"/>
    <p:sldLayoutId id="2147483756" r:id="rId39"/>
    <p:sldLayoutId id="2147483772" r:id="rId40"/>
    <p:sldLayoutId id="2147483773" r:id="rId41"/>
    <p:sldLayoutId id="2147483774" r:id="rId42"/>
    <p:sldLayoutId id="2147483775" r:id="rId43"/>
    <p:sldLayoutId id="2147483776" r:id="rId44"/>
    <p:sldLayoutId id="2147483777" r:id="rId45"/>
    <p:sldLayoutId id="2147483778" r:id="rId46"/>
    <p:sldLayoutId id="2147483779" r:id="rId47"/>
    <p:sldLayoutId id="2147483780" r:id="rId48"/>
    <p:sldLayoutId id="2147483781" r:id="rId49"/>
    <p:sldLayoutId id="2147483782" r:id="rId50"/>
    <p:sldLayoutId id="2147483757" r:id="rId51"/>
    <p:sldLayoutId id="2147483758" r:id="rId52"/>
    <p:sldLayoutId id="2147483783" r:id="rId53"/>
    <p:sldLayoutId id="2147483784" r:id="rId54"/>
    <p:sldLayoutId id="2147483785" r:id="rId55"/>
    <p:sldLayoutId id="2147483786" r:id="rId56"/>
    <p:sldLayoutId id="2147483846" r:id="rId57"/>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2800" kern="1200">
          <a:solidFill>
            <a:schemeClr val="tx1"/>
          </a:solidFill>
          <a:latin typeface="+mj-lt"/>
          <a:ea typeface="+mj-ea"/>
          <a:cs typeface="Arial" pitchFamily="34" charset="0"/>
        </a:defRPr>
      </a:lvl1pPr>
      <a:lvl2pPr algn="l" rtl="0" eaLnBrk="1" fontAlgn="base" hangingPunct="1">
        <a:spcBef>
          <a:spcPct val="0"/>
        </a:spcBef>
        <a:spcAft>
          <a:spcPct val="0"/>
        </a:spcAft>
        <a:defRPr sz="2800">
          <a:solidFill>
            <a:schemeClr val="tx1"/>
          </a:solidFill>
          <a:latin typeface="Univers LT 55" pitchFamily="2" charset="0"/>
          <a:cs typeface="Arial" pitchFamily="34" charset="0"/>
        </a:defRPr>
      </a:lvl2pPr>
      <a:lvl3pPr algn="l" rtl="0" eaLnBrk="1" fontAlgn="base" hangingPunct="1">
        <a:spcBef>
          <a:spcPct val="0"/>
        </a:spcBef>
        <a:spcAft>
          <a:spcPct val="0"/>
        </a:spcAft>
        <a:defRPr sz="2800">
          <a:solidFill>
            <a:schemeClr val="tx1"/>
          </a:solidFill>
          <a:latin typeface="Univers LT 55" pitchFamily="2" charset="0"/>
          <a:cs typeface="Arial" pitchFamily="34" charset="0"/>
        </a:defRPr>
      </a:lvl3pPr>
      <a:lvl4pPr algn="l" rtl="0" eaLnBrk="1" fontAlgn="base" hangingPunct="1">
        <a:spcBef>
          <a:spcPct val="0"/>
        </a:spcBef>
        <a:spcAft>
          <a:spcPct val="0"/>
        </a:spcAft>
        <a:defRPr sz="2800">
          <a:solidFill>
            <a:schemeClr val="tx1"/>
          </a:solidFill>
          <a:latin typeface="Univers LT 55" pitchFamily="2" charset="0"/>
          <a:cs typeface="Arial" pitchFamily="34" charset="0"/>
        </a:defRPr>
      </a:lvl4pPr>
      <a:lvl5pPr algn="l" rtl="0" eaLnBrk="1" fontAlgn="base" hangingPunct="1">
        <a:spcBef>
          <a:spcPct val="0"/>
        </a:spcBef>
        <a:spcAft>
          <a:spcPct val="0"/>
        </a:spcAft>
        <a:defRPr sz="2800">
          <a:solidFill>
            <a:schemeClr val="tx1"/>
          </a:solidFill>
          <a:latin typeface="Univers LT 55" pitchFamily="2" charset="0"/>
          <a:cs typeface="Arial" pitchFamily="34" charset="0"/>
        </a:defRPr>
      </a:lvl5pPr>
      <a:lvl6pPr marL="457200" algn="l" rtl="0" eaLnBrk="1" fontAlgn="base" hangingPunct="1">
        <a:spcBef>
          <a:spcPct val="0"/>
        </a:spcBef>
        <a:spcAft>
          <a:spcPct val="0"/>
        </a:spcAft>
        <a:defRPr sz="2800">
          <a:solidFill>
            <a:schemeClr val="tx1"/>
          </a:solidFill>
          <a:latin typeface="Univers LT 55" pitchFamily="2" charset="0"/>
          <a:cs typeface="Arial" pitchFamily="34" charset="0"/>
        </a:defRPr>
      </a:lvl6pPr>
      <a:lvl7pPr marL="914400" algn="l" rtl="0" eaLnBrk="1" fontAlgn="base" hangingPunct="1">
        <a:spcBef>
          <a:spcPct val="0"/>
        </a:spcBef>
        <a:spcAft>
          <a:spcPct val="0"/>
        </a:spcAft>
        <a:defRPr sz="2800">
          <a:solidFill>
            <a:schemeClr val="tx1"/>
          </a:solidFill>
          <a:latin typeface="Univers LT 55" pitchFamily="2" charset="0"/>
          <a:cs typeface="Arial" pitchFamily="34" charset="0"/>
        </a:defRPr>
      </a:lvl7pPr>
      <a:lvl8pPr marL="1371600" algn="l" rtl="0" eaLnBrk="1" fontAlgn="base" hangingPunct="1">
        <a:spcBef>
          <a:spcPct val="0"/>
        </a:spcBef>
        <a:spcAft>
          <a:spcPct val="0"/>
        </a:spcAft>
        <a:defRPr sz="2800">
          <a:solidFill>
            <a:schemeClr val="tx1"/>
          </a:solidFill>
          <a:latin typeface="Univers LT 55" pitchFamily="2" charset="0"/>
          <a:cs typeface="Arial" pitchFamily="34" charset="0"/>
        </a:defRPr>
      </a:lvl8pPr>
      <a:lvl9pPr marL="1828800" algn="l" rtl="0" eaLnBrk="1" fontAlgn="base" hangingPunct="1">
        <a:spcBef>
          <a:spcPct val="0"/>
        </a:spcBef>
        <a:spcAft>
          <a:spcPct val="0"/>
        </a:spcAft>
        <a:defRPr sz="2800">
          <a:solidFill>
            <a:schemeClr val="tx1"/>
          </a:solidFill>
          <a:latin typeface="Univers LT 55" pitchFamily="2" charset="0"/>
          <a:cs typeface="Arial" pitchFamily="34" charset="0"/>
        </a:defRPr>
      </a:lvl9pPr>
    </p:titleStyle>
    <p:bodyStyle>
      <a:lvl1pPr marL="228600" indent="-228600" algn="l" rtl="0" eaLnBrk="1" fontAlgn="base" hangingPunct="1">
        <a:spcBef>
          <a:spcPct val="20000"/>
        </a:spcBef>
        <a:spcAft>
          <a:spcPct val="0"/>
        </a:spcAft>
        <a:buSzPct val="90000"/>
        <a:buFont typeface="Arial" pitchFamily="34" charset="0"/>
        <a:buChar char="•"/>
        <a:defRPr sz="2000" kern="1200">
          <a:solidFill>
            <a:srgbClr val="333333"/>
          </a:solidFill>
          <a:latin typeface="+mj-lt"/>
          <a:ea typeface="+mn-ea"/>
          <a:cs typeface="Arial" pitchFamily="34" charset="0"/>
        </a:defRPr>
      </a:lvl1pPr>
      <a:lvl2pPr marL="457200" indent="-223838" algn="l" rtl="0" eaLnBrk="1" fontAlgn="base" hangingPunct="1">
        <a:spcBef>
          <a:spcPct val="20000"/>
        </a:spcBef>
        <a:spcAft>
          <a:spcPct val="0"/>
        </a:spcAft>
        <a:buSzPct val="80000"/>
        <a:buFont typeface="Arial" pitchFamily="34" charset="0"/>
        <a:buChar char="•"/>
        <a:defRPr kern="1200">
          <a:solidFill>
            <a:srgbClr val="333333"/>
          </a:solidFill>
          <a:latin typeface="+mj-lt"/>
          <a:ea typeface="+mn-ea"/>
          <a:cs typeface="Arial" pitchFamily="34" charset="0"/>
        </a:defRPr>
      </a:lvl2pPr>
      <a:lvl3pPr marL="627063" indent="-169863" algn="l" rtl="0" eaLnBrk="1" fontAlgn="base" hangingPunct="1">
        <a:spcBef>
          <a:spcPct val="20000"/>
        </a:spcBef>
        <a:spcAft>
          <a:spcPct val="0"/>
        </a:spcAft>
        <a:buSzPct val="90000"/>
        <a:buFont typeface="Arial" pitchFamily="34" charset="0"/>
        <a:buChar char="•"/>
        <a:defRPr sz="1600" kern="1200">
          <a:solidFill>
            <a:srgbClr val="333333"/>
          </a:solidFill>
          <a:latin typeface="+mj-lt"/>
          <a:ea typeface="+mn-ea"/>
          <a:cs typeface="Arial" pitchFamily="34" charset="0"/>
        </a:defRPr>
      </a:lvl3pPr>
      <a:lvl4pPr marL="1543050" indent="-171450" algn="l" rtl="0" eaLnBrk="1" fontAlgn="base" hangingPunct="1">
        <a:spcBef>
          <a:spcPct val="20000"/>
        </a:spcBef>
        <a:spcAft>
          <a:spcPct val="0"/>
        </a:spcAft>
        <a:buSzPct val="90000"/>
        <a:buFont typeface="Univers LT 55" pitchFamily="2" charset="0"/>
        <a:buChar char="»"/>
        <a:defRPr sz="1400" kern="1200">
          <a:solidFill>
            <a:srgbClr val="333333"/>
          </a:solidFill>
          <a:latin typeface="Univers LT 55" pitchFamily="2" charset="0"/>
          <a:ea typeface="+mn-ea"/>
          <a:cs typeface="Arial" pitchFamily="34" charset="0"/>
        </a:defRPr>
      </a:lvl4pPr>
      <a:lvl5pPr marL="2057400" indent="-228600" algn="l" rtl="0" eaLnBrk="1" fontAlgn="base" hangingPunct="1">
        <a:spcBef>
          <a:spcPct val="20000"/>
        </a:spcBef>
        <a:spcAft>
          <a:spcPct val="0"/>
        </a:spcAft>
        <a:buFont typeface="Arial" pitchFamily="34" charset="0"/>
        <a:buChar char="»"/>
        <a:defRPr sz="20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3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7.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3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3.png"/><Relationship Id="rId1" Type="http://schemas.openxmlformats.org/officeDocument/2006/relationships/slideLayout" Target="../slideLayouts/slideLayout3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8.png"/><Relationship Id="rId2" Type="http://schemas.openxmlformats.org/officeDocument/2006/relationships/diagramData" Target="../diagrams/data3.xml"/><Relationship Id="rId1" Type="http://schemas.openxmlformats.org/officeDocument/2006/relationships/slideLayout" Target="../slideLayouts/slideLayout3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4.png"/><Relationship Id="rId2" Type="http://schemas.openxmlformats.org/officeDocument/2006/relationships/diagramData" Target="../diagrams/data4.xml"/><Relationship Id="rId1" Type="http://schemas.openxmlformats.org/officeDocument/2006/relationships/slideLayout" Target="../slideLayouts/slideLayout3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2.png"/><Relationship Id="rId2" Type="http://schemas.openxmlformats.org/officeDocument/2006/relationships/diagramData" Target="../diagrams/data5.xml"/><Relationship Id="rId1" Type="http://schemas.openxmlformats.org/officeDocument/2006/relationships/slideLayout" Target="../slideLayouts/slideLayout3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6.png"/><Relationship Id="rId2" Type="http://schemas.openxmlformats.org/officeDocument/2006/relationships/diagramData" Target="../diagrams/data6.xml"/><Relationship Id="rId1" Type="http://schemas.openxmlformats.org/officeDocument/2006/relationships/slideLayout" Target="../slideLayouts/slideLayout3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6606" y="1803045"/>
            <a:ext cx="7983660" cy="42976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p:txBody>
          <a:bodyPr/>
          <a:lstStyle/>
          <a:p>
            <a:r>
              <a:rPr lang="en-US" dirty="0" smtClean="0"/>
              <a:t>Process </a:t>
            </a:r>
            <a:r>
              <a:rPr lang="en-US" dirty="0" smtClean="0"/>
              <a:t>Overview</a:t>
            </a:r>
            <a:endParaRPr lang="en-US" dirty="0"/>
          </a:p>
        </p:txBody>
      </p:sp>
      <p:grpSp>
        <p:nvGrpSpPr>
          <p:cNvPr id="3" name="Group 40"/>
          <p:cNvGrpSpPr/>
          <p:nvPr/>
        </p:nvGrpSpPr>
        <p:grpSpPr>
          <a:xfrm>
            <a:off x="940158" y="3487478"/>
            <a:ext cx="2194560" cy="731520"/>
            <a:chOff x="1081825" y="2936384"/>
            <a:chExt cx="2194560" cy="731520"/>
          </a:xfrm>
        </p:grpSpPr>
        <p:sp>
          <p:nvSpPr>
            <p:cNvPr id="7" name="Rectangle 6"/>
            <p:cNvSpPr/>
            <p:nvPr/>
          </p:nvSpPr>
          <p:spPr>
            <a:xfrm>
              <a:off x="1081825" y="2936384"/>
              <a:ext cx="2194560" cy="73152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a:r>
                <a:rPr lang="en-US" sz="1400" b="1" cap="small" dirty="0" smtClean="0">
                  <a:solidFill>
                    <a:schemeClr val="bg1"/>
                  </a:solidFill>
                  <a:latin typeface="Arial Black" panose="020B0A04020102020204" pitchFamily="34" charset="0"/>
                  <a:cs typeface="Arial" pitchFamily="34" charset="0"/>
                </a:rPr>
                <a:t>Incident Management</a:t>
              </a:r>
              <a:endParaRPr lang="en-US" sz="1400" b="1" cap="small" dirty="0">
                <a:solidFill>
                  <a:schemeClr val="bg1"/>
                </a:solidFill>
                <a:latin typeface="Arial Black" panose="020B0A04020102020204" pitchFamily="34" charset="0"/>
                <a:cs typeface="Arial" pitchFamily="34" charset="0"/>
              </a:endParaRPr>
            </a:p>
          </p:txBody>
        </p:sp>
        <p:pic>
          <p:nvPicPr>
            <p:cNvPr id="16" name="Picture 6" descr="C:\Users\firyoda\KPMG\400. Knowledge Base\Icons\m_collection\m_collection_png\64x64\plain\medical_bag.png"/>
            <p:cNvPicPr>
              <a:picLocks noChangeAspect="1" noChangeArrowheads="1"/>
            </p:cNvPicPr>
            <p:nvPr/>
          </p:nvPicPr>
          <p:blipFill>
            <a:blip r:embed="rId2" cstate="print"/>
            <a:srcRect/>
            <a:stretch>
              <a:fillRect/>
            </a:stretch>
          </p:blipFill>
          <p:spPr bwMode="auto">
            <a:xfrm>
              <a:off x="1211255" y="3047787"/>
              <a:ext cx="548640" cy="548640"/>
            </a:xfrm>
            <a:prstGeom prst="rect">
              <a:avLst/>
            </a:prstGeom>
            <a:noFill/>
            <a:effectLst>
              <a:outerShdw blurRad="50800" dist="38100" dir="8100000" algn="tr" rotWithShape="0">
                <a:prstClr val="black">
                  <a:alpha val="40000"/>
                </a:prstClr>
              </a:outerShdw>
            </a:effectLst>
          </p:spPr>
        </p:pic>
      </p:grpSp>
      <p:grpSp>
        <p:nvGrpSpPr>
          <p:cNvPr id="5" name="Group 42"/>
          <p:cNvGrpSpPr/>
          <p:nvPr/>
        </p:nvGrpSpPr>
        <p:grpSpPr>
          <a:xfrm>
            <a:off x="5884881" y="3506795"/>
            <a:ext cx="2194560" cy="731520"/>
            <a:chOff x="6026548" y="2955701"/>
            <a:chExt cx="2194560" cy="731520"/>
          </a:xfrm>
        </p:grpSpPr>
        <p:sp>
          <p:nvSpPr>
            <p:cNvPr id="22" name="Rectangle 21"/>
            <p:cNvSpPr/>
            <p:nvPr/>
          </p:nvSpPr>
          <p:spPr>
            <a:xfrm>
              <a:off x="6026548" y="2955701"/>
              <a:ext cx="2194560" cy="7315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a:r>
                <a:rPr lang="en-US" sz="1400" b="1" cap="small" dirty="0" smtClean="0">
                  <a:solidFill>
                    <a:schemeClr val="bg1"/>
                  </a:solidFill>
                  <a:latin typeface="Arial Black" panose="020B0A04020102020204" pitchFamily="34" charset="0"/>
                  <a:cs typeface="Arial" pitchFamily="34" charset="0"/>
                </a:rPr>
                <a:t>Request</a:t>
              </a:r>
              <a:br>
                <a:rPr lang="en-US" sz="1400" b="1" cap="small" dirty="0" smtClean="0">
                  <a:solidFill>
                    <a:schemeClr val="bg1"/>
                  </a:solidFill>
                  <a:latin typeface="Arial Black" panose="020B0A04020102020204" pitchFamily="34" charset="0"/>
                  <a:cs typeface="Arial" pitchFamily="34" charset="0"/>
                </a:rPr>
              </a:br>
              <a:r>
                <a:rPr lang="en-US" sz="1400" b="1" cap="small" dirty="0" smtClean="0">
                  <a:solidFill>
                    <a:schemeClr val="bg1"/>
                  </a:solidFill>
                  <a:latin typeface="Arial Black" panose="020B0A04020102020204" pitchFamily="34" charset="0"/>
                  <a:cs typeface="Arial" pitchFamily="34" charset="0"/>
                </a:rPr>
                <a:t>Fulfillment </a:t>
              </a:r>
              <a:endParaRPr lang="en-US" sz="1400" b="1" cap="small" dirty="0">
                <a:solidFill>
                  <a:schemeClr val="bg1"/>
                </a:solidFill>
                <a:latin typeface="Arial Black" panose="020B0A04020102020204" pitchFamily="34" charset="0"/>
                <a:cs typeface="Arial" pitchFamily="34" charset="0"/>
              </a:endParaRPr>
            </a:p>
          </p:txBody>
        </p:sp>
        <p:pic>
          <p:nvPicPr>
            <p:cNvPr id="19" name="Picture 2" descr="C:\Users\firyoda\KPMG\400. Knowledge Base\Icons\m_collection\m_collection_png\64x64\plain\shopping_cart.png"/>
            <p:cNvPicPr>
              <a:picLocks noChangeAspect="1" noChangeArrowheads="1"/>
            </p:cNvPicPr>
            <p:nvPr/>
          </p:nvPicPr>
          <p:blipFill>
            <a:blip r:embed="rId3" cstate="print"/>
            <a:srcRect/>
            <a:stretch>
              <a:fillRect/>
            </a:stretch>
          </p:blipFill>
          <p:spPr bwMode="auto">
            <a:xfrm>
              <a:off x="6118483" y="3047787"/>
              <a:ext cx="548640" cy="548640"/>
            </a:xfrm>
            <a:prstGeom prst="rect">
              <a:avLst/>
            </a:prstGeom>
            <a:noFill/>
            <a:effectLst>
              <a:outerShdw blurRad="50800" dist="38100" dir="8100000" algn="tr" rotWithShape="0">
                <a:prstClr val="black">
                  <a:alpha val="40000"/>
                </a:prstClr>
              </a:outerShdw>
            </a:effectLst>
          </p:spPr>
        </p:pic>
      </p:grpSp>
      <p:grpSp>
        <p:nvGrpSpPr>
          <p:cNvPr id="6" name="Group 41"/>
          <p:cNvGrpSpPr/>
          <p:nvPr/>
        </p:nvGrpSpPr>
        <p:grpSpPr>
          <a:xfrm>
            <a:off x="3412519" y="3487478"/>
            <a:ext cx="2194560" cy="731520"/>
            <a:chOff x="3554186" y="2936384"/>
            <a:chExt cx="2194560" cy="731520"/>
          </a:xfrm>
        </p:grpSpPr>
        <p:sp>
          <p:nvSpPr>
            <p:cNvPr id="21" name="Rectangle 20"/>
            <p:cNvSpPr/>
            <p:nvPr/>
          </p:nvSpPr>
          <p:spPr>
            <a:xfrm>
              <a:off x="3554186" y="2936384"/>
              <a:ext cx="2194560" cy="731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a:r>
                <a:rPr lang="en-US" sz="1400" b="1" cap="small" dirty="0" smtClean="0">
                  <a:solidFill>
                    <a:schemeClr val="bg1"/>
                  </a:solidFill>
                  <a:latin typeface="Arial Black" panose="020B0A04020102020204" pitchFamily="34" charset="0"/>
                  <a:cs typeface="Arial" pitchFamily="34" charset="0"/>
                </a:rPr>
                <a:t>Knowledge Management</a:t>
              </a:r>
              <a:endParaRPr lang="en-US" sz="1400" b="1" cap="small" dirty="0">
                <a:solidFill>
                  <a:schemeClr val="bg1"/>
                </a:solidFill>
                <a:latin typeface="Arial Black" panose="020B0A04020102020204" pitchFamily="34" charset="0"/>
                <a:cs typeface="Arial" pitchFamily="34" charset="0"/>
              </a:endParaRPr>
            </a:p>
          </p:txBody>
        </p:sp>
        <p:pic>
          <p:nvPicPr>
            <p:cNvPr id="20" name="Picture 4" descr="C:\Users\firyoda\KPMG\400. Knowledge Base\Icons\m_collection\m_collection_png\64x64\plain\lightbulb_on.png"/>
            <p:cNvPicPr>
              <a:picLocks noChangeAspect="1" noChangeArrowheads="1"/>
            </p:cNvPicPr>
            <p:nvPr/>
          </p:nvPicPr>
          <p:blipFill>
            <a:blip r:embed="rId4" cstate="print"/>
            <a:srcRect/>
            <a:stretch>
              <a:fillRect/>
            </a:stretch>
          </p:blipFill>
          <p:spPr bwMode="auto">
            <a:xfrm>
              <a:off x="3667950" y="3047787"/>
              <a:ext cx="548640" cy="548640"/>
            </a:xfrm>
            <a:prstGeom prst="rect">
              <a:avLst/>
            </a:prstGeom>
            <a:noFill/>
            <a:effectLst>
              <a:outerShdw blurRad="50800" dist="38100" dir="8100000" algn="tr" rotWithShape="0">
                <a:prstClr val="black">
                  <a:alpha val="40000"/>
                </a:prstClr>
              </a:outerShdw>
            </a:effectLst>
          </p:spPr>
        </p:pic>
      </p:grpSp>
      <p:grpSp>
        <p:nvGrpSpPr>
          <p:cNvPr id="8" name="Group 45"/>
          <p:cNvGrpSpPr/>
          <p:nvPr/>
        </p:nvGrpSpPr>
        <p:grpSpPr>
          <a:xfrm>
            <a:off x="5884881" y="4369048"/>
            <a:ext cx="2194560" cy="731520"/>
            <a:chOff x="6026548" y="4056845"/>
            <a:chExt cx="2194560" cy="731520"/>
          </a:xfrm>
        </p:grpSpPr>
        <p:sp>
          <p:nvSpPr>
            <p:cNvPr id="24" name="Rectangle 23"/>
            <p:cNvSpPr/>
            <p:nvPr/>
          </p:nvSpPr>
          <p:spPr>
            <a:xfrm>
              <a:off x="6026548" y="4056845"/>
              <a:ext cx="2194560" cy="73152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a:r>
                <a:rPr lang="en-US" sz="1400" b="1" cap="small" dirty="0" smtClean="0">
                  <a:solidFill>
                    <a:schemeClr val="bg1"/>
                  </a:solidFill>
                  <a:latin typeface="Arial Black" panose="020B0A04020102020204" pitchFamily="34" charset="0"/>
                  <a:cs typeface="Arial" pitchFamily="34" charset="0"/>
                </a:rPr>
                <a:t>Asset</a:t>
              </a:r>
              <a:br>
                <a:rPr lang="en-US" sz="1400" b="1" cap="small" dirty="0" smtClean="0">
                  <a:solidFill>
                    <a:schemeClr val="bg1"/>
                  </a:solidFill>
                  <a:latin typeface="Arial Black" panose="020B0A04020102020204" pitchFamily="34" charset="0"/>
                  <a:cs typeface="Arial" pitchFamily="34" charset="0"/>
                </a:rPr>
              </a:br>
              <a:r>
                <a:rPr lang="en-US" sz="1400" b="1" cap="small" dirty="0" smtClean="0">
                  <a:solidFill>
                    <a:schemeClr val="bg1"/>
                  </a:solidFill>
                  <a:latin typeface="Arial Black" panose="020B0A04020102020204" pitchFamily="34" charset="0"/>
                  <a:cs typeface="Arial" pitchFamily="34" charset="0"/>
                </a:rPr>
                <a:t>Management</a:t>
              </a:r>
              <a:endParaRPr lang="en-US" sz="1400" b="1" cap="small" dirty="0">
                <a:solidFill>
                  <a:schemeClr val="bg1"/>
                </a:solidFill>
                <a:latin typeface="Arial Black" panose="020B0A04020102020204" pitchFamily="34" charset="0"/>
                <a:cs typeface="Arial" pitchFamily="34" charset="0"/>
              </a:endParaRPr>
            </a:p>
          </p:txBody>
        </p:sp>
        <p:pic>
          <p:nvPicPr>
            <p:cNvPr id="31" name="Picture 8" descr="C:\Users\firyoda\KPMG\400. Knowledge Base\Icons\m_collection\m_collection_png\64x64\plain\currency_dollar.png"/>
            <p:cNvPicPr>
              <a:picLocks noChangeAspect="1" noChangeArrowheads="1"/>
            </p:cNvPicPr>
            <p:nvPr/>
          </p:nvPicPr>
          <p:blipFill>
            <a:blip r:embed="rId5" cstate="print"/>
            <a:srcRect/>
            <a:stretch>
              <a:fillRect/>
            </a:stretch>
          </p:blipFill>
          <p:spPr bwMode="auto">
            <a:xfrm>
              <a:off x="6118483" y="4148285"/>
              <a:ext cx="548640" cy="548640"/>
            </a:xfrm>
            <a:prstGeom prst="rect">
              <a:avLst/>
            </a:prstGeom>
            <a:noFill/>
            <a:effectLst>
              <a:outerShdw blurRad="50800" dist="38100" dir="8100000" algn="tr" rotWithShape="0">
                <a:prstClr val="black">
                  <a:alpha val="40000"/>
                </a:prstClr>
              </a:outerShdw>
            </a:effectLst>
          </p:spPr>
        </p:pic>
      </p:grpSp>
      <p:grpSp>
        <p:nvGrpSpPr>
          <p:cNvPr id="9" name="Group 44"/>
          <p:cNvGrpSpPr/>
          <p:nvPr/>
        </p:nvGrpSpPr>
        <p:grpSpPr>
          <a:xfrm>
            <a:off x="3412518" y="4369048"/>
            <a:ext cx="2194560" cy="731520"/>
            <a:chOff x="3554186" y="4037528"/>
            <a:chExt cx="2194560" cy="731520"/>
          </a:xfrm>
        </p:grpSpPr>
        <p:sp>
          <p:nvSpPr>
            <p:cNvPr id="23" name="Rectangle 22"/>
            <p:cNvSpPr/>
            <p:nvPr/>
          </p:nvSpPr>
          <p:spPr>
            <a:xfrm>
              <a:off x="3554186" y="4037528"/>
              <a:ext cx="2194560" cy="73152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a:r>
                <a:rPr lang="en-US" sz="1400" b="1" cap="small" dirty="0" smtClean="0">
                  <a:solidFill>
                    <a:schemeClr val="bg1"/>
                  </a:solidFill>
                  <a:latin typeface="Arial Black" panose="020B0A04020102020204" pitchFamily="34" charset="0"/>
                  <a:cs typeface="Arial" pitchFamily="34" charset="0"/>
                </a:rPr>
                <a:t>Problem</a:t>
              </a:r>
            </a:p>
            <a:p>
              <a:pPr marL="631825"/>
              <a:r>
                <a:rPr lang="en-US" sz="1400" b="1" cap="small" dirty="0" smtClean="0">
                  <a:solidFill>
                    <a:schemeClr val="bg1"/>
                  </a:solidFill>
                  <a:latin typeface="Arial Black" panose="020B0A04020102020204" pitchFamily="34" charset="0"/>
                  <a:cs typeface="Arial" pitchFamily="34" charset="0"/>
                </a:rPr>
                <a:t>Management</a:t>
              </a:r>
              <a:endParaRPr lang="en-US" sz="1400" b="1" cap="small" dirty="0">
                <a:solidFill>
                  <a:schemeClr val="bg1"/>
                </a:solidFill>
                <a:latin typeface="Arial Black" panose="020B0A04020102020204" pitchFamily="34" charset="0"/>
                <a:cs typeface="Arial" pitchFamily="34" charset="0"/>
              </a:endParaRPr>
            </a:p>
          </p:txBody>
        </p:sp>
        <p:pic>
          <p:nvPicPr>
            <p:cNvPr id="32" name="Picture 5" descr="C:\Users\firyoda\KPMG\400. Knowledge Base\Icons\m_collection\m_collection_png\64x64\plain\bomb.png"/>
            <p:cNvPicPr>
              <a:picLocks noChangeAspect="1" noChangeArrowheads="1"/>
            </p:cNvPicPr>
            <p:nvPr/>
          </p:nvPicPr>
          <p:blipFill>
            <a:blip r:embed="rId6" cstate="print"/>
            <a:srcRect/>
            <a:stretch>
              <a:fillRect/>
            </a:stretch>
          </p:blipFill>
          <p:spPr bwMode="auto">
            <a:xfrm>
              <a:off x="3680172" y="4128968"/>
              <a:ext cx="548640" cy="548640"/>
            </a:xfrm>
            <a:prstGeom prst="rect">
              <a:avLst/>
            </a:prstGeom>
            <a:noFill/>
            <a:effectLst>
              <a:outerShdw blurRad="50800" dist="38100" dir="8100000" algn="tr" rotWithShape="0">
                <a:prstClr val="black">
                  <a:alpha val="40000"/>
                </a:prstClr>
              </a:outerShdw>
            </a:effectLst>
          </p:spPr>
        </p:pic>
      </p:grpSp>
      <p:grpSp>
        <p:nvGrpSpPr>
          <p:cNvPr id="10" name="Group 5"/>
          <p:cNvGrpSpPr/>
          <p:nvPr/>
        </p:nvGrpSpPr>
        <p:grpSpPr>
          <a:xfrm>
            <a:off x="3412518" y="2646551"/>
            <a:ext cx="2194560" cy="731520"/>
            <a:chOff x="3554186" y="1835240"/>
            <a:chExt cx="2194560" cy="731520"/>
          </a:xfrm>
        </p:grpSpPr>
        <p:sp>
          <p:nvSpPr>
            <p:cNvPr id="30" name="Rectangle 29"/>
            <p:cNvSpPr/>
            <p:nvPr/>
          </p:nvSpPr>
          <p:spPr>
            <a:xfrm>
              <a:off x="3554186" y="1835240"/>
              <a:ext cx="2194560" cy="731520"/>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a:r>
                <a:rPr lang="en-US" sz="1400" b="1" cap="small" dirty="0" smtClean="0">
                  <a:solidFill>
                    <a:schemeClr val="bg1"/>
                  </a:solidFill>
                  <a:latin typeface="Arial Black" panose="020B0A04020102020204" pitchFamily="34" charset="0"/>
                  <a:cs typeface="Arial" pitchFamily="34" charset="0"/>
                </a:rPr>
                <a:t>Case</a:t>
              </a:r>
            </a:p>
            <a:p>
              <a:pPr marL="631825"/>
              <a:r>
                <a:rPr lang="en-US" sz="1400" b="1" cap="small" dirty="0" smtClean="0">
                  <a:solidFill>
                    <a:schemeClr val="bg1"/>
                  </a:solidFill>
                  <a:latin typeface="Arial Black" panose="020B0A04020102020204" pitchFamily="34" charset="0"/>
                  <a:cs typeface="Arial" pitchFamily="34" charset="0"/>
                </a:rPr>
                <a:t>Management</a:t>
              </a:r>
              <a:endParaRPr lang="en-US" sz="1400" b="1" cap="small" dirty="0">
                <a:solidFill>
                  <a:schemeClr val="bg1"/>
                </a:solidFill>
                <a:latin typeface="Arial Black" panose="020B0A04020102020204" pitchFamily="34" charset="0"/>
                <a:cs typeface="Arial" pitchFamily="34" charset="0"/>
              </a:endParaRPr>
            </a:p>
          </p:txBody>
        </p:sp>
        <p:pic>
          <p:nvPicPr>
            <p:cNvPr id="34" name="Picture 33"/>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3680172" y="1928612"/>
              <a:ext cx="548640" cy="548640"/>
            </a:xfrm>
            <a:prstGeom prst="rect">
              <a:avLst/>
            </a:prstGeom>
          </p:spPr>
        </p:pic>
      </p:grpSp>
      <p:grpSp>
        <p:nvGrpSpPr>
          <p:cNvPr id="11" name="Group 43"/>
          <p:cNvGrpSpPr/>
          <p:nvPr/>
        </p:nvGrpSpPr>
        <p:grpSpPr>
          <a:xfrm>
            <a:off x="940158" y="4369048"/>
            <a:ext cx="2194560" cy="731520"/>
            <a:chOff x="1081825" y="4037528"/>
            <a:chExt cx="2194560" cy="731520"/>
          </a:xfrm>
        </p:grpSpPr>
        <p:sp>
          <p:nvSpPr>
            <p:cNvPr id="25" name="Rectangle 24"/>
            <p:cNvSpPr/>
            <p:nvPr/>
          </p:nvSpPr>
          <p:spPr>
            <a:xfrm>
              <a:off x="1081825" y="4037528"/>
              <a:ext cx="2194560"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a:r>
                <a:rPr lang="en-US" sz="1400" b="1" cap="small" dirty="0" smtClean="0">
                  <a:solidFill>
                    <a:schemeClr val="bg1"/>
                  </a:solidFill>
                  <a:latin typeface="Arial Black" panose="020B0A04020102020204" pitchFamily="34" charset="0"/>
                  <a:cs typeface="Arial" pitchFamily="34" charset="0"/>
                </a:rPr>
                <a:t>Change</a:t>
              </a:r>
              <a:br>
                <a:rPr lang="en-US" sz="1400" b="1" cap="small" dirty="0" smtClean="0">
                  <a:solidFill>
                    <a:schemeClr val="bg1"/>
                  </a:solidFill>
                  <a:latin typeface="Arial Black" panose="020B0A04020102020204" pitchFamily="34" charset="0"/>
                  <a:cs typeface="Arial" pitchFamily="34" charset="0"/>
                </a:rPr>
              </a:br>
              <a:r>
                <a:rPr lang="en-US" sz="1400" b="1" cap="small" dirty="0" smtClean="0">
                  <a:solidFill>
                    <a:schemeClr val="bg1"/>
                  </a:solidFill>
                  <a:latin typeface="Arial Black" panose="020B0A04020102020204" pitchFamily="34" charset="0"/>
                  <a:cs typeface="Arial" pitchFamily="34" charset="0"/>
                </a:rPr>
                <a:t>Management</a:t>
              </a:r>
              <a:endParaRPr lang="en-US" sz="1400" b="1" cap="small" dirty="0">
                <a:solidFill>
                  <a:schemeClr val="bg1"/>
                </a:solidFill>
                <a:latin typeface="Arial Black" panose="020B0A04020102020204" pitchFamily="34" charset="0"/>
                <a:cs typeface="Arial" pitchFamily="34" charset="0"/>
              </a:endParaRPr>
            </a:p>
          </p:txBody>
        </p:sp>
        <p:pic>
          <p:nvPicPr>
            <p:cNvPr id="38" name="Picture 37"/>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1211255" y="4128968"/>
              <a:ext cx="548640" cy="548640"/>
            </a:xfrm>
            <a:prstGeom prst="rect">
              <a:avLst/>
            </a:prstGeom>
          </p:spPr>
        </p:pic>
      </p:grpSp>
      <p:grpSp>
        <p:nvGrpSpPr>
          <p:cNvPr id="12" name="Group 46"/>
          <p:cNvGrpSpPr/>
          <p:nvPr/>
        </p:nvGrpSpPr>
        <p:grpSpPr>
          <a:xfrm>
            <a:off x="3412518" y="5188412"/>
            <a:ext cx="2194560" cy="731520"/>
            <a:chOff x="3554186" y="5138672"/>
            <a:chExt cx="2194560" cy="731520"/>
          </a:xfrm>
        </p:grpSpPr>
        <p:sp>
          <p:nvSpPr>
            <p:cNvPr id="29" name="Rectangle 28"/>
            <p:cNvSpPr/>
            <p:nvPr/>
          </p:nvSpPr>
          <p:spPr>
            <a:xfrm>
              <a:off x="3554186" y="5138672"/>
              <a:ext cx="2194560" cy="73152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a:r>
                <a:rPr lang="en-US" sz="1400" b="1" cap="small" dirty="0" smtClean="0">
                  <a:solidFill>
                    <a:schemeClr val="bg1"/>
                  </a:solidFill>
                  <a:latin typeface="Arial Black" panose="020B0A04020102020204" pitchFamily="34" charset="0"/>
                  <a:cs typeface="Arial" pitchFamily="34" charset="0"/>
                </a:rPr>
                <a:t>Configuration</a:t>
              </a:r>
            </a:p>
            <a:p>
              <a:pPr marL="631825"/>
              <a:r>
                <a:rPr lang="en-US" sz="1400" b="1" cap="small" dirty="0" smtClean="0">
                  <a:solidFill>
                    <a:schemeClr val="bg1"/>
                  </a:solidFill>
                  <a:latin typeface="Arial Black" panose="020B0A04020102020204" pitchFamily="34" charset="0"/>
                  <a:cs typeface="Arial" pitchFamily="34" charset="0"/>
                </a:rPr>
                <a:t>Management</a:t>
              </a:r>
              <a:endParaRPr lang="en-US" sz="1400" b="1" cap="small" dirty="0">
                <a:solidFill>
                  <a:schemeClr val="bg1"/>
                </a:solidFill>
                <a:latin typeface="Arial Black" panose="020B0A04020102020204" pitchFamily="34" charset="0"/>
                <a:cs typeface="Arial" pitchFamily="34" charset="0"/>
              </a:endParaRPr>
            </a:p>
          </p:txBody>
        </p:sp>
        <p:grpSp>
          <p:nvGrpSpPr>
            <p:cNvPr id="13" name="Group 34"/>
            <p:cNvGrpSpPr>
              <a:grpSpLocks/>
            </p:cNvGrpSpPr>
            <p:nvPr/>
          </p:nvGrpSpPr>
          <p:grpSpPr>
            <a:xfrm>
              <a:off x="3667950" y="5230112"/>
              <a:ext cx="548640" cy="548640"/>
              <a:chOff x="476250" y="1752600"/>
              <a:chExt cx="641350" cy="625475"/>
            </a:xfrm>
            <a:solidFill>
              <a:schemeClr val="bg1"/>
            </a:solidFill>
          </p:grpSpPr>
          <p:sp>
            <p:nvSpPr>
              <p:cNvPr id="36" name="Freeform 37"/>
              <p:cNvSpPr>
                <a:spLocks noEditPoints="1"/>
              </p:cNvSpPr>
              <p:nvPr/>
            </p:nvSpPr>
            <p:spPr bwMode="auto">
              <a:xfrm>
                <a:off x="555625" y="1836738"/>
                <a:ext cx="511175" cy="504825"/>
              </a:xfrm>
              <a:custGeom>
                <a:avLst/>
                <a:gdLst>
                  <a:gd name="T0" fmla="*/ 134 w 1051"/>
                  <a:gd name="T1" fmla="*/ 296 h 1042"/>
                  <a:gd name="T2" fmla="*/ 132 w 1051"/>
                  <a:gd name="T3" fmla="*/ 252 h 1042"/>
                  <a:gd name="T4" fmla="*/ 382 w 1051"/>
                  <a:gd name="T5" fmla="*/ 325 h 1042"/>
                  <a:gd name="T6" fmla="*/ 948 w 1051"/>
                  <a:gd name="T7" fmla="*/ 492 h 1042"/>
                  <a:gd name="T8" fmla="*/ 1051 w 1051"/>
                  <a:gd name="T9" fmla="*/ 388 h 1042"/>
                  <a:gd name="T10" fmla="*/ 983 w 1051"/>
                  <a:gd name="T11" fmla="*/ 518 h 1042"/>
                  <a:gd name="T12" fmla="*/ 925 w 1051"/>
                  <a:gd name="T13" fmla="*/ 558 h 1042"/>
                  <a:gd name="T14" fmla="*/ 800 w 1051"/>
                  <a:gd name="T15" fmla="*/ 571 h 1042"/>
                  <a:gd name="T16" fmla="*/ 598 w 1051"/>
                  <a:gd name="T17" fmla="*/ 495 h 1042"/>
                  <a:gd name="T18" fmla="*/ 536 w 1051"/>
                  <a:gd name="T19" fmla="*/ 343 h 1042"/>
                  <a:gd name="T20" fmla="*/ 653 w 1051"/>
                  <a:gd name="T21" fmla="*/ 393 h 1042"/>
                  <a:gd name="T22" fmla="*/ 800 w 1051"/>
                  <a:gd name="T23" fmla="*/ 571 h 1042"/>
                  <a:gd name="T24" fmla="*/ 564 w 1051"/>
                  <a:gd name="T25" fmla="*/ 795 h 1042"/>
                  <a:gd name="T26" fmla="*/ 811 w 1051"/>
                  <a:gd name="T27" fmla="*/ 672 h 1042"/>
                  <a:gd name="T28" fmla="*/ 582 w 1051"/>
                  <a:gd name="T29" fmla="*/ 835 h 1042"/>
                  <a:gd name="T30" fmla="*/ 361 w 1051"/>
                  <a:gd name="T31" fmla="*/ 890 h 1042"/>
                  <a:gd name="T32" fmla="*/ 274 w 1051"/>
                  <a:gd name="T33" fmla="*/ 810 h 1042"/>
                  <a:gd name="T34" fmla="*/ 288 w 1051"/>
                  <a:gd name="T35" fmla="*/ 677 h 1042"/>
                  <a:gd name="T36" fmla="*/ 406 w 1051"/>
                  <a:gd name="T37" fmla="*/ 384 h 1042"/>
                  <a:gd name="T38" fmla="*/ 331 w 1051"/>
                  <a:gd name="T39" fmla="*/ 685 h 1042"/>
                  <a:gd name="T40" fmla="*/ 290 w 1051"/>
                  <a:gd name="T41" fmla="*/ 810 h 1042"/>
                  <a:gd name="T42" fmla="*/ 261 w 1051"/>
                  <a:gd name="T43" fmla="*/ 812 h 1042"/>
                  <a:gd name="T44" fmla="*/ 70 w 1051"/>
                  <a:gd name="T45" fmla="*/ 485 h 1042"/>
                  <a:gd name="T46" fmla="*/ 59 w 1051"/>
                  <a:gd name="T47" fmla="*/ 345 h 1042"/>
                  <a:gd name="T48" fmla="*/ 181 w 1051"/>
                  <a:gd name="T49" fmla="*/ 463 h 1042"/>
                  <a:gd name="T50" fmla="*/ 261 w 1051"/>
                  <a:gd name="T51" fmla="*/ 812 h 1042"/>
                  <a:gd name="T52" fmla="*/ 78 w 1051"/>
                  <a:gd name="T53" fmla="*/ 75 h 1042"/>
                  <a:gd name="T54" fmla="*/ 55 w 1051"/>
                  <a:gd name="T55" fmla="*/ 197 h 1042"/>
                  <a:gd name="T56" fmla="*/ 30 w 1051"/>
                  <a:gd name="T57" fmla="*/ 130 h 1042"/>
                  <a:gd name="T58" fmla="*/ 100 w 1051"/>
                  <a:gd name="T59" fmla="*/ 890 h 1042"/>
                  <a:gd name="T60" fmla="*/ 199 w 1051"/>
                  <a:gd name="T61" fmla="*/ 890 h 1042"/>
                  <a:gd name="T62" fmla="*/ 156 w 1051"/>
                  <a:gd name="T63" fmla="*/ 934 h 1042"/>
                  <a:gd name="T64" fmla="*/ 401 w 1051"/>
                  <a:gd name="T65" fmla="*/ 1034 h 1042"/>
                  <a:gd name="T66" fmla="*/ 322 w 1051"/>
                  <a:gd name="T67" fmla="*/ 959 h 1042"/>
                  <a:gd name="T68" fmla="*/ 339 w 1051"/>
                  <a:gd name="T69" fmla="*/ 946 h 1042"/>
                  <a:gd name="T70" fmla="*/ 403 w 1051"/>
                  <a:gd name="T71" fmla="*/ 979 h 1042"/>
                  <a:gd name="T72" fmla="*/ 980 w 1051"/>
                  <a:gd name="T73" fmla="*/ 792 h 1042"/>
                  <a:gd name="T74" fmla="*/ 915 w 1051"/>
                  <a:gd name="T75" fmla="*/ 745 h 1042"/>
                  <a:gd name="T76" fmla="*/ 925 w 1051"/>
                  <a:gd name="T77" fmla="*/ 672 h 1042"/>
                  <a:gd name="T78" fmla="*/ 955 w 1051"/>
                  <a:gd name="T79" fmla="*/ 727 h 1042"/>
                  <a:gd name="T80" fmla="*/ 728 w 1051"/>
                  <a:gd name="T81" fmla="*/ 158 h 1042"/>
                  <a:gd name="T82" fmla="*/ 524 w 1051"/>
                  <a:gd name="T83" fmla="*/ 274 h 1042"/>
                  <a:gd name="T84" fmla="*/ 488 w 1051"/>
                  <a:gd name="T85" fmla="*/ 250 h 1042"/>
                  <a:gd name="T86" fmla="*/ 624 w 1051"/>
                  <a:gd name="T87" fmla="*/ 5 h 1042"/>
                  <a:gd name="T88" fmla="*/ 728 w 1051"/>
                  <a:gd name="T89" fmla="*/ 158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51" h="1042">
                    <a:moveTo>
                      <a:pt x="382" y="325"/>
                    </a:moveTo>
                    <a:cubicBezTo>
                      <a:pt x="304" y="305"/>
                      <a:pt x="220" y="295"/>
                      <a:pt x="134" y="296"/>
                    </a:cubicBezTo>
                    <a:cubicBezTo>
                      <a:pt x="135" y="290"/>
                      <a:pt x="136" y="284"/>
                      <a:pt x="136" y="278"/>
                    </a:cubicBezTo>
                    <a:cubicBezTo>
                      <a:pt x="136" y="269"/>
                      <a:pt x="134" y="260"/>
                      <a:pt x="132" y="252"/>
                    </a:cubicBezTo>
                    <a:cubicBezTo>
                      <a:pt x="223" y="251"/>
                      <a:pt x="312" y="262"/>
                      <a:pt x="395" y="284"/>
                    </a:cubicBezTo>
                    <a:cubicBezTo>
                      <a:pt x="387" y="296"/>
                      <a:pt x="383" y="310"/>
                      <a:pt x="382" y="325"/>
                    </a:cubicBezTo>
                    <a:moveTo>
                      <a:pt x="906" y="544"/>
                    </a:moveTo>
                    <a:cubicBezTo>
                      <a:pt x="921" y="527"/>
                      <a:pt x="935" y="510"/>
                      <a:pt x="948" y="492"/>
                    </a:cubicBezTo>
                    <a:cubicBezTo>
                      <a:pt x="890" y="448"/>
                      <a:pt x="890" y="448"/>
                      <a:pt x="890" y="448"/>
                    </a:cubicBezTo>
                    <a:cubicBezTo>
                      <a:pt x="1051" y="388"/>
                      <a:pt x="1051" y="388"/>
                      <a:pt x="1051" y="388"/>
                    </a:cubicBezTo>
                    <a:cubicBezTo>
                      <a:pt x="1038" y="559"/>
                      <a:pt x="1038" y="559"/>
                      <a:pt x="1038" y="559"/>
                    </a:cubicBezTo>
                    <a:cubicBezTo>
                      <a:pt x="983" y="518"/>
                      <a:pt x="983" y="518"/>
                      <a:pt x="983" y="518"/>
                    </a:cubicBezTo>
                    <a:cubicBezTo>
                      <a:pt x="968" y="537"/>
                      <a:pt x="953" y="556"/>
                      <a:pt x="937" y="574"/>
                    </a:cubicBezTo>
                    <a:cubicBezTo>
                      <a:pt x="934" y="568"/>
                      <a:pt x="930" y="563"/>
                      <a:pt x="925" y="558"/>
                    </a:cubicBezTo>
                    <a:cubicBezTo>
                      <a:pt x="920" y="552"/>
                      <a:pt x="913" y="548"/>
                      <a:pt x="906" y="544"/>
                    </a:cubicBezTo>
                    <a:moveTo>
                      <a:pt x="800" y="571"/>
                    </a:moveTo>
                    <a:cubicBezTo>
                      <a:pt x="752" y="518"/>
                      <a:pt x="696" y="471"/>
                      <a:pt x="632" y="431"/>
                    </a:cubicBezTo>
                    <a:cubicBezTo>
                      <a:pt x="598" y="495"/>
                      <a:pt x="598" y="495"/>
                      <a:pt x="598" y="495"/>
                    </a:cubicBezTo>
                    <a:cubicBezTo>
                      <a:pt x="526" y="365"/>
                      <a:pt x="526" y="365"/>
                      <a:pt x="526" y="365"/>
                    </a:cubicBezTo>
                    <a:cubicBezTo>
                      <a:pt x="536" y="343"/>
                      <a:pt x="536" y="343"/>
                      <a:pt x="536" y="343"/>
                    </a:cubicBezTo>
                    <a:cubicBezTo>
                      <a:pt x="686" y="332"/>
                      <a:pt x="686" y="332"/>
                      <a:pt x="686" y="332"/>
                    </a:cubicBezTo>
                    <a:cubicBezTo>
                      <a:pt x="653" y="393"/>
                      <a:pt x="653" y="393"/>
                      <a:pt x="653" y="393"/>
                    </a:cubicBezTo>
                    <a:cubicBezTo>
                      <a:pt x="721" y="435"/>
                      <a:pt x="782" y="486"/>
                      <a:pt x="833" y="542"/>
                    </a:cubicBezTo>
                    <a:cubicBezTo>
                      <a:pt x="819" y="549"/>
                      <a:pt x="808" y="559"/>
                      <a:pt x="800" y="571"/>
                    </a:cubicBezTo>
                    <a:moveTo>
                      <a:pt x="357" y="866"/>
                    </a:moveTo>
                    <a:cubicBezTo>
                      <a:pt x="427" y="850"/>
                      <a:pt x="497" y="826"/>
                      <a:pt x="564" y="795"/>
                    </a:cubicBezTo>
                    <a:cubicBezTo>
                      <a:pt x="647" y="757"/>
                      <a:pt x="725" y="709"/>
                      <a:pt x="796" y="651"/>
                    </a:cubicBezTo>
                    <a:cubicBezTo>
                      <a:pt x="799" y="659"/>
                      <a:pt x="805" y="666"/>
                      <a:pt x="811" y="672"/>
                    </a:cubicBezTo>
                    <a:cubicBezTo>
                      <a:pt x="815" y="676"/>
                      <a:pt x="820" y="680"/>
                      <a:pt x="824" y="683"/>
                    </a:cubicBezTo>
                    <a:cubicBezTo>
                      <a:pt x="751" y="744"/>
                      <a:pt x="669" y="795"/>
                      <a:pt x="582" y="835"/>
                    </a:cubicBezTo>
                    <a:cubicBezTo>
                      <a:pt x="510" y="868"/>
                      <a:pt x="434" y="893"/>
                      <a:pt x="358" y="910"/>
                    </a:cubicBezTo>
                    <a:cubicBezTo>
                      <a:pt x="360" y="904"/>
                      <a:pt x="361" y="897"/>
                      <a:pt x="361" y="890"/>
                    </a:cubicBezTo>
                    <a:cubicBezTo>
                      <a:pt x="361" y="882"/>
                      <a:pt x="359" y="874"/>
                      <a:pt x="357" y="866"/>
                    </a:cubicBezTo>
                    <a:moveTo>
                      <a:pt x="274" y="810"/>
                    </a:moveTo>
                    <a:cubicBezTo>
                      <a:pt x="214" y="664"/>
                      <a:pt x="214" y="664"/>
                      <a:pt x="214" y="664"/>
                    </a:cubicBezTo>
                    <a:cubicBezTo>
                      <a:pt x="288" y="677"/>
                      <a:pt x="288" y="677"/>
                      <a:pt x="288" y="677"/>
                    </a:cubicBezTo>
                    <a:cubicBezTo>
                      <a:pt x="315" y="579"/>
                      <a:pt x="355" y="478"/>
                      <a:pt x="406" y="383"/>
                    </a:cubicBezTo>
                    <a:cubicBezTo>
                      <a:pt x="406" y="384"/>
                      <a:pt x="406" y="384"/>
                      <a:pt x="406" y="384"/>
                    </a:cubicBezTo>
                    <a:cubicBezTo>
                      <a:pt x="416" y="394"/>
                      <a:pt x="429" y="401"/>
                      <a:pt x="443" y="405"/>
                    </a:cubicBezTo>
                    <a:cubicBezTo>
                      <a:pt x="395" y="496"/>
                      <a:pt x="357" y="592"/>
                      <a:pt x="331" y="685"/>
                    </a:cubicBezTo>
                    <a:cubicBezTo>
                      <a:pt x="396" y="697"/>
                      <a:pt x="396" y="697"/>
                      <a:pt x="396" y="697"/>
                    </a:cubicBezTo>
                    <a:cubicBezTo>
                      <a:pt x="290" y="810"/>
                      <a:pt x="290" y="810"/>
                      <a:pt x="290" y="810"/>
                    </a:cubicBezTo>
                    <a:lnTo>
                      <a:pt x="274" y="810"/>
                    </a:lnTo>
                    <a:close/>
                    <a:moveTo>
                      <a:pt x="261" y="812"/>
                    </a:moveTo>
                    <a:cubicBezTo>
                      <a:pt x="245" y="815"/>
                      <a:pt x="235" y="822"/>
                      <a:pt x="223" y="832"/>
                    </a:cubicBezTo>
                    <a:cubicBezTo>
                      <a:pt x="154" y="727"/>
                      <a:pt x="102" y="608"/>
                      <a:pt x="70" y="485"/>
                    </a:cubicBezTo>
                    <a:cubicBezTo>
                      <a:pt x="0" y="499"/>
                      <a:pt x="0" y="499"/>
                      <a:pt x="0" y="499"/>
                    </a:cubicBezTo>
                    <a:cubicBezTo>
                      <a:pt x="59" y="345"/>
                      <a:pt x="59" y="345"/>
                      <a:pt x="59" y="345"/>
                    </a:cubicBezTo>
                    <a:cubicBezTo>
                      <a:pt x="67" y="344"/>
                      <a:pt x="67" y="344"/>
                      <a:pt x="67" y="344"/>
                    </a:cubicBezTo>
                    <a:cubicBezTo>
                      <a:pt x="181" y="463"/>
                      <a:pt x="181" y="463"/>
                      <a:pt x="181" y="463"/>
                    </a:cubicBezTo>
                    <a:cubicBezTo>
                      <a:pt x="112" y="476"/>
                      <a:pt x="112" y="476"/>
                      <a:pt x="112" y="476"/>
                    </a:cubicBezTo>
                    <a:cubicBezTo>
                      <a:pt x="144" y="594"/>
                      <a:pt x="195" y="712"/>
                      <a:pt x="261" y="812"/>
                    </a:cubicBezTo>
                    <a:moveTo>
                      <a:pt x="30" y="130"/>
                    </a:moveTo>
                    <a:cubicBezTo>
                      <a:pt x="45" y="111"/>
                      <a:pt x="61" y="92"/>
                      <a:pt x="78" y="75"/>
                    </a:cubicBezTo>
                    <a:cubicBezTo>
                      <a:pt x="74" y="115"/>
                      <a:pt x="72" y="157"/>
                      <a:pt x="72" y="199"/>
                    </a:cubicBezTo>
                    <a:cubicBezTo>
                      <a:pt x="67" y="198"/>
                      <a:pt x="61" y="197"/>
                      <a:pt x="55" y="197"/>
                    </a:cubicBezTo>
                    <a:cubicBezTo>
                      <a:pt x="46" y="197"/>
                      <a:pt x="37" y="198"/>
                      <a:pt x="29" y="201"/>
                    </a:cubicBezTo>
                    <a:cubicBezTo>
                      <a:pt x="29" y="177"/>
                      <a:pt x="29" y="153"/>
                      <a:pt x="30" y="130"/>
                    </a:cubicBezTo>
                    <a:moveTo>
                      <a:pt x="156" y="934"/>
                    </a:moveTo>
                    <a:cubicBezTo>
                      <a:pt x="136" y="920"/>
                      <a:pt x="118" y="906"/>
                      <a:pt x="100" y="890"/>
                    </a:cubicBezTo>
                    <a:cubicBezTo>
                      <a:pt x="133" y="891"/>
                      <a:pt x="166" y="891"/>
                      <a:pt x="199" y="889"/>
                    </a:cubicBezTo>
                    <a:cubicBezTo>
                      <a:pt x="199" y="889"/>
                      <a:pt x="199" y="890"/>
                      <a:pt x="199" y="890"/>
                    </a:cubicBezTo>
                    <a:cubicBezTo>
                      <a:pt x="199" y="905"/>
                      <a:pt x="203" y="920"/>
                      <a:pt x="210" y="932"/>
                    </a:cubicBezTo>
                    <a:cubicBezTo>
                      <a:pt x="192" y="933"/>
                      <a:pt x="174" y="934"/>
                      <a:pt x="156" y="934"/>
                    </a:cubicBezTo>
                    <a:moveTo>
                      <a:pt x="482" y="1042"/>
                    </a:moveTo>
                    <a:cubicBezTo>
                      <a:pt x="455" y="1041"/>
                      <a:pt x="428" y="1038"/>
                      <a:pt x="401" y="1034"/>
                    </a:cubicBezTo>
                    <a:cubicBezTo>
                      <a:pt x="392" y="1026"/>
                      <a:pt x="383" y="1019"/>
                      <a:pt x="374" y="1011"/>
                    </a:cubicBezTo>
                    <a:cubicBezTo>
                      <a:pt x="356" y="994"/>
                      <a:pt x="339" y="977"/>
                      <a:pt x="322" y="959"/>
                    </a:cubicBezTo>
                    <a:cubicBezTo>
                      <a:pt x="328" y="956"/>
                      <a:pt x="332" y="952"/>
                      <a:pt x="337" y="948"/>
                    </a:cubicBezTo>
                    <a:cubicBezTo>
                      <a:pt x="339" y="946"/>
                      <a:pt x="339" y="946"/>
                      <a:pt x="339" y="946"/>
                    </a:cubicBezTo>
                    <a:cubicBezTo>
                      <a:pt x="344" y="940"/>
                      <a:pt x="348" y="934"/>
                      <a:pt x="352" y="927"/>
                    </a:cubicBezTo>
                    <a:cubicBezTo>
                      <a:pt x="368" y="945"/>
                      <a:pt x="386" y="962"/>
                      <a:pt x="403" y="979"/>
                    </a:cubicBezTo>
                    <a:cubicBezTo>
                      <a:pt x="429" y="1002"/>
                      <a:pt x="455" y="1023"/>
                      <a:pt x="482" y="1042"/>
                    </a:cubicBezTo>
                    <a:moveTo>
                      <a:pt x="980" y="792"/>
                    </a:moveTo>
                    <a:cubicBezTo>
                      <a:pt x="970" y="806"/>
                      <a:pt x="959" y="820"/>
                      <a:pt x="948" y="834"/>
                    </a:cubicBezTo>
                    <a:cubicBezTo>
                      <a:pt x="939" y="804"/>
                      <a:pt x="928" y="774"/>
                      <a:pt x="915" y="745"/>
                    </a:cubicBezTo>
                    <a:cubicBezTo>
                      <a:pt x="907" y="728"/>
                      <a:pt x="898" y="710"/>
                      <a:pt x="889" y="693"/>
                    </a:cubicBezTo>
                    <a:cubicBezTo>
                      <a:pt x="903" y="690"/>
                      <a:pt x="915" y="682"/>
                      <a:pt x="925" y="672"/>
                    </a:cubicBezTo>
                    <a:cubicBezTo>
                      <a:pt x="926" y="671"/>
                      <a:pt x="926" y="671"/>
                      <a:pt x="926" y="671"/>
                    </a:cubicBezTo>
                    <a:cubicBezTo>
                      <a:pt x="937" y="690"/>
                      <a:pt x="946" y="708"/>
                      <a:pt x="955" y="727"/>
                    </a:cubicBezTo>
                    <a:cubicBezTo>
                      <a:pt x="964" y="748"/>
                      <a:pt x="973" y="770"/>
                      <a:pt x="980" y="792"/>
                    </a:cubicBezTo>
                    <a:moveTo>
                      <a:pt x="728" y="158"/>
                    </a:moveTo>
                    <a:cubicBezTo>
                      <a:pt x="687" y="98"/>
                      <a:pt x="687" y="98"/>
                      <a:pt x="687" y="98"/>
                    </a:cubicBezTo>
                    <a:cubicBezTo>
                      <a:pt x="626" y="147"/>
                      <a:pt x="572" y="207"/>
                      <a:pt x="524" y="274"/>
                    </a:cubicBezTo>
                    <a:cubicBezTo>
                      <a:pt x="523" y="272"/>
                      <a:pt x="522" y="271"/>
                      <a:pt x="520" y="270"/>
                    </a:cubicBezTo>
                    <a:cubicBezTo>
                      <a:pt x="511" y="261"/>
                      <a:pt x="500" y="254"/>
                      <a:pt x="488" y="250"/>
                    </a:cubicBezTo>
                    <a:cubicBezTo>
                      <a:pt x="539" y="179"/>
                      <a:pt x="597" y="114"/>
                      <a:pt x="662" y="62"/>
                    </a:cubicBezTo>
                    <a:cubicBezTo>
                      <a:pt x="624" y="5"/>
                      <a:pt x="624" y="5"/>
                      <a:pt x="624" y="5"/>
                    </a:cubicBezTo>
                    <a:cubicBezTo>
                      <a:pt x="795" y="0"/>
                      <a:pt x="795" y="0"/>
                      <a:pt x="795" y="0"/>
                    </a:cubicBezTo>
                    <a:lnTo>
                      <a:pt x="728" y="158"/>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p:nvSpPr>
            <p:spPr bwMode="auto">
              <a:xfrm>
                <a:off x="476250" y="1752600"/>
                <a:ext cx="641350" cy="625475"/>
              </a:xfrm>
              <a:custGeom>
                <a:avLst/>
                <a:gdLst>
                  <a:gd name="T0" fmla="*/ 219 w 1322"/>
                  <a:gd name="T1" fmla="*/ 494 h 1292"/>
                  <a:gd name="T2" fmla="*/ 248 w 1322"/>
                  <a:gd name="T3" fmla="*/ 481 h 1292"/>
                  <a:gd name="T4" fmla="*/ 250 w 1322"/>
                  <a:gd name="T5" fmla="*/ 480 h 1292"/>
                  <a:gd name="T6" fmla="*/ 261 w 1322"/>
                  <a:gd name="T7" fmla="*/ 452 h 1292"/>
                  <a:gd name="T8" fmla="*/ 248 w 1322"/>
                  <a:gd name="T9" fmla="*/ 422 h 1292"/>
                  <a:gd name="T10" fmla="*/ 219 w 1322"/>
                  <a:gd name="T11" fmla="*/ 410 h 1292"/>
                  <a:gd name="T12" fmla="*/ 189 w 1322"/>
                  <a:gd name="T13" fmla="*/ 422 h 1292"/>
                  <a:gd name="T14" fmla="*/ 189 w 1322"/>
                  <a:gd name="T15" fmla="*/ 422 h 1292"/>
                  <a:gd name="T16" fmla="*/ 177 w 1322"/>
                  <a:gd name="T17" fmla="*/ 452 h 1292"/>
                  <a:gd name="T18" fmla="*/ 189 w 1322"/>
                  <a:gd name="T19" fmla="*/ 481 h 1292"/>
                  <a:gd name="T20" fmla="*/ 219 w 1322"/>
                  <a:gd name="T21" fmla="*/ 494 h 1292"/>
                  <a:gd name="T22" fmla="*/ 627 w 1322"/>
                  <a:gd name="T23" fmla="*/ 543 h 1292"/>
                  <a:gd name="T24" fmla="*/ 657 w 1322"/>
                  <a:gd name="T25" fmla="*/ 530 h 1292"/>
                  <a:gd name="T26" fmla="*/ 657 w 1322"/>
                  <a:gd name="T27" fmla="*/ 530 h 1292"/>
                  <a:gd name="T28" fmla="*/ 669 w 1322"/>
                  <a:gd name="T29" fmla="*/ 501 h 1292"/>
                  <a:gd name="T30" fmla="*/ 657 w 1322"/>
                  <a:gd name="T31" fmla="*/ 471 h 1292"/>
                  <a:gd name="T32" fmla="*/ 627 w 1322"/>
                  <a:gd name="T33" fmla="*/ 459 h 1292"/>
                  <a:gd name="T34" fmla="*/ 598 w 1322"/>
                  <a:gd name="T35" fmla="*/ 471 h 1292"/>
                  <a:gd name="T36" fmla="*/ 596 w 1322"/>
                  <a:gd name="T37" fmla="*/ 472 h 1292"/>
                  <a:gd name="T38" fmla="*/ 585 w 1322"/>
                  <a:gd name="T39" fmla="*/ 501 h 1292"/>
                  <a:gd name="T40" fmla="*/ 598 w 1322"/>
                  <a:gd name="T41" fmla="*/ 530 h 1292"/>
                  <a:gd name="T42" fmla="*/ 627 w 1322"/>
                  <a:gd name="T43" fmla="*/ 543 h 1292"/>
                  <a:gd name="T44" fmla="*/ 1032 w 1322"/>
                  <a:gd name="T45" fmla="*/ 831 h 1292"/>
                  <a:gd name="T46" fmla="*/ 1062 w 1322"/>
                  <a:gd name="T47" fmla="*/ 819 h 1292"/>
                  <a:gd name="T48" fmla="*/ 1074 w 1322"/>
                  <a:gd name="T49" fmla="*/ 789 h 1292"/>
                  <a:gd name="T50" fmla="*/ 1062 w 1322"/>
                  <a:gd name="T51" fmla="*/ 760 h 1292"/>
                  <a:gd name="T52" fmla="*/ 1032 w 1322"/>
                  <a:gd name="T53" fmla="*/ 747 h 1292"/>
                  <a:gd name="T54" fmla="*/ 1002 w 1322"/>
                  <a:gd name="T55" fmla="*/ 760 h 1292"/>
                  <a:gd name="T56" fmla="*/ 990 w 1322"/>
                  <a:gd name="T57" fmla="*/ 789 h 1292"/>
                  <a:gd name="T58" fmla="*/ 1002 w 1322"/>
                  <a:gd name="T59" fmla="*/ 819 h 1292"/>
                  <a:gd name="T60" fmla="*/ 1032 w 1322"/>
                  <a:gd name="T61" fmla="*/ 831 h 1292"/>
                  <a:gd name="T62" fmla="*/ 444 w 1322"/>
                  <a:gd name="T63" fmla="*/ 1106 h 1292"/>
                  <a:gd name="T64" fmla="*/ 473 w 1322"/>
                  <a:gd name="T65" fmla="*/ 1094 h 1292"/>
                  <a:gd name="T66" fmla="*/ 473 w 1322"/>
                  <a:gd name="T67" fmla="*/ 1094 h 1292"/>
                  <a:gd name="T68" fmla="*/ 486 w 1322"/>
                  <a:gd name="T69" fmla="*/ 1064 h 1292"/>
                  <a:gd name="T70" fmla="*/ 473 w 1322"/>
                  <a:gd name="T71" fmla="*/ 1035 h 1292"/>
                  <a:gd name="T72" fmla="*/ 472 w 1322"/>
                  <a:gd name="T73" fmla="*/ 1034 h 1292"/>
                  <a:gd name="T74" fmla="*/ 444 w 1322"/>
                  <a:gd name="T75" fmla="*/ 1023 h 1292"/>
                  <a:gd name="T76" fmla="*/ 414 w 1322"/>
                  <a:gd name="T77" fmla="*/ 1035 h 1292"/>
                  <a:gd name="T78" fmla="*/ 402 w 1322"/>
                  <a:gd name="T79" fmla="*/ 1064 h 1292"/>
                  <a:gd name="T80" fmla="*/ 414 w 1322"/>
                  <a:gd name="T81" fmla="*/ 1094 h 1292"/>
                  <a:gd name="T82" fmla="*/ 444 w 1322"/>
                  <a:gd name="T83" fmla="*/ 1106 h 1292"/>
                  <a:gd name="T84" fmla="*/ 661 w 1322"/>
                  <a:gd name="T85" fmla="*/ 0 h 1292"/>
                  <a:gd name="T86" fmla="*/ 1322 w 1322"/>
                  <a:gd name="T87" fmla="*/ 646 h 1292"/>
                  <a:gd name="T88" fmla="*/ 661 w 1322"/>
                  <a:gd name="T89" fmla="*/ 1292 h 1292"/>
                  <a:gd name="T90" fmla="*/ 0 w 1322"/>
                  <a:gd name="T91" fmla="*/ 646 h 1292"/>
                  <a:gd name="T92" fmla="*/ 661 w 1322"/>
                  <a:gd name="T93" fmla="*/ 0 h 1292"/>
                  <a:gd name="T94" fmla="*/ 661 w 1322"/>
                  <a:gd name="T95" fmla="*/ 63 h 1292"/>
                  <a:gd name="T96" fmla="*/ 62 w 1322"/>
                  <a:gd name="T97" fmla="*/ 646 h 1292"/>
                  <a:gd name="T98" fmla="*/ 661 w 1322"/>
                  <a:gd name="T99" fmla="*/ 1229 h 1292"/>
                  <a:gd name="T100" fmla="*/ 1260 w 1322"/>
                  <a:gd name="T101" fmla="*/ 646 h 1292"/>
                  <a:gd name="T102" fmla="*/ 661 w 1322"/>
                  <a:gd name="T103" fmla="*/ 63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22" h="1292">
                    <a:moveTo>
                      <a:pt x="219" y="494"/>
                    </a:moveTo>
                    <a:cubicBezTo>
                      <a:pt x="230" y="494"/>
                      <a:pt x="241" y="489"/>
                      <a:pt x="248" y="481"/>
                    </a:cubicBezTo>
                    <a:cubicBezTo>
                      <a:pt x="250" y="480"/>
                      <a:pt x="250" y="480"/>
                      <a:pt x="250" y="480"/>
                    </a:cubicBezTo>
                    <a:cubicBezTo>
                      <a:pt x="257" y="473"/>
                      <a:pt x="261" y="463"/>
                      <a:pt x="261" y="452"/>
                    </a:cubicBezTo>
                    <a:cubicBezTo>
                      <a:pt x="261" y="440"/>
                      <a:pt x="256" y="430"/>
                      <a:pt x="248" y="422"/>
                    </a:cubicBezTo>
                    <a:cubicBezTo>
                      <a:pt x="241" y="415"/>
                      <a:pt x="230" y="410"/>
                      <a:pt x="219" y="410"/>
                    </a:cubicBezTo>
                    <a:cubicBezTo>
                      <a:pt x="207" y="410"/>
                      <a:pt x="197" y="415"/>
                      <a:pt x="189" y="422"/>
                    </a:cubicBezTo>
                    <a:cubicBezTo>
                      <a:pt x="189" y="422"/>
                      <a:pt x="189" y="422"/>
                      <a:pt x="189" y="422"/>
                    </a:cubicBezTo>
                    <a:cubicBezTo>
                      <a:pt x="182" y="430"/>
                      <a:pt x="177" y="440"/>
                      <a:pt x="177" y="452"/>
                    </a:cubicBezTo>
                    <a:cubicBezTo>
                      <a:pt x="177" y="463"/>
                      <a:pt x="182" y="474"/>
                      <a:pt x="189" y="481"/>
                    </a:cubicBezTo>
                    <a:cubicBezTo>
                      <a:pt x="197" y="489"/>
                      <a:pt x="207" y="494"/>
                      <a:pt x="219" y="494"/>
                    </a:cubicBezTo>
                    <a:moveTo>
                      <a:pt x="627" y="543"/>
                    </a:moveTo>
                    <a:cubicBezTo>
                      <a:pt x="639" y="543"/>
                      <a:pt x="649" y="538"/>
                      <a:pt x="657" y="530"/>
                    </a:cubicBezTo>
                    <a:cubicBezTo>
                      <a:pt x="657" y="530"/>
                      <a:pt x="657" y="530"/>
                      <a:pt x="657" y="530"/>
                    </a:cubicBezTo>
                    <a:cubicBezTo>
                      <a:pt x="664" y="523"/>
                      <a:pt x="669" y="512"/>
                      <a:pt x="669" y="501"/>
                    </a:cubicBezTo>
                    <a:cubicBezTo>
                      <a:pt x="669" y="489"/>
                      <a:pt x="664" y="479"/>
                      <a:pt x="657" y="471"/>
                    </a:cubicBezTo>
                    <a:cubicBezTo>
                      <a:pt x="649" y="464"/>
                      <a:pt x="639" y="459"/>
                      <a:pt x="627" y="459"/>
                    </a:cubicBezTo>
                    <a:cubicBezTo>
                      <a:pt x="616" y="459"/>
                      <a:pt x="605" y="464"/>
                      <a:pt x="598" y="471"/>
                    </a:cubicBezTo>
                    <a:cubicBezTo>
                      <a:pt x="596" y="472"/>
                      <a:pt x="596" y="472"/>
                      <a:pt x="596" y="472"/>
                    </a:cubicBezTo>
                    <a:cubicBezTo>
                      <a:pt x="590" y="480"/>
                      <a:pt x="585" y="490"/>
                      <a:pt x="585" y="501"/>
                    </a:cubicBezTo>
                    <a:cubicBezTo>
                      <a:pt x="585" y="512"/>
                      <a:pt x="590" y="523"/>
                      <a:pt x="598" y="530"/>
                    </a:cubicBezTo>
                    <a:cubicBezTo>
                      <a:pt x="605" y="538"/>
                      <a:pt x="616" y="543"/>
                      <a:pt x="627" y="543"/>
                    </a:cubicBezTo>
                    <a:moveTo>
                      <a:pt x="1032" y="831"/>
                    </a:moveTo>
                    <a:cubicBezTo>
                      <a:pt x="1044" y="831"/>
                      <a:pt x="1054" y="826"/>
                      <a:pt x="1062" y="819"/>
                    </a:cubicBezTo>
                    <a:cubicBezTo>
                      <a:pt x="1069" y="811"/>
                      <a:pt x="1074" y="801"/>
                      <a:pt x="1074" y="789"/>
                    </a:cubicBezTo>
                    <a:cubicBezTo>
                      <a:pt x="1074" y="778"/>
                      <a:pt x="1069" y="767"/>
                      <a:pt x="1062" y="760"/>
                    </a:cubicBezTo>
                    <a:cubicBezTo>
                      <a:pt x="1054" y="752"/>
                      <a:pt x="1044" y="747"/>
                      <a:pt x="1032" y="747"/>
                    </a:cubicBezTo>
                    <a:cubicBezTo>
                      <a:pt x="1020" y="747"/>
                      <a:pt x="1010" y="752"/>
                      <a:pt x="1002" y="760"/>
                    </a:cubicBezTo>
                    <a:cubicBezTo>
                      <a:pt x="995" y="767"/>
                      <a:pt x="990" y="778"/>
                      <a:pt x="990" y="789"/>
                    </a:cubicBezTo>
                    <a:cubicBezTo>
                      <a:pt x="990" y="801"/>
                      <a:pt x="995" y="811"/>
                      <a:pt x="1002" y="819"/>
                    </a:cubicBezTo>
                    <a:cubicBezTo>
                      <a:pt x="1010" y="826"/>
                      <a:pt x="1020" y="831"/>
                      <a:pt x="1032" y="831"/>
                    </a:cubicBezTo>
                    <a:moveTo>
                      <a:pt x="444" y="1106"/>
                    </a:moveTo>
                    <a:cubicBezTo>
                      <a:pt x="455" y="1106"/>
                      <a:pt x="466" y="1102"/>
                      <a:pt x="473" y="1094"/>
                    </a:cubicBezTo>
                    <a:cubicBezTo>
                      <a:pt x="473" y="1094"/>
                      <a:pt x="473" y="1094"/>
                      <a:pt x="473" y="1094"/>
                    </a:cubicBezTo>
                    <a:cubicBezTo>
                      <a:pt x="481" y="1087"/>
                      <a:pt x="486" y="1076"/>
                      <a:pt x="486" y="1064"/>
                    </a:cubicBezTo>
                    <a:cubicBezTo>
                      <a:pt x="486" y="1053"/>
                      <a:pt x="481" y="1042"/>
                      <a:pt x="473" y="1035"/>
                    </a:cubicBezTo>
                    <a:cubicBezTo>
                      <a:pt x="472" y="1034"/>
                      <a:pt x="472" y="1034"/>
                      <a:pt x="472" y="1034"/>
                    </a:cubicBezTo>
                    <a:cubicBezTo>
                      <a:pt x="465" y="1027"/>
                      <a:pt x="455" y="1023"/>
                      <a:pt x="444" y="1023"/>
                    </a:cubicBezTo>
                    <a:cubicBezTo>
                      <a:pt x="432" y="1023"/>
                      <a:pt x="422" y="1027"/>
                      <a:pt x="414" y="1035"/>
                    </a:cubicBezTo>
                    <a:cubicBezTo>
                      <a:pt x="407" y="1042"/>
                      <a:pt x="402" y="1053"/>
                      <a:pt x="402" y="1064"/>
                    </a:cubicBezTo>
                    <a:cubicBezTo>
                      <a:pt x="402" y="1076"/>
                      <a:pt x="407" y="1087"/>
                      <a:pt x="414" y="1094"/>
                    </a:cubicBezTo>
                    <a:cubicBezTo>
                      <a:pt x="422" y="1102"/>
                      <a:pt x="432" y="1106"/>
                      <a:pt x="444" y="1106"/>
                    </a:cubicBezTo>
                    <a:moveTo>
                      <a:pt x="661" y="0"/>
                    </a:moveTo>
                    <a:cubicBezTo>
                      <a:pt x="1026" y="0"/>
                      <a:pt x="1322" y="289"/>
                      <a:pt x="1322" y="646"/>
                    </a:cubicBezTo>
                    <a:cubicBezTo>
                      <a:pt x="1322" y="1003"/>
                      <a:pt x="1026" y="1292"/>
                      <a:pt x="661" y="1292"/>
                    </a:cubicBezTo>
                    <a:cubicBezTo>
                      <a:pt x="296" y="1292"/>
                      <a:pt x="0" y="1003"/>
                      <a:pt x="0" y="646"/>
                    </a:cubicBezTo>
                    <a:cubicBezTo>
                      <a:pt x="0" y="289"/>
                      <a:pt x="296" y="0"/>
                      <a:pt x="661" y="0"/>
                    </a:cubicBezTo>
                    <a:moveTo>
                      <a:pt x="661" y="63"/>
                    </a:moveTo>
                    <a:cubicBezTo>
                      <a:pt x="337" y="63"/>
                      <a:pt x="62" y="318"/>
                      <a:pt x="62" y="646"/>
                    </a:cubicBezTo>
                    <a:cubicBezTo>
                      <a:pt x="62" y="974"/>
                      <a:pt x="337" y="1229"/>
                      <a:pt x="661" y="1229"/>
                    </a:cubicBezTo>
                    <a:cubicBezTo>
                      <a:pt x="985" y="1229"/>
                      <a:pt x="1260" y="974"/>
                      <a:pt x="1260" y="646"/>
                    </a:cubicBezTo>
                    <a:cubicBezTo>
                      <a:pt x="1260" y="318"/>
                      <a:pt x="985" y="63"/>
                      <a:pt x="661" y="63"/>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68" name="Rectangle 67"/>
          <p:cNvSpPr/>
          <p:nvPr/>
        </p:nvSpPr>
        <p:spPr>
          <a:xfrm>
            <a:off x="714552" y="1998422"/>
            <a:ext cx="7652983"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cap="small" dirty="0" smtClean="0">
                <a:solidFill>
                  <a:schemeClr val="bg1">
                    <a:lumMod val="50000"/>
                  </a:schemeClr>
                </a:solidFill>
                <a:latin typeface="Arial Black" panose="020B0A04020102020204" pitchFamily="34" charset="0"/>
                <a:cs typeface="Arial" pitchFamily="34" charset="0"/>
              </a:rPr>
              <a:t>Self Service Portal</a:t>
            </a:r>
            <a:endParaRPr lang="en-US" sz="1400" b="1" cap="small" dirty="0">
              <a:solidFill>
                <a:schemeClr val="bg1">
                  <a:lumMod val="50000"/>
                </a:schemeClr>
              </a:solidFill>
              <a:latin typeface="Arial Black" panose="020B0A04020102020204" pitchFamily="34" charset="0"/>
              <a:cs typeface="Arial" pitchFamily="34" charset="0"/>
            </a:endParaRPr>
          </a:p>
        </p:txBody>
      </p:sp>
      <p:pic>
        <p:nvPicPr>
          <p:cNvPr id="70" name="Picture 34"/>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71403" y="2055214"/>
            <a:ext cx="5715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Rounded Rectangle 70"/>
          <p:cNvSpPr/>
          <p:nvPr/>
        </p:nvSpPr>
        <p:spPr>
          <a:xfrm>
            <a:off x="1069588" y="1307652"/>
            <a:ext cx="3296350" cy="36576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cap="small" dirty="0">
                <a:solidFill>
                  <a:schemeClr val="bg1"/>
                </a:solidFill>
                <a:latin typeface="Calibri" panose="020F0502020204030204" pitchFamily="34" charset="0"/>
                <a:cs typeface="Calibri" panose="020F0502020204030204" pitchFamily="34" charset="0"/>
              </a:rPr>
              <a:t>Clients</a:t>
            </a:r>
          </a:p>
        </p:txBody>
      </p:sp>
      <p:sp>
        <p:nvSpPr>
          <p:cNvPr id="72" name="Rounded Rectangle 71"/>
          <p:cNvSpPr/>
          <p:nvPr/>
        </p:nvSpPr>
        <p:spPr>
          <a:xfrm>
            <a:off x="4670473" y="1303601"/>
            <a:ext cx="3296350" cy="36576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cap="small" dirty="0">
                <a:solidFill>
                  <a:schemeClr val="bg1"/>
                </a:solidFill>
                <a:latin typeface="Calibri" panose="020F0502020204030204" pitchFamily="34" charset="0"/>
                <a:cs typeface="Calibri" panose="020F0502020204030204" pitchFamily="34" charset="0"/>
              </a:rPr>
              <a:t>Associates</a:t>
            </a:r>
          </a:p>
        </p:txBody>
      </p:sp>
    </p:spTree>
    <p:extLst>
      <p:ext uri="{BB962C8B-B14F-4D97-AF65-F5344CB8AC3E}">
        <p14:creationId xmlns:p14="http://schemas.microsoft.com/office/powerpoint/2010/main" val="2729217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65"/>
          <p:cNvSpPr txBox="1">
            <a:spLocks/>
          </p:cNvSpPr>
          <p:nvPr/>
        </p:nvSpPr>
        <p:spPr>
          <a:xfrm>
            <a:off x="2662662" y="1226674"/>
            <a:ext cx="6189622" cy="800035"/>
          </a:xfrm>
          <a:prstGeom prst="rect">
            <a:avLst/>
          </a:prstGeom>
          <a:ln>
            <a:noFill/>
          </a:ln>
        </p:spPr>
        <p:txBody>
          <a:bodyPr>
            <a:noAutofit/>
          </a:bodyPr>
          <a:lstStyle/>
          <a:p>
            <a:pPr marL="0" lvl="2"/>
            <a:r>
              <a:rPr lang="en-US" sz="1600" dirty="0" smtClean="0">
                <a:solidFill>
                  <a:srgbClr val="000000"/>
                </a:solidFill>
                <a:latin typeface="Calibri" panose="020F0502020204030204" pitchFamily="34" charset="0"/>
                <a:cs typeface="Calibri" panose="020F0502020204030204" pitchFamily="34" charset="0"/>
              </a:rPr>
              <a:t>The purpose of Case Management is to </a:t>
            </a:r>
            <a:r>
              <a:rPr lang="en-US" sz="1600" dirty="0">
                <a:solidFill>
                  <a:srgbClr val="000000"/>
                </a:solidFill>
                <a:latin typeface="Calibri" panose="020F0502020204030204" pitchFamily="34" charset="0"/>
                <a:cs typeface="Calibri" panose="020F0502020204030204" pitchFamily="34" charset="0"/>
              </a:rPr>
              <a:t>manage the lifecycle of cases submitted by end-users </a:t>
            </a:r>
            <a:r>
              <a:rPr lang="en-US" sz="1600" dirty="0" smtClean="0">
                <a:solidFill>
                  <a:srgbClr val="000000"/>
                </a:solidFill>
                <a:latin typeface="Calibri" panose="020F0502020204030204" pitchFamily="34" charset="0"/>
                <a:cs typeface="Calibri" panose="020F0502020204030204" pitchFamily="34" charset="0"/>
              </a:rPr>
              <a:t>(client contacts) by </a:t>
            </a:r>
            <a:r>
              <a:rPr lang="en-US" sz="1600" dirty="0">
                <a:solidFill>
                  <a:srgbClr val="000000"/>
                </a:solidFill>
                <a:latin typeface="Calibri" panose="020F0502020204030204" pitchFamily="34" charset="0"/>
                <a:cs typeface="Calibri" panose="020F0502020204030204" pitchFamily="34" charset="0"/>
              </a:rPr>
              <a:t>providing a formal, consistent, repeatable framework for resolution</a:t>
            </a:r>
            <a:endParaRPr lang="en-US" sz="1600" dirty="0">
              <a:solidFill>
                <a:schemeClr val="accent4"/>
              </a:solidFill>
              <a:latin typeface="Calibri" panose="020F0502020204030204" pitchFamily="34" charset="0"/>
              <a:cs typeface="Calibri" panose="020F0502020204030204" pitchFamily="34" charset="0"/>
            </a:endParaRPr>
          </a:p>
        </p:txBody>
      </p:sp>
      <p:sp>
        <p:nvSpPr>
          <p:cNvPr id="29" name="Text Placeholder 65"/>
          <p:cNvSpPr txBox="1">
            <a:spLocks/>
          </p:cNvSpPr>
          <p:nvPr/>
        </p:nvSpPr>
        <p:spPr>
          <a:xfrm>
            <a:off x="304800" y="2060316"/>
            <a:ext cx="8547484" cy="1278653"/>
          </a:xfrm>
          <a:prstGeom prst="rect">
            <a:avLst/>
          </a:prstGeom>
        </p:spPr>
        <p:txBody>
          <a:bodyPr>
            <a:noAutofit/>
          </a:bodyPr>
          <a:lstStyle/>
          <a:p>
            <a:pPr marL="273050" lvl="2" indent="-273050" eaLnBrk="0" fontAlgn="base" hangingPunct="0">
              <a:spcBef>
                <a:spcPts val="600"/>
              </a:spcBef>
              <a:spcAft>
                <a:spcPct val="0"/>
              </a:spcAft>
              <a:buClr>
                <a:srgbClr val="97989A"/>
              </a:buClr>
              <a:buSzPct val="80000"/>
            </a:pPr>
            <a:r>
              <a:rPr lang="en-US" b="1" dirty="0" smtClean="0">
                <a:solidFill>
                  <a:srgbClr val="000000"/>
                </a:solidFill>
                <a:latin typeface="Aharoni" pitchFamily="2" charset="-79"/>
                <a:cs typeface="Aharoni" pitchFamily="2" charset="-79"/>
              </a:rPr>
              <a:t>Objectives:</a:t>
            </a:r>
          </a:p>
          <a:p>
            <a:pPr marL="285750" lvl="2" indent="-285750" eaLnBrk="0" hangingPunct="0">
              <a:spcBef>
                <a:spcPts val="600"/>
              </a:spcBef>
              <a:buClr>
                <a:srgbClr val="97989A"/>
              </a:buClr>
              <a:buSzPct val="80000"/>
              <a:buFont typeface="Arial" panose="020B0604020202020204" pitchFamily="34" charset="0"/>
              <a:buChar char="•"/>
            </a:pPr>
            <a:r>
              <a:rPr lang="en-US" sz="1400" dirty="0">
                <a:solidFill>
                  <a:srgbClr val="000000"/>
                </a:solidFill>
                <a:latin typeface="Calibri"/>
              </a:rPr>
              <a:t>To provide a means for client contacts to request &amp; receive information, services, and issue resolution</a:t>
            </a:r>
          </a:p>
          <a:p>
            <a:pPr marL="285750" lvl="2" indent="-285750" eaLnBrk="0" hangingPunct="0">
              <a:spcBef>
                <a:spcPts val="600"/>
              </a:spcBef>
              <a:buClr>
                <a:srgbClr val="97989A"/>
              </a:buClr>
              <a:buSzPct val="80000"/>
              <a:buFont typeface="Arial" panose="020B0604020202020204" pitchFamily="34" charset="0"/>
              <a:buChar char="•"/>
            </a:pPr>
            <a:r>
              <a:rPr lang="en-US" sz="1400" dirty="0">
                <a:latin typeface="Calibri" panose="020F0502020204030204" pitchFamily="34" charset="0"/>
                <a:cs typeface="Calibri" panose="020F0502020204030204" pitchFamily="34" charset="0"/>
              </a:rPr>
              <a:t>Provide service desk the ability to relate case records to incidents, requests, and changes</a:t>
            </a:r>
            <a:endParaRPr lang="en-US" sz="1400" dirty="0">
              <a:solidFill>
                <a:srgbClr val="000000"/>
              </a:solidFill>
              <a:latin typeface="Calibri" panose="020F0502020204030204" pitchFamily="34" charset="0"/>
              <a:cs typeface="Calibri" panose="020F0502020204030204" pitchFamily="34" charset="0"/>
            </a:endParaRPr>
          </a:p>
          <a:p>
            <a:pPr marL="285750" lvl="2" indent="-285750" eaLnBrk="0" hangingPunct="0">
              <a:spcBef>
                <a:spcPts val="600"/>
              </a:spcBef>
              <a:buClr>
                <a:srgbClr val="97989A"/>
              </a:buClr>
              <a:buSzPct val="80000"/>
              <a:buFont typeface="Arial" panose="020B0604020202020204" pitchFamily="34" charset="0"/>
              <a:buChar char="•"/>
            </a:pPr>
            <a:r>
              <a:rPr lang="en-US" sz="1400" dirty="0">
                <a:solidFill>
                  <a:srgbClr val="000000"/>
                </a:solidFill>
                <a:latin typeface="Calibri"/>
              </a:rPr>
              <a:t>To utilize a single source for client tickets, and allow </a:t>
            </a:r>
            <a:r>
              <a:rPr lang="en-US" sz="1400" dirty="0" smtClean="0">
                <a:solidFill>
                  <a:srgbClr val="000000"/>
                </a:solidFill>
                <a:latin typeface="Calibri"/>
              </a:rPr>
              <a:t>knowledge </a:t>
            </a:r>
            <a:r>
              <a:rPr lang="en-US" sz="1400" dirty="0">
                <a:solidFill>
                  <a:srgbClr val="000000"/>
                </a:solidFill>
                <a:latin typeface="Calibri"/>
              </a:rPr>
              <a:t>content to be referenced and </a:t>
            </a:r>
            <a:r>
              <a:rPr lang="en-US" sz="1400" dirty="0" smtClean="0">
                <a:solidFill>
                  <a:srgbClr val="000000"/>
                </a:solidFill>
                <a:latin typeface="Calibri"/>
              </a:rPr>
              <a:t>associated</a:t>
            </a:r>
            <a:endParaRPr lang="en-US" sz="1400" dirty="0" smtClean="0">
              <a:solidFill>
                <a:srgbClr val="000000"/>
              </a:solidFill>
              <a:latin typeface="Calibri"/>
              <a:cs typeface="Arial" pitchFamily="34" charset="0"/>
            </a:endParaRPr>
          </a:p>
          <a:p>
            <a:pPr marL="273050" lvl="2" indent="-273050" eaLnBrk="0" fontAlgn="base" hangingPunct="0">
              <a:spcBef>
                <a:spcPts val="600"/>
              </a:spcBef>
              <a:spcAft>
                <a:spcPct val="0"/>
              </a:spcAft>
              <a:buClr>
                <a:srgbClr val="97989A"/>
              </a:buClr>
              <a:buSzPct val="80000"/>
              <a:buFont typeface="Wingdings" charset="2"/>
              <a:buChar char="n"/>
            </a:pPr>
            <a:endParaRPr lang="en-US" sz="1400" dirty="0" smtClean="0">
              <a:solidFill>
                <a:srgbClr val="000000"/>
              </a:solidFill>
              <a:latin typeface="Calibri"/>
              <a:cs typeface="Arial" pitchFamily="34" charset="0"/>
            </a:endParaRPr>
          </a:p>
          <a:p>
            <a:pPr marL="342900" indent="-342900">
              <a:buAutoNum type="arabicParenR"/>
            </a:pPr>
            <a:endParaRPr lang="en-US" sz="1400" dirty="0">
              <a:solidFill>
                <a:schemeClr val="accent4"/>
              </a:solidFill>
            </a:endParaRPr>
          </a:p>
          <a:p>
            <a:endParaRPr lang="en-US" sz="1400" dirty="0" smtClean="0">
              <a:solidFill>
                <a:schemeClr val="accent4"/>
              </a:solidFill>
            </a:endParaRPr>
          </a:p>
          <a:p>
            <a:pPr marL="342900" indent="-342900">
              <a:buAutoNum type="arabicParenR"/>
            </a:pPr>
            <a:endParaRPr lang="en-US" sz="1400" dirty="0">
              <a:solidFill>
                <a:schemeClr val="accent4"/>
              </a:solidFill>
            </a:endParaRPr>
          </a:p>
          <a:p>
            <a:endParaRPr lang="en-US" sz="1400" dirty="0" smtClean="0">
              <a:solidFill>
                <a:schemeClr val="accent4"/>
              </a:solidFill>
            </a:endParaRPr>
          </a:p>
          <a:p>
            <a:endParaRPr lang="en-US" sz="1400" dirty="0" smtClean="0">
              <a:solidFill>
                <a:schemeClr val="accent4"/>
              </a:solidFill>
            </a:endParaRPr>
          </a:p>
          <a:p>
            <a:endParaRPr lang="en-US" sz="1400" dirty="0" smtClean="0">
              <a:solidFill>
                <a:schemeClr val="accent4"/>
              </a:solidFill>
            </a:endParaRPr>
          </a:p>
        </p:txBody>
      </p:sp>
      <p:grpSp>
        <p:nvGrpSpPr>
          <p:cNvPr id="18" name="Group 5"/>
          <p:cNvGrpSpPr/>
          <p:nvPr/>
        </p:nvGrpSpPr>
        <p:grpSpPr>
          <a:xfrm>
            <a:off x="376167" y="1261225"/>
            <a:ext cx="2194560" cy="731520"/>
            <a:chOff x="3554186" y="1835240"/>
            <a:chExt cx="2194560" cy="731520"/>
          </a:xfrm>
        </p:grpSpPr>
        <p:sp>
          <p:nvSpPr>
            <p:cNvPr id="19" name="Rectangle 18"/>
            <p:cNvSpPr/>
            <p:nvPr/>
          </p:nvSpPr>
          <p:spPr>
            <a:xfrm>
              <a:off x="3554186" y="1835240"/>
              <a:ext cx="2194560" cy="731520"/>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a:r>
                <a:rPr lang="en-US" sz="1400" b="1" cap="small" dirty="0" smtClean="0">
                  <a:solidFill>
                    <a:schemeClr val="bg1"/>
                  </a:solidFill>
                  <a:latin typeface="Arial Black" panose="020B0A04020102020204" pitchFamily="34" charset="0"/>
                  <a:cs typeface="Arial" pitchFamily="34" charset="0"/>
                </a:rPr>
                <a:t>Case</a:t>
              </a:r>
            </a:p>
            <a:p>
              <a:pPr marL="631825"/>
              <a:r>
                <a:rPr lang="en-US" sz="1400" b="1" cap="small" dirty="0" smtClean="0">
                  <a:solidFill>
                    <a:schemeClr val="bg1"/>
                  </a:solidFill>
                  <a:latin typeface="Arial Black" panose="020B0A04020102020204" pitchFamily="34" charset="0"/>
                  <a:cs typeface="Arial" pitchFamily="34" charset="0"/>
                </a:rPr>
                <a:t>Management</a:t>
              </a:r>
              <a:endParaRPr lang="en-US" sz="1400" b="1" cap="small" dirty="0">
                <a:solidFill>
                  <a:schemeClr val="bg1"/>
                </a:solidFill>
                <a:latin typeface="Arial Black" panose="020B0A04020102020204" pitchFamily="34" charset="0"/>
                <a:cs typeface="Arial" pitchFamily="34" charset="0"/>
              </a:endParaRPr>
            </a:p>
          </p:txBody>
        </p:sp>
        <p:pic>
          <p:nvPicPr>
            <p:cNvPr id="20" name="Picture 1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680172" y="1928612"/>
              <a:ext cx="548640" cy="548640"/>
            </a:xfrm>
            <a:prstGeom prst="rect">
              <a:avLst/>
            </a:prstGeom>
          </p:spPr>
        </p:pic>
      </p:grpSp>
      <p:sp>
        <p:nvSpPr>
          <p:cNvPr id="17" name="Title 1"/>
          <p:cNvSpPr>
            <a:spLocks noGrp="1"/>
          </p:cNvSpPr>
          <p:nvPr>
            <p:ph type="title"/>
          </p:nvPr>
        </p:nvSpPr>
        <p:spPr>
          <a:xfrm>
            <a:off x="242888" y="215900"/>
            <a:ext cx="8596312" cy="823913"/>
          </a:xfrm>
        </p:spPr>
        <p:txBody>
          <a:bodyPr/>
          <a:lstStyle/>
          <a:p>
            <a:r>
              <a:rPr lang="en-US" sz="1800" dirty="0" smtClean="0"/>
              <a:t> Process Descriptions </a:t>
            </a:r>
            <a:r>
              <a:rPr lang="en-US" dirty="0" smtClean="0"/>
              <a:t/>
            </a:r>
            <a:br>
              <a:rPr lang="en-US" dirty="0" smtClean="0"/>
            </a:br>
            <a:r>
              <a:rPr lang="en-US" sz="2400" dirty="0" smtClean="0"/>
              <a:t>Case Management Objectives</a:t>
            </a:r>
            <a:endParaRPr lang="en-US" sz="3200" dirty="0"/>
          </a:p>
        </p:txBody>
      </p:sp>
      <p:sp>
        <p:nvSpPr>
          <p:cNvPr id="43" name="Rectangle 42"/>
          <p:cNvSpPr/>
          <p:nvPr/>
        </p:nvSpPr>
        <p:spPr>
          <a:xfrm rot="16200000">
            <a:off x="2064670" y="4368563"/>
            <a:ext cx="1992853" cy="369332"/>
          </a:xfrm>
          <a:prstGeom prst="rect">
            <a:avLst/>
          </a:prstGeom>
        </p:spPr>
        <p:txBody>
          <a:bodyPr wrap="none">
            <a:spAutoFit/>
          </a:bodyPr>
          <a:lstStyle/>
          <a:p>
            <a:pPr marL="273050" lvl="2" indent="-273050" eaLnBrk="0" hangingPunct="0">
              <a:spcBef>
                <a:spcPts val="600"/>
              </a:spcBef>
              <a:buClr>
                <a:srgbClr val="97989A"/>
              </a:buClr>
              <a:buSzPct val="80000"/>
            </a:pPr>
            <a:r>
              <a:rPr lang="en-US" b="1" dirty="0" smtClean="0">
                <a:solidFill>
                  <a:srgbClr val="000000"/>
                </a:solidFill>
                <a:latin typeface="Aharoni" pitchFamily="2" charset="-79"/>
                <a:cs typeface="Aharoni" pitchFamily="2" charset="-79"/>
              </a:rPr>
              <a:t>Key Component:</a:t>
            </a:r>
          </a:p>
        </p:txBody>
      </p:sp>
      <p:grpSp>
        <p:nvGrpSpPr>
          <p:cNvPr id="14" name="Group 29"/>
          <p:cNvGrpSpPr/>
          <p:nvPr/>
        </p:nvGrpSpPr>
        <p:grpSpPr>
          <a:xfrm>
            <a:off x="844742" y="3413473"/>
            <a:ext cx="7467600" cy="2790574"/>
            <a:chOff x="844742" y="1758040"/>
            <a:chExt cx="7467600" cy="3063642"/>
          </a:xfrm>
        </p:grpSpPr>
        <p:sp>
          <p:nvSpPr>
            <p:cNvPr id="15" name="TextBox 14"/>
            <p:cNvSpPr txBox="1"/>
            <p:nvPr/>
          </p:nvSpPr>
          <p:spPr>
            <a:xfrm>
              <a:off x="3245762" y="4585156"/>
              <a:ext cx="2665560" cy="236526"/>
            </a:xfrm>
            <a:prstGeom prst="rect">
              <a:avLst/>
            </a:prstGeom>
            <a:noFill/>
          </p:spPr>
          <p:txBody>
            <a:bodyPr wrap="square" lIns="0" tIns="0" rIns="0" bIns="0" rtlCol="0">
              <a:spAutoFit/>
            </a:bodyPr>
            <a:lstStyle/>
            <a:p>
              <a:pPr algn="ctr">
                <a:tabLst>
                  <a:tab pos="2511425" algn="l"/>
                </a:tabLst>
              </a:pPr>
              <a:r>
                <a:rPr lang="en-US" sz="1400" b="1" i="1" dirty="0" smtClean="0">
                  <a:solidFill>
                    <a:schemeClr val="bg1">
                      <a:lumMod val="50000"/>
                    </a:schemeClr>
                  </a:solidFill>
                </a:rPr>
                <a:t>“I need </a:t>
              </a:r>
              <a:r>
                <a:rPr lang="en-US" sz="1400" b="1" i="1" dirty="0" smtClean="0">
                  <a:solidFill>
                    <a:srgbClr val="009999"/>
                  </a:solidFill>
                </a:rPr>
                <a:t>help</a:t>
              </a:r>
              <a:r>
                <a:rPr lang="en-US" sz="1400" b="1" i="1" dirty="0" smtClean="0">
                  <a:solidFill>
                    <a:schemeClr val="bg1">
                      <a:lumMod val="50000"/>
                    </a:schemeClr>
                  </a:solidFill>
                </a:rPr>
                <a:t> with…”</a:t>
              </a:r>
            </a:p>
          </p:txBody>
        </p:sp>
        <p:grpSp>
          <p:nvGrpSpPr>
            <p:cNvPr id="16" name="Group 33"/>
            <p:cNvGrpSpPr/>
            <p:nvPr/>
          </p:nvGrpSpPr>
          <p:grpSpPr>
            <a:xfrm>
              <a:off x="844742" y="1758040"/>
              <a:ext cx="7467600" cy="2698318"/>
              <a:chOff x="844742" y="1758040"/>
              <a:chExt cx="7467600" cy="2698318"/>
            </a:xfrm>
          </p:grpSpPr>
          <p:graphicFrame>
            <p:nvGraphicFramePr>
              <p:cNvPr id="21" name="Diagram 20"/>
              <p:cNvGraphicFramePr/>
              <p:nvPr>
                <p:extLst/>
              </p:nvPr>
            </p:nvGraphicFramePr>
            <p:xfrm>
              <a:off x="844742" y="1758040"/>
              <a:ext cx="7467600" cy="26983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2" name="Rectangle 21"/>
              <p:cNvSpPr/>
              <p:nvPr/>
            </p:nvSpPr>
            <p:spPr>
              <a:xfrm>
                <a:off x="3938462" y="1903443"/>
                <a:ext cx="1280160" cy="3825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99"/>
                    </a:solidFill>
                    <a:latin typeface="Aharoni" pitchFamily="2" charset="-79"/>
                    <a:cs typeface="Aharoni" pitchFamily="2" charset="-79"/>
                  </a:rPr>
                  <a:t>Case</a:t>
                </a:r>
                <a:endParaRPr lang="en-US" b="1" dirty="0">
                  <a:solidFill>
                    <a:srgbClr val="009999"/>
                  </a:solidFill>
                  <a:latin typeface="Aharoni" pitchFamily="2" charset="-79"/>
                  <a:cs typeface="Aharoni" pitchFamily="2" charset="-79"/>
                </a:endParaRPr>
              </a:p>
            </p:txBody>
          </p:sp>
        </p:grpSp>
      </p:grpSp>
    </p:spTree>
    <p:extLst>
      <p:ext uri="{BB962C8B-B14F-4D97-AF65-F5344CB8AC3E}">
        <p14:creationId xmlns:p14="http://schemas.microsoft.com/office/powerpoint/2010/main" val="277245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2"/>
          <p:cNvGrpSpPr/>
          <p:nvPr/>
        </p:nvGrpSpPr>
        <p:grpSpPr>
          <a:xfrm>
            <a:off x="376167" y="1261225"/>
            <a:ext cx="2194560" cy="731520"/>
            <a:chOff x="6026548" y="2955701"/>
            <a:chExt cx="2194560" cy="731520"/>
          </a:xfrm>
        </p:grpSpPr>
        <p:sp>
          <p:nvSpPr>
            <p:cNvPr id="21" name="Rectangle 20"/>
            <p:cNvSpPr/>
            <p:nvPr/>
          </p:nvSpPr>
          <p:spPr>
            <a:xfrm>
              <a:off x="6026548" y="2955701"/>
              <a:ext cx="2194560" cy="7315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a:r>
                <a:rPr lang="en-US" sz="1400" b="1" cap="small" dirty="0" smtClean="0">
                  <a:solidFill>
                    <a:schemeClr val="bg1"/>
                  </a:solidFill>
                  <a:latin typeface="Arial Black" panose="020B0A04020102020204" pitchFamily="34" charset="0"/>
                  <a:cs typeface="Arial" pitchFamily="34" charset="0"/>
                </a:rPr>
                <a:t>Request</a:t>
              </a:r>
              <a:br>
                <a:rPr lang="en-US" sz="1400" b="1" cap="small" dirty="0" smtClean="0">
                  <a:solidFill>
                    <a:schemeClr val="bg1"/>
                  </a:solidFill>
                  <a:latin typeface="Arial Black" panose="020B0A04020102020204" pitchFamily="34" charset="0"/>
                  <a:cs typeface="Arial" pitchFamily="34" charset="0"/>
                </a:rPr>
              </a:br>
              <a:r>
                <a:rPr lang="en-US" sz="1400" b="1" cap="small" dirty="0" smtClean="0">
                  <a:solidFill>
                    <a:schemeClr val="bg1"/>
                  </a:solidFill>
                  <a:latin typeface="Arial Black" panose="020B0A04020102020204" pitchFamily="34" charset="0"/>
                  <a:cs typeface="Arial" pitchFamily="34" charset="0"/>
                </a:rPr>
                <a:t>Fulfillment </a:t>
              </a:r>
              <a:endParaRPr lang="en-US" sz="1400" b="1" cap="small" dirty="0">
                <a:solidFill>
                  <a:schemeClr val="bg1"/>
                </a:solidFill>
                <a:latin typeface="Arial Black" panose="020B0A04020102020204" pitchFamily="34" charset="0"/>
                <a:cs typeface="Arial" pitchFamily="34" charset="0"/>
              </a:endParaRPr>
            </a:p>
          </p:txBody>
        </p:sp>
        <p:pic>
          <p:nvPicPr>
            <p:cNvPr id="22" name="Picture 2" descr="C:\Users\firyoda\KPMG\400. Knowledge Base\Icons\m_collection\m_collection_png\64x64\plain\shopping_cart.png"/>
            <p:cNvPicPr>
              <a:picLocks noChangeAspect="1" noChangeArrowheads="1"/>
            </p:cNvPicPr>
            <p:nvPr/>
          </p:nvPicPr>
          <p:blipFill>
            <a:blip r:embed="rId2" cstate="print"/>
            <a:srcRect/>
            <a:stretch>
              <a:fillRect/>
            </a:stretch>
          </p:blipFill>
          <p:spPr bwMode="auto">
            <a:xfrm>
              <a:off x="6118483" y="3047787"/>
              <a:ext cx="548640" cy="548640"/>
            </a:xfrm>
            <a:prstGeom prst="rect">
              <a:avLst/>
            </a:prstGeom>
            <a:noFill/>
            <a:effectLst>
              <a:outerShdw blurRad="50800" dist="38100" dir="8100000" algn="tr" rotWithShape="0">
                <a:prstClr val="black">
                  <a:alpha val="40000"/>
                </a:prstClr>
              </a:outerShdw>
            </a:effectLst>
          </p:spPr>
        </p:pic>
      </p:grpSp>
      <p:sp>
        <p:nvSpPr>
          <p:cNvPr id="23" name="Text Placeholder 65"/>
          <p:cNvSpPr txBox="1">
            <a:spLocks/>
          </p:cNvSpPr>
          <p:nvPr/>
        </p:nvSpPr>
        <p:spPr>
          <a:xfrm>
            <a:off x="2662662" y="1226674"/>
            <a:ext cx="6189622" cy="800035"/>
          </a:xfrm>
          <a:prstGeom prst="rect">
            <a:avLst/>
          </a:prstGeom>
          <a:ln>
            <a:noFill/>
          </a:ln>
        </p:spPr>
        <p:txBody>
          <a:bodyPr>
            <a:noAutofit/>
          </a:bodyPr>
          <a:lstStyle/>
          <a:p>
            <a:pPr marL="0" lvl="2" eaLnBrk="0" fontAlgn="base" hangingPunct="0">
              <a:spcBef>
                <a:spcPts val="1200"/>
              </a:spcBef>
              <a:spcAft>
                <a:spcPct val="0"/>
              </a:spcAft>
              <a:buClr>
                <a:srgbClr val="97989A"/>
              </a:buClr>
              <a:buSzPct val="80000"/>
            </a:pPr>
            <a:r>
              <a:rPr lang="en-US" sz="1600" dirty="0" smtClean="0">
                <a:solidFill>
                  <a:srgbClr val="000000"/>
                </a:solidFill>
                <a:latin typeface="Calibri"/>
              </a:rPr>
              <a:t>The purpose of Request Fulfillment is to manage the lifecycle of service requests submitted by end-users by providing a formal, consistent, repeatable framework for fulfillment</a:t>
            </a:r>
            <a:endParaRPr lang="en-US" sz="1600" dirty="0" smtClean="0">
              <a:solidFill>
                <a:schemeClr val="accent4"/>
              </a:solidFill>
            </a:endParaRPr>
          </a:p>
        </p:txBody>
      </p:sp>
      <p:sp>
        <p:nvSpPr>
          <p:cNvPr id="29" name="Text Placeholder 65"/>
          <p:cNvSpPr txBox="1">
            <a:spLocks/>
          </p:cNvSpPr>
          <p:nvPr/>
        </p:nvSpPr>
        <p:spPr>
          <a:xfrm>
            <a:off x="304800" y="2060316"/>
            <a:ext cx="8547484" cy="1716355"/>
          </a:xfrm>
          <a:prstGeom prst="rect">
            <a:avLst/>
          </a:prstGeom>
        </p:spPr>
        <p:txBody>
          <a:bodyPr>
            <a:noAutofit/>
          </a:bodyPr>
          <a:lstStyle/>
          <a:p>
            <a:pPr marL="273050" lvl="2" indent="-273050" eaLnBrk="0" fontAlgn="base" hangingPunct="0">
              <a:spcBef>
                <a:spcPts val="600"/>
              </a:spcBef>
              <a:spcAft>
                <a:spcPct val="0"/>
              </a:spcAft>
              <a:buClr>
                <a:srgbClr val="97989A"/>
              </a:buClr>
              <a:buSzPct val="80000"/>
            </a:pPr>
            <a:r>
              <a:rPr lang="en-US" b="1" dirty="0" smtClean="0">
                <a:solidFill>
                  <a:srgbClr val="000000"/>
                </a:solidFill>
                <a:latin typeface="Aharoni" pitchFamily="2" charset="-79"/>
                <a:cs typeface="Aharoni" pitchFamily="2" charset="-79"/>
              </a:rPr>
              <a:t>Objectives:</a:t>
            </a:r>
          </a:p>
          <a:p>
            <a:pPr marL="273050" lvl="2" indent="-273050" eaLnBrk="0" fontAlgn="base" hangingPunct="0">
              <a:spcBef>
                <a:spcPts val="600"/>
              </a:spcBef>
              <a:spcAft>
                <a:spcPct val="0"/>
              </a:spcAft>
              <a:buClr>
                <a:srgbClr val="97989A"/>
              </a:buClr>
              <a:buSzPct val="80000"/>
              <a:buFont typeface="Wingdings" charset="2"/>
              <a:buChar char="n"/>
            </a:pPr>
            <a:r>
              <a:rPr lang="en-US" sz="1400" dirty="0" smtClean="0">
                <a:solidFill>
                  <a:srgbClr val="000000"/>
                </a:solidFill>
                <a:latin typeface="Calibri"/>
                <a:cs typeface="Arial" pitchFamily="34" charset="0"/>
              </a:rPr>
              <a:t>Provide a means for </a:t>
            </a:r>
            <a:r>
              <a:rPr lang="en-US" sz="1400" dirty="0" smtClean="0">
                <a:solidFill>
                  <a:srgbClr val="000000"/>
                </a:solidFill>
                <a:latin typeface="Calibri"/>
              </a:rPr>
              <a:t>users </a:t>
            </a:r>
            <a:r>
              <a:rPr lang="en-US" sz="1400" dirty="0" smtClean="0">
                <a:solidFill>
                  <a:srgbClr val="000000"/>
                </a:solidFill>
                <a:latin typeface="Calibri"/>
                <a:cs typeface="Arial" pitchFamily="34" charset="0"/>
              </a:rPr>
              <a:t>to request and receive standard services utilizing a pre-defined approval process</a:t>
            </a:r>
          </a:p>
          <a:p>
            <a:pPr marL="273050" lvl="2" indent="-273050" eaLnBrk="0" fontAlgn="base" hangingPunct="0">
              <a:spcBef>
                <a:spcPts val="600"/>
              </a:spcBef>
              <a:spcAft>
                <a:spcPct val="0"/>
              </a:spcAft>
              <a:buClr>
                <a:srgbClr val="97989A"/>
              </a:buClr>
              <a:buSzPct val="80000"/>
              <a:buFont typeface="Wingdings" charset="2"/>
              <a:buChar char="n"/>
            </a:pPr>
            <a:r>
              <a:rPr lang="en-US" sz="1400" dirty="0" smtClean="0">
                <a:solidFill>
                  <a:srgbClr val="000000"/>
                </a:solidFill>
                <a:latin typeface="Calibri"/>
                <a:cs typeface="Arial" pitchFamily="34" charset="0"/>
              </a:rPr>
              <a:t>Provide information about the availability of services, and standardize the procedure for obtaining them</a:t>
            </a:r>
          </a:p>
          <a:p>
            <a:pPr marL="273050" lvl="2" indent="-273050" eaLnBrk="0" fontAlgn="base" hangingPunct="0">
              <a:spcBef>
                <a:spcPts val="600"/>
              </a:spcBef>
              <a:spcAft>
                <a:spcPct val="0"/>
              </a:spcAft>
              <a:buClr>
                <a:srgbClr val="97989A"/>
              </a:buClr>
              <a:buSzPct val="80000"/>
              <a:buFont typeface="Wingdings" charset="2"/>
              <a:buChar char="n"/>
            </a:pPr>
            <a:r>
              <a:rPr lang="en-US" sz="1400" dirty="0" smtClean="0">
                <a:solidFill>
                  <a:srgbClr val="000000"/>
                </a:solidFill>
                <a:latin typeface="Calibri"/>
                <a:cs typeface="Arial" pitchFamily="34" charset="0"/>
              </a:rPr>
              <a:t>To source and deliver components of requested services (e.g. licenses, storage, mobile devices, access)</a:t>
            </a:r>
          </a:p>
          <a:p>
            <a:pPr marL="273050" lvl="2" indent="-273050" eaLnBrk="0" fontAlgn="base" hangingPunct="0">
              <a:spcBef>
                <a:spcPts val="600"/>
              </a:spcBef>
              <a:spcAft>
                <a:spcPct val="0"/>
              </a:spcAft>
              <a:buClr>
                <a:srgbClr val="97989A"/>
              </a:buClr>
              <a:buSzPct val="80000"/>
            </a:pPr>
            <a:endParaRPr lang="en-US" sz="1400" dirty="0" smtClean="0">
              <a:solidFill>
                <a:srgbClr val="000000"/>
              </a:solidFill>
              <a:latin typeface="Calibri"/>
              <a:cs typeface="Arial" pitchFamily="34" charset="0"/>
            </a:endParaRPr>
          </a:p>
          <a:p>
            <a:pPr marL="273050" lvl="2" indent="-273050" eaLnBrk="0" fontAlgn="base" hangingPunct="0">
              <a:spcBef>
                <a:spcPts val="600"/>
              </a:spcBef>
              <a:spcAft>
                <a:spcPct val="0"/>
              </a:spcAft>
              <a:buClr>
                <a:srgbClr val="97989A"/>
              </a:buClr>
              <a:buSzPct val="80000"/>
              <a:buFont typeface="Wingdings" charset="2"/>
              <a:buChar char="n"/>
            </a:pPr>
            <a:endParaRPr lang="en-US" sz="1400" dirty="0" smtClean="0">
              <a:solidFill>
                <a:srgbClr val="000000"/>
              </a:solidFill>
              <a:latin typeface="Calibri"/>
              <a:cs typeface="Arial" pitchFamily="34" charset="0"/>
            </a:endParaRPr>
          </a:p>
          <a:p>
            <a:pPr marL="342900" indent="-342900">
              <a:buAutoNum type="arabicParenR"/>
            </a:pPr>
            <a:endParaRPr lang="en-US" sz="1400" dirty="0">
              <a:solidFill>
                <a:schemeClr val="accent4"/>
              </a:solidFill>
            </a:endParaRPr>
          </a:p>
          <a:p>
            <a:endParaRPr lang="en-US" sz="1400" dirty="0" smtClean="0">
              <a:solidFill>
                <a:schemeClr val="accent4"/>
              </a:solidFill>
            </a:endParaRPr>
          </a:p>
          <a:p>
            <a:pPr marL="342900" indent="-342900">
              <a:buAutoNum type="arabicParenR"/>
            </a:pPr>
            <a:endParaRPr lang="en-US" sz="1400" dirty="0">
              <a:solidFill>
                <a:schemeClr val="accent4"/>
              </a:solidFill>
            </a:endParaRPr>
          </a:p>
          <a:p>
            <a:endParaRPr lang="en-US" sz="1400" dirty="0" smtClean="0">
              <a:solidFill>
                <a:schemeClr val="accent4"/>
              </a:solidFill>
            </a:endParaRPr>
          </a:p>
          <a:p>
            <a:endParaRPr lang="en-US" sz="1400" dirty="0" smtClean="0">
              <a:solidFill>
                <a:schemeClr val="accent4"/>
              </a:solidFill>
            </a:endParaRPr>
          </a:p>
          <a:p>
            <a:endParaRPr lang="en-US" sz="1400" dirty="0" smtClean="0">
              <a:solidFill>
                <a:schemeClr val="accent4"/>
              </a:solidFill>
            </a:endParaRPr>
          </a:p>
        </p:txBody>
      </p:sp>
      <p:grpSp>
        <p:nvGrpSpPr>
          <p:cNvPr id="4" name="Group 29"/>
          <p:cNvGrpSpPr/>
          <p:nvPr/>
        </p:nvGrpSpPr>
        <p:grpSpPr>
          <a:xfrm>
            <a:off x="685800" y="3130612"/>
            <a:ext cx="8007832" cy="3095728"/>
            <a:chOff x="685800" y="1738478"/>
            <a:chExt cx="8007832" cy="3095728"/>
          </a:xfrm>
        </p:grpSpPr>
        <p:sp>
          <p:nvSpPr>
            <p:cNvPr id="31" name="TextBox 30"/>
            <p:cNvSpPr txBox="1"/>
            <p:nvPr/>
          </p:nvSpPr>
          <p:spPr>
            <a:xfrm>
              <a:off x="5715000" y="4585156"/>
              <a:ext cx="2978632" cy="215444"/>
            </a:xfrm>
            <a:prstGeom prst="rect">
              <a:avLst/>
            </a:prstGeom>
            <a:noFill/>
          </p:spPr>
          <p:txBody>
            <a:bodyPr wrap="square" lIns="0" tIns="0" rIns="0" bIns="0" rtlCol="0">
              <a:spAutoFit/>
            </a:bodyPr>
            <a:lstStyle/>
            <a:p>
              <a:pPr algn="ctr"/>
              <a:r>
                <a:rPr lang="en-US" sz="1400" b="1" i="1" dirty="0" smtClean="0">
                  <a:solidFill>
                    <a:schemeClr val="bg1">
                      <a:lumMod val="50000"/>
                    </a:schemeClr>
                  </a:solidFill>
                </a:rPr>
                <a:t>“I need to </a:t>
              </a:r>
              <a:r>
                <a:rPr lang="en-US" sz="1400" b="1" i="1" dirty="0" smtClean="0">
                  <a:solidFill>
                    <a:srgbClr val="0070C0"/>
                  </a:solidFill>
                </a:rPr>
                <a:t>modify</a:t>
              </a:r>
              <a:r>
                <a:rPr lang="en-US" sz="1400" b="1" i="1" dirty="0" smtClean="0">
                  <a:solidFill>
                    <a:schemeClr val="bg1">
                      <a:lumMod val="50000"/>
                    </a:schemeClr>
                  </a:solidFill>
                </a:rPr>
                <a:t> this so that…”</a:t>
              </a:r>
            </a:p>
          </p:txBody>
        </p:sp>
        <p:sp>
          <p:nvSpPr>
            <p:cNvPr id="32" name="TextBox 31"/>
            <p:cNvSpPr txBox="1"/>
            <p:nvPr/>
          </p:nvSpPr>
          <p:spPr>
            <a:xfrm>
              <a:off x="685800" y="4585156"/>
              <a:ext cx="2665560" cy="249050"/>
            </a:xfrm>
            <a:prstGeom prst="rect">
              <a:avLst/>
            </a:prstGeom>
            <a:noFill/>
          </p:spPr>
          <p:txBody>
            <a:bodyPr wrap="square" lIns="0" tIns="0" rIns="0" bIns="0" rtlCol="0">
              <a:spAutoFit/>
            </a:bodyPr>
            <a:lstStyle/>
            <a:p>
              <a:pPr algn="ctr">
                <a:tabLst>
                  <a:tab pos="2511425" algn="l"/>
                </a:tabLst>
              </a:pPr>
              <a:r>
                <a:rPr lang="en-US" sz="1400" b="1" i="1" dirty="0" smtClean="0">
                  <a:solidFill>
                    <a:schemeClr val="bg1">
                      <a:lumMod val="50000"/>
                    </a:schemeClr>
                  </a:solidFill>
                </a:rPr>
                <a:t>“I would like to </a:t>
              </a:r>
              <a:r>
                <a:rPr lang="en-US" sz="1400" b="1" i="1" dirty="0" smtClean="0">
                  <a:solidFill>
                    <a:srgbClr val="C00000"/>
                  </a:solidFill>
                </a:rPr>
                <a:t>order </a:t>
              </a:r>
              <a:r>
                <a:rPr lang="en-US" sz="1400" b="1" i="1" dirty="0" smtClean="0">
                  <a:solidFill>
                    <a:schemeClr val="bg1">
                      <a:lumMod val="50000"/>
                    </a:schemeClr>
                  </a:solidFill>
                </a:rPr>
                <a:t>this…”</a:t>
              </a:r>
            </a:p>
          </p:txBody>
        </p:sp>
        <p:sp>
          <p:nvSpPr>
            <p:cNvPr id="33" name="TextBox 32"/>
            <p:cNvSpPr txBox="1"/>
            <p:nvPr/>
          </p:nvSpPr>
          <p:spPr>
            <a:xfrm>
              <a:off x="3245762" y="4585156"/>
              <a:ext cx="2665560" cy="215444"/>
            </a:xfrm>
            <a:prstGeom prst="rect">
              <a:avLst/>
            </a:prstGeom>
            <a:noFill/>
          </p:spPr>
          <p:txBody>
            <a:bodyPr wrap="square" lIns="0" tIns="0" rIns="0" bIns="0" rtlCol="0">
              <a:spAutoFit/>
            </a:bodyPr>
            <a:lstStyle/>
            <a:p>
              <a:pPr algn="ctr">
                <a:tabLst>
                  <a:tab pos="2511425" algn="l"/>
                </a:tabLst>
              </a:pPr>
              <a:r>
                <a:rPr lang="en-US" sz="1400" b="1" i="1" dirty="0" smtClean="0">
                  <a:solidFill>
                    <a:schemeClr val="bg1">
                      <a:lumMod val="50000"/>
                    </a:schemeClr>
                  </a:solidFill>
                </a:rPr>
                <a:t>“Something is </a:t>
              </a:r>
              <a:r>
                <a:rPr lang="en-US" sz="1400" b="1" i="1" dirty="0" smtClean="0">
                  <a:solidFill>
                    <a:srgbClr val="002060"/>
                  </a:solidFill>
                </a:rPr>
                <a:t>broken</a:t>
              </a:r>
              <a:r>
                <a:rPr lang="en-US" sz="1400" b="1" i="1" dirty="0" smtClean="0">
                  <a:solidFill>
                    <a:schemeClr val="bg1">
                      <a:lumMod val="50000"/>
                    </a:schemeClr>
                  </a:solidFill>
                </a:rPr>
                <a:t>…”</a:t>
              </a:r>
            </a:p>
          </p:txBody>
        </p:sp>
        <p:grpSp>
          <p:nvGrpSpPr>
            <p:cNvPr id="5" name="Group 33"/>
            <p:cNvGrpSpPr/>
            <p:nvPr/>
          </p:nvGrpSpPr>
          <p:grpSpPr>
            <a:xfrm>
              <a:off x="838200" y="1738478"/>
              <a:ext cx="7467600" cy="2863282"/>
              <a:chOff x="838200" y="1738478"/>
              <a:chExt cx="7467600" cy="2863282"/>
            </a:xfrm>
          </p:grpSpPr>
          <p:graphicFrame>
            <p:nvGraphicFramePr>
              <p:cNvPr id="35" name="Diagram 34"/>
              <p:cNvGraphicFramePr/>
              <p:nvPr>
                <p:extLst/>
              </p:nvPr>
            </p:nvGraphicFramePr>
            <p:xfrm>
              <a:off x="838200" y="1738478"/>
              <a:ext cx="7467600" cy="28632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 name="Rectangle 35"/>
              <p:cNvSpPr/>
              <p:nvPr/>
            </p:nvSpPr>
            <p:spPr>
              <a:xfrm>
                <a:off x="6172200" y="1903442"/>
                <a:ext cx="1280160" cy="3825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Aharoni" pitchFamily="2" charset="-79"/>
                    <a:cs typeface="Aharoni" pitchFamily="2" charset="-79"/>
                  </a:rPr>
                  <a:t>Change</a:t>
                </a:r>
                <a:endParaRPr lang="en-US" b="1" dirty="0">
                  <a:solidFill>
                    <a:srgbClr val="0070C0"/>
                  </a:solidFill>
                  <a:latin typeface="Aharoni" pitchFamily="2" charset="-79"/>
                  <a:cs typeface="Aharoni" pitchFamily="2" charset="-79"/>
                </a:endParaRPr>
              </a:p>
            </p:txBody>
          </p:sp>
          <p:sp>
            <p:nvSpPr>
              <p:cNvPr id="37" name="Rectangle 36"/>
              <p:cNvSpPr/>
              <p:nvPr/>
            </p:nvSpPr>
            <p:spPr>
              <a:xfrm>
                <a:off x="1066800" y="1903442"/>
                <a:ext cx="1280160" cy="3825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latin typeface="Aharoni" pitchFamily="2" charset="-79"/>
                    <a:cs typeface="Aharoni" pitchFamily="2" charset="-79"/>
                  </a:rPr>
                  <a:t>Request</a:t>
                </a:r>
                <a:endParaRPr lang="en-US" b="1" dirty="0">
                  <a:solidFill>
                    <a:srgbClr val="C00000"/>
                  </a:solidFill>
                  <a:latin typeface="Aharoni" pitchFamily="2" charset="-79"/>
                  <a:cs typeface="Aharoni" pitchFamily="2" charset="-79"/>
                </a:endParaRPr>
              </a:p>
            </p:txBody>
          </p:sp>
          <p:sp>
            <p:nvSpPr>
              <p:cNvPr id="38" name="Rectangle 37"/>
              <p:cNvSpPr/>
              <p:nvPr/>
            </p:nvSpPr>
            <p:spPr>
              <a:xfrm>
                <a:off x="3619500" y="1903442"/>
                <a:ext cx="1280160" cy="3825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latin typeface="Aharoni" pitchFamily="2" charset="-79"/>
                    <a:cs typeface="Aharoni" pitchFamily="2" charset="-79"/>
                  </a:rPr>
                  <a:t>Incident</a:t>
                </a:r>
                <a:endParaRPr lang="en-US" b="1" dirty="0">
                  <a:solidFill>
                    <a:srgbClr val="002060"/>
                  </a:solidFill>
                  <a:latin typeface="Aharoni" pitchFamily="2" charset="-79"/>
                  <a:cs typeface="Aharoni" pitchFamily="2" charset="-79"/>
                </a:endParaRPr>
              </a:p>
            </p:txBody>
          </p:sp>
        </p:grpSp>
      </p:grpSp>
      <p:sp>
        <p:nvSpPr>
          <p:cNvPr id="17" name="Title 1"/>
          <p:cNvSpPr>
            <a:spLocks noGrp="1"/>
          </p:cNvSpPr>
          <p:nvPr>
            <p:ph type="title"/>
          </p:nvPr>
        </p:nvSpPr>
        <p:spPr>
          <a:xfrm>
            <a:off x="242888" y="215900"/>
            <a:ext cx="8596312" cy="823913"/>
          </a:xfrm>
        </p:spPr>
        <p:txBody>
          <a:bodyPr/>
          <a:lstStyle/>
          <a:p>
            <a:r>
              <a:rPr lang="en-US" sz="1800" dirty="0" smtClean="0"/>
              <a:t>Process Descriptions </a:t>
            </a:r>
            <a:r>
              <a:rPr lang="en-US" dirty="0" smtClean="0"/>
              <a:t/>
            </a:r>
            <a:br>
              <a:rPr lang="en-US" dirty="0" smtClean="0"/>
            </a:br>
            <a:r>
              <a:rPr lang="en-US" sz="2400" dirty="0" smtClean="0"/>
              <a:t>Request Fulfillment Objectives</a:t>
            </a:r>
            <a:endParaRPr lang="en-US" sz="3200" dirty="0"/>
          </a:p>
        </p:txBody>
      </p:sp>
      <p:sp>
        <p:nvSpPr>
          <p:cNvPr id="43" name="Rectangle 42"/>
          <p:cNvSpPr/>
          <p:nvPr/>
        </p:nvSpPr>
        <p:spPr>
          <a:xfrm rot="16200000">
            <a:off x="-487691" y="4426958"/>
            <a:ext cx="2097049" cy="369332"/>
          </a:xfrm>
          <a:prstGeom prst="rect">
            <a:avLst/>
          </a:prstGeom>
        </p:spPr>
        <p:txBody>
          <a:bodyPr wrap="none">
            <a:spAutoFit/>
          </a:bodyPr>
          <a:lstStyle/>
          <a:p>
            <a:pPr marL="273050" lvl="2" indent="-273050" eaLnBrk="0" hangingPunct="0">
              <a:spcBef>
                <a:spcPts val="600"/>
              </a:spcBef>
              <a:buClr>
                <a:srgbClr val="97989A"/>
              </a:buClr>
              <a:buSzPct val="80000"/>
            </a:pPr>
            <a:r>
              <a:rPr lang="en-US" b="1" dirty="0" smtClean="0">
                <a:solidFill>
                  <a:srgbClr val="000000"/>
                </a:solidFill>
                <a:latin typeface="Aharoni" pitchFamily="2" charset="-79"/>
                <a:cs typeface="Aharoni" pitchFamily="2" charset="-79"/>
              </a:rPr>
              <a:t>Key Components:</a:t>
            </a:r>
          </a:p>
        </p:txBody>
      </p:sp>
    </p:spTree>
    <p:extLst>
      <p:ext uri="{BB962C8B-B14F-4D97-AF65-F5344CB8AC3E}">
        <p14:creationId xmlns:p14="http://schemas.microsoft.com/office/powerpoint/2010/main" val="3169290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65"/>
          <p:cNvSpPr txBox="1">
            <a:spLocks/>
          </p:cNvSpPr>
          <p:nvPr/>
        </p:nvSpPr>
        <p:spPr>
          <a:xfrm>
            <a:off x="2757476" y="1226271"/>
            <a:ext cx="6087443" cy="751114"/>
          </a:xfrm>
          <a:prstGeom prst="rect">
            <a:avLst/>
          </a:prstGeom>
          <a:ln>
            <a:noFill/>
          </a:ln>
        </p:spPr>
        <p:txBody>
          <a:bodyPr>
            <a:noAutofit/>
          </a:bodyPr>
          <a:lstStyle/>
          <a:p>
            <a:pPr marL="0" lvl="2" eaLnBrk="0" fontAlgn="base" hangingPunct="0">
              <a:spcBef>
                <a:spcPts val="1200"/>
              </a:spcBef>
              <a:spcAft>
                <a:spcPct val="0"/>
              </a:spcAft>
              <a:buClr>
                <a:srgbClr val="97989A"/>
              </a:buClr>
              <a:buSzPct val="80000"/>
            </a:pPr>
            <a:r>
              <a:rPr lang="en-US" sz="1600" dirty="0" smtClean="0">
                <a:solidFill>
                  <a:srgbClr val="000000"/>
                </a:solidFill>
                <a:latin typeface="Calibri" pitchFamily="34" charset="0"/>
                <a:cs typeface="Calibri" pitchFamily="34" charset="0"/>
              </a:rPr>
              <a:t>The purpose of Change Management is to control the lifecycle of all changes, ensuring that changes that are valuable to an organization are implemented with minimal  adverse impact to the business</a:t>
            </a:r>
            <a:endParaRPr lang="en-US" sz="1600" dirty="0" smtClean="0">
              <a:solidFill>
                <a:schemeClr val="accent4"/>
              </a:solidFill>
              <a:latin typeface="Calibri" pitchFamily="34" charset="0"/>
              <a:cs typeface="Calibri" pitchFamily="34" charset="0"/>
            </a:endParaRPr>
          </a:p>
        </p:txBody>
      </p:sp>
      <p:sp>
        <p:nvSpPr>
          <p:cNvPr id="24" name="Text Placeholder 65"/>
          <p:cNvSpPr txBox="1">
            <a:spLocks/>
          </p:cNvSpPr>
          <p:nvPr/>
        </p:nvSpPr>
        <p:spPr>
          <a:xfrm>
            <a:off x="395288" y="2051596"/>
            <a:ext cx="8449631" cy="1752600"/>
          </a:xfrm>
          <a:prstGeom prst="rect">
            <a:avLst/>
          </a:prstGeom>
        </p:spPr>
        <p:txBody>
          <a:bodyPr>
            <a:noAutofit/>
          </a:bodyPr>
          <a:lstStyle/>
          <a:p>
            <a:pPr marL="273050" lvl="2" indent="-273050" eaLnBrk="0" fontAlgn="base" hangingPunct="0">
              <a:spcBef>
                <a:spcPts val="600"/>
              </a:spcBef>
              <a:spcAft>
                <a:spcPct val="0"/>
              </a:spcAft>
              <a:buClr>
                <a:srgbClr val="97989A"/>
              </a:buClr>
              <a:buSzPct val="80000"/>
            </a:pPr>
            <a:r>
              <a:rPr lang="en-US" b="1" dirty="0" smtClean="0">
                <a:solidFill>
                  <a:srgbClr val="000000"/>
                </a:solidFill>
                <a:latin typeface="Aharoni" pitchFamily="2" charset="-79"/>
                <a:cs typeface="Aharoni" pitchFamily="2" charset="-79"/>
              </a:rPr>
              <a:t>Objectives</a:t>
            </a:r>
            <a:r>
              <a:rPr lang="en-US" sz="1600" b="1" dirty="0" smtClean="0">
                <a:solidFill>
                  <a:srgbClr val="000000"/>
                </a:solidFill>
                <a:latin typeface="Aharoni" pitchFamily="2" charset="-79"/>
                <a:cs typeface="Aharoni" pitchFamily="2" charset="-79"/>
              </a:rPr>
              <a:t>:</a:t>
            </a:r>
          </a:p>
          <a:p>
            <a:pPr marL="273050" lvl="2" indent="-273050" eaLnBrk="0" fontAlgn="base" hangingPunct="0">
              <a:spcBef>
                <a:spcPts val="600"/>
              </a:spcBef>
              <a:spcAft>
                <a:spcPct val="0"/>
              </a:spcAft>
              <a:buClr>
                <a:srgbClr val="97989A"/>
              </a:buClr>
              <a:buSzPct val="80000"/>
              <a:buFont typeface="Wingdings" charset="2"/>
              <a:buChar char="n"/>
            </a:pPr>
            <a:r>
              <a:rPr lang="en-US" sz="1400" dirty="0" smtClean="0">
                <a:solidFill>
                  <a:srgbClr val="000000"/>
                </a:solidFill>
                <a:latin typeface="Calibri" pitchFamily="34" charset="0"/>
                <a:cs typeface="Calibri" pitchFamily="34" charset="0"/>
              </a:rPr>
              <a:t>Respond to changing business requirements while maximizing value and reducing incidents, disruption and re-work</a:t>
            </a:r>
          </a:p>
          <a:p>
            <a:pPr marL="273050" lvl="2" indent="-273050" eaLnBrk="0" fontAlgn="base" hangingPunct="0">
              <a:spcBef>
                <a:spcPts val="600"/>
              </a:spcBef>
              <a:spcAft>
                <a:spcPct val="0"/>
              </a:spcAft>
              <a:buClr>
                <a:srgbClr val="97989A"/>
              </a:buClr>
              <a:buSzPct val="80000"/>
              <a:buFont typeface="Wingdings" charset="2"/>
              <a:buChar char="n"/>
            </a:pPr>
            <a:r>
              <a:rPr lang="en-US" sz="1400" dirty="0" smtClean="0">
                <a:solidFill>
                  <a:srgbClr val="000000"/>
                </a:solidFill>
                <a:latin typeface="Calibri" pitchFamily="34" charset="0"/>
                <a:cs typeface="Calibri" pitchFamily="34" charset="0"/>
              </a:rPr>
              <a:t>Ensure that changes are recorded and evaluated, and that authorized changes are prioritized, planned, tested, implemented, documented and reviewed in a controlled manner</a:t>
            </a:r>
          </a:p>
          <a:p>
            <a:pPr marL="273050" lvl="2" indent="-273050" eaLnBrk="0" fontAlgn="base" hangingPunct="0">
              <a:spcBef>
                <a:spcPts val="600"/>
              </a:spcBef>
              <a:spcAft>
                <a:spcPct val="0"/>
              </a:spcAft>
              <a:buClr>
                <a:srgbClr val="97989A"/>
              </a:buClr>
              <a:buSzPct val="80000"/>
              <a:buFont typeface="Wingdings" charset="2"/>
              <a:buChar char="n"/>
            </a:pPr>
            <a:r>
              <a:rPr lang="en-US" sz="1400" dirty="0" smtClean="0">
                <a:solidFill>
                  <a:srgbClr val="000000"/>
                </a:solidFill>
                <a:latin typeface="Calibri" pitchFamily="34" charset="0"/>
                <a:cs typeface="Calibri" pitchFamily="34" charset="0"/>
              </a:rPr>
              <a:t>Ensure that changes to configuration items are recorded in the Configuration Management System</a:t>
            </a:r>
          </a:p>
          <a:p>
            <a:pPr marL="273050" lvl="2" indent="-273050" eaLnBrk="0" fontAlgn="base" hangingPunct="0">
              <a:spcBef>
                <a:spcPts val="600"/>
              </a:spcBef>
              <a:spcAft>
                <a:spcPct val="0"/>
              </a:spcAft>
              <a:buClr>
                <a:srgbClr val="97989A"/>
              </a:buClr>
              <a:buSzPct val="80000"/>
              <a:buFont typeface="Wingdings" charset="2"/>
              <a:buChar char="n"/>
            </a:pPr>
            <a:r>
              <a:rPr lang="en-US" sz="1400" dirty="0" smtClean="0">
                <a:solidFill>
                  <a:srgbClr val="000000"/>
                </a:solidFill>
                <a:latin typeface="Calibri" pitchFamily="34" charset="0"/>
                <a:cs typeface="Calibri" pitchFamily="34" charset="0"/>
              </a:rPr>
              <a:t>Optimize overall business risk</a:t>
            </a:r>
            <a:endParaRPr lang="en-US" sz="1400" dirty="0" smtClean="0">
              <a:solidFill>
                <a:schemeClr val="accent4"/>
              </a:solidFill>
              <a:latin typeface="Calibri" pitchFamily="34" charset="0"/>
              <a:cs typeface="Calibri" pitchFamily="34" charset="0"/>
            </a:endParaRPr>
          </a:p>
          <a:p>
            <a:pPr marL="342900" indent="-342900">
              <a:buAutoNum type="arabicParenR"/>
            </a:pPr>
            <a:endParaRPr lang="en-US" sz="1400" dirty="0">
              <a:solidFill>
                <a:schemeClr val="accent4"/>
              </a:solidFill>
            </a:endParaRPr>
          </a:p>
          <a:p>
            <a:endParaRPr lang="en-US" sz="1400" dirty="0" smtClean="0">
              <a:solidFill>
                <a:schemeClr val="accent4"/>
              </a:solidFill>
            </a:endParaRPr>
          </a:p>
          <a:p>
            <a:endParaRPr lang="en-US" sz="1400" dirty="0" smtClean="0">
              <a:solidFill>
                <a:schemeClr val="accent4"/>
              </a:solidFill>
            </a:endParaRPr>
          </a:p>
          <a:p>
            <a:endParaRPr lang="en-US" sz="1400" dirty="0" smtClean="0">
              <a:solidFill>
                <a:schemeClr val="accent4"/>
              </a:solidFill>
            </a:endParaRPr>
          </a:p>
        </p:txBody>
      </p:sp>
      <p:graphicFrame>
        <p:nvGraphicFramePr>
          <p:cNvPr id="26" name="Diagram 25"/>
          <p:cNvGraphicFramePr/>
          <p:nvPr>
            <p:extLst/>
          </p:nvPr>
        </p:nvGraphicFramePr>
        <p:xfrm>
          <a:off x="847022" y="4139743"/>
          <a:ext cx="7162799" cy="1743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Rectangle 26"/>
          <p:cNvSpPr/>
          <p:nvPr/>
        </p:nvSpPr>
        <p:spPr>
          <a:xfrm>
            <a:off x="1610475" y="4021978"/>
            <a:ext cx="1227908" cy="253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Aharoni" pitchFamily="2" charset="-79"/>
                <a:cs typeface="Aharoni" pitchFamily="2" charset="-79"/>
              </a:rPr>
              <a:t>Change</a:t>
            </a:r>
            <a:endParaRPr lang="en-US" b="1" dirty="0">
              <a:solidFill>
                <a:srgbClr val="0070C0"/>
              </a:solidFill>
              <a:latin typeface="Aharoni" pitchFamily="2" charset="-79"/>
              <a:cs typeface="Aharoni" pitchFamily="2" charset="-79"/>
            </a:endParaRPr>
          </a:p>
        </p:txBody>
      </p:sp>
      <p:sp>
        <p:nvSpPr>
          <p:cNvPr id="28" name="Rectangle 27"/>
          <p:cNvSpPr/>
          <p:nvPr/>
        </p:nvSpPr>
        <p:spPr>
          <a:xfrm>
            <a:off x="4822899" y="4021978"/>
            <a:ext cx="1227908" cy="253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latin typeface="Aharoni" pitchFamily="2" charset="-79"/>
                <a:cs typeface="Aharoni" pitchFamily="2" charset="-79"/>
              </a:rPr>
              <a:t>Request</a:t>
            </a:r>
            <a:endParaRPr lang="en-US" b="1" dirty="0">
              <a:solidFill>
                <a:srgbClr val="C00000"/>
              </a:solidFill>
              <a:latin typeface="Aharoni" pitchFamily="2" charset="-79"/>
              <a:cs typeface="Aharoni" pitchFamily="2" charset="-79"/>
            </a:endParaRPr>
          </a:p>
        </p:txBody>
      </p:sp>
      <p:sp>
        <p:nvSpPr>
          <p:cNvPr id="15" name="TextBox 14"/>
          <p:cNvSpPr txBox="1"/>
          <p:nvPr/>
        </p:nvSpPr>
        <p:spPr>
          <a:xfrm>
            <a:off x="1077686" y="5934072"/>
            <a:ext cx="3435220" cy="276999"/>
          </a:xfrm>
          <a:prstGeom prst="rect">
            <a:avLst/>
          </a:prstGeom>
          <a:noFill/>
        </p:spPr>
        <p:txBody>
          <a:bodyPr wrap="square" lIns="0" tIns="0" rIns="0" bIns="0" rtlCol="0">
            <a:spAutoFit/>
          </a:bodyPr>
          <a:lstStyle/>
          <a:p>
            <a:pPr algn="ctr"/>
            <a:r>
              <a:rPr lang="en-US" b="1" i="1" dirty="0" smtClean="0">
                <a:solidFill>
                  <a:schemeClr val="bg1">
                    <a:lumMod val="50000"/>
                  </a:schemeClr>
                </a:solidFill>
                <a:latin typeface="Calibri" pitchFamily="34" charset="0"/>
                <a:cs typeface="Calibri" pitchFamily="34" charset="0"/>
              </a:rPr>
              <a:t>“I need to </a:t>
            </a:r>
            <a:r>
              <a:rPr lang="en-US" b="1" i="1" dirty="0" smtClean="0">
                <a:solidFill>
                  <a:srgbClr val="0070C0"/>
                </a:solidFill>
                <a:latin typeface="Calibri" pitchFamily="34" charset="0"/>
                <a:cs typeface="Calibri" pitchFamily="34" charset="0"/>
              </a:rPr>
              <a:t>modify </a:t>
            </a:r>
            <a:r>
              <a:rPr lang="en-US" b="1" i="1" dirty="0" smtClean="0">
                <a:solidFill>
                  <a:schemeClr val="bg1">
                    <a:lumMod val="50000"/>
                  </a:schemeClr>
                </a:solidFill>
                <a:latin typeface="Calibri" pitchFamily="34" charset="0"/>
                <a:cs typeface="Calibri" pitchFamily="34" charset="0"/>
              </a:rPr>
              <a:t>this so that…”</a:t>
            </a:r>
            <a:endParaRPr lang="en-US" sz="1600" b="1" i="1" dirty="0" smtClean="0">
              <a:solidFill>
                <a:schemeClr val="bg1">
                  <a:lumMod val="50000"/>
                </a:schemeClr>
              </a:solidFill>
              <a:latin typeface="Calibri" pitchFamily="34" charset="0"/>
              <a:cs typeface="Calibri" pitchFamily="34" charset="0"/>
            </a:endParaRPr>
          </a:p>
        </p:txBody>
      </p:sp>
      <p:sp>
        <p:nvSpPr>
          <p:cNvPr id="25" name="TextBox 24"/>
          <p:cNvSpPr txBox="1"/>
          <p:nvPr/>
        </p:nvSpPr>
        <p:spPr>
          <a:xfrm>
            <a:off x="4333197" y="5934072"/>
            <a:ext cx="3435220" cy="276999"/>
          </a:xfrm>
          <a:prstGeom prst="rect">
            <a:avLst/>
          </a:prstGeom>
          <a:noFill/>
        </p:spPr>
        <p:txBody>
          <a:bodyPr wrap="square" lIns="0" tIns="0" rIns="0" bIns="0" rtlCol="0">
            <a:spAutoFit/>
          </a:bodyPr>
          <a:lstStyle/>
          <a:p>
            <a:pPr algn="ctr"/>
            <a:r>
              <a:rPr lang="en-US" b="1" i="1" dirty="0" smtClean="0">
                <a:solidFill>
                  <a:schemeClr val="bg1">
                    <a:lumMod val="50000"/>
                  </a:schemeClr>
                </a:solidFill>
                <a:latin typeface="Calibri" pitchFamily="34" charset="0"/>
                <a:cs typeface="Calibri" pitchFamily="34" charset="0"/>
              </a:rPr>
              <a:t>“I would like to </a:t>
            </a:r>
            <a:r>
              <a:rPr lang="en-US" b="1" i="1" dirty="0" smtClean="0">
                <a:solidFill>
                  <a:srgbClr val="C00000"/>
                </a:solidFill>
                <a:latin typeface="Calibri" pitchFamily="34" charset="0"/>
                <a:cs typeface="Calibri" pitchFamily="34" charset="0"/>
              </a:rPr>
              <a:t>order </a:t>
            </a:r>
            <a:r>
              <a:rPr lang="en-US" b="1" i="1" dirty="0" smtClean="0">
                <a:solidFill>
                  <a:schemeClr val="bg1">
                    <a:lumMod val="50000"/>
                  </a:schemeClr>
                </a:solidFill>
                <a:latin typeface="Calibri" pitchFamily="34" charset="0"/>
                <a:cs typeface="Calibri" pitchFamily="34" charset="0"/>
              </a:rPr>
              <a:t>this…”</a:t>
            </a:r>
          </a:p>
        </p:txBody>
      </p:sp>
      <p:grpSp>
        <p:nvGrpSpPr>
          <p:cNvPr id="5" name="Group 16"/>
          <p:cNvGrpSpPr/>
          <p:nvPr/>
        </p:nvGrpSpPr>
        <p:grpSpPr>
          <a:xfrm>
            <a:off x="443272" y="1247343"/>
            <a:ext cx="2194560" cy="731520"/>
            <a:chOff x="1081825" y="4037528"/>
            <a:chExt cx="2194560" cy="731520"/>
          </a:xfrm>
        </p:grpSpPr>
        <p:sp>
          <p:nvSpPr>
            <p:cNvPr id="18" name="Rectangle 17"/>
            <p:cNvSpPr/>
            <p:nvPr/>
          </p:nvSpPr>
          <p:spPr>
            <a:xfrm>
              <a:off x="1081825" y="4037528"/>
              <a:ext cx="2194560"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a:r>
                <a:rPr lang="en-US" sz="1400" b="1" cap="small" dirty="0" smtClean="0">
                  <a:solidFill>
                    <a:schemeClr val="bg1"/>
                  </a:solidFill>
                  <a:latin typeface="Arial Black" panose="020B0A04020102020204" pitchFamily="34" charset="0"/>
                  <a:cs typeface="Arial" pitchFamily="34" charset="0"/>
                </a:rPr>
                <a:t>Change</a:t>
              </a:r>
              <a:br>
                <a:rPr lang="en-US" sz="1400" b="1" cap="small" dirty="0" smtClean="0">
                  <a:solidFill>
                    <a:schemeClr val="bg1"/>
                  </a:solidFill>
                  <a:latin typeface="Arial Black" panose="020B0A04020102020204" pitchFamily="34" charset="0"/>
                  <a:cs typeface="Arial" pitchFamily="34" charset="0"/>
                </a:rPr>
              </a:br>
              <a:r>
                <a:rPr lang="en-US" sz="1400" b="1" cap="small" dirty="0" smtClean="0">
                  <a:solidFill>
                    <a:schemeClr val="bg1"/>
                  </a:solidFill>
                  <a:latin typeface="Arial Black" panose="020B0A04020102020204" pitchFamily="34" charset="0"/>
                  <a:cs typeface="Arial" pitchFamily="34" charset="0"/>
                </a:rPr>
                <a:t>Management</a:t>
              </a:r>
              <a:endParaRPr lang="en-US" sz="1400" b="1" cap="small" dirty="0">
                <a:solidFill>
                  <a:schemeClr val="bg1"/>
                </a:solidFill>
                <a:latin typeface="Arial Black" panose="020B0A04020102020204" pitchFamily="34" charset="0"/>
                <a:cs typeface="Arial" pitchFamily="34" charset="0"/>
              </a:endParaRPr>
            </a:p>
          </p:txBody>
        </p:sp>
        <p:pic>
          <p:nvPicPr>
            <p:cNvPr id="19" name="Picture 18"/>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1211255" y="4128968"/>
              <a:ext cx="548640" cy="548640"/>
            </a:xfrm>
            <a:prstGeom prst="rect">
              <a:avLst/>
            </a:prstGeom>
          </p:spPr>
        </p:pic>
      </p:grpSp>
      <p:sp>
        <p:nvSpPr>
          <p:cNvPr id="31" name="Title 1"/>
          <p:cNvSpPr txBox="1">
            <a:spLocks/>
          </p:cNvSpPr>
          <p:nvPr/>
        </p:nvSpPr>
        <p:spPr bwMode="auto">
          <a:xfrm>
            <a:off x="395288" y="368300"/>
            <a:ext cx="8596312"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Process Descriptions </a:t>
            </a:r>
            <a:r>
              <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
            </a:r>
            <a:br>
              <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br>
            <a:r>
              <a:rPr kumimoji="0" lang="en-US" sz="24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Request Management Objectives</a:t>
            </a:r>
            <a:endParaRPr kumimoji="0" lang="en-US" sz="32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grpSp>
        <p:nvGrpSpPr>
          <p:cNvPr id="32" name="Group 41"/>
          <p:cNvGrpSpPr/>
          <p:nvPr/>
        </p:nvGrpSpPr>
        <p:grpSpPr>
          <a:xfrm>
            <a:off x="7372735" y="418671"/>
            <a:ext cx="1472184" cy="493776"/>
            <a:chOff x="1103123" y="4037528"/>
            <a:chExt cx="2194559" cy="731520"/>
          </a:xfrm>
        </p:grpSpPr>
        <p:sp>
          <p:nvSpPr>
            <p:cNvPr id="33" name="Rectangle 32"/>
            <p:cNvSpPr/>
            <p:nvPr/>
          </p:nvSpPr>
          <p:spPr>
            <a:xfrm>
              <a:off x="1103123" y="4037528"/>
              <a:ext cx="2194559"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a:r>
                <a:rPr lang="en-US" sz="750" b="1" cap="small" dirty="0" smtClean="0">
                  <a:solidFill>
                    <a:schemeClr val="bg1"/>
                  </a:solidFill>
                  <a:latin typeface="Arial Black" panose="020B0A04020102020204" pitchFamily="34" charset="0"/>
                  <a:cs typeface="Arial" pitchFamily="34" charset="0"/>
                </a:rPr>
                <a:t>Change</a:t>
              </a:r>
              <a:br>
                <a:rPr lang="en-US" sz="750" b="1" cap="small" dirty="0" smtClean="0">
                  <a:solidFill>
                    <a:schemeClr val="bg1"/>
                  </a:solidFill>
                  <a:latin typeface="Arial Black" panose="020B0A04020102020204" pitchFamily="34" charset="0"/>
                  <a:cs typeface="Arial" pitchFamily="34" charset="0"/>
                </a:rPr>
              </a:br>
              <a:r>
                <a:rPr lang="en-US" sz="750" b="1" cap="small" dirty="0" smtClean="0">
                  <a:solidFill>
                    <a:schemeClr val="bg1"/>
                  </a:solidFill>
                  <a:latin typeface="Arial Black" panose="020B0A04020102020204" pitchFamily="34" charset="0"/>
                  <a:cs typeface="Arial" pitchFamily="34" charset="0"/>
                </a:rPr>
                <a:t>Management</a:t>
              </a:r>
              <a:endParaRPr lang="en-US" sz="750" b="1" cap="small" dirty="0">
                <a:solidFill>
                  <a:schemeClr val="bg1"/>
                </a:solidFill>
                <a:latin typeface="Arial Black" panose="020B0A04020102020204" pitchFamily="34" charset="0"/>
                <a:cs typeface="Arial" pitchFamily="34" charset="0"/>
              </a:endParaRPr>
            </a:p>
          </p:txBody>
        </p:sp>
        <p:pic>
          <p:nvPicPr>
            <p:cNvPr id="34" name="Picture 33"/>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1211255" y="4128968"/>
              <a:ext cx="548640" cy="548640"/>
            </a:xfrm>
            <a:prstGeom prst="rect">
              <a:avLst/>
            </a:prstGeom>
          </p:spPr>
        </p:pic>
      </p:grpSp>
    </p:spTree>
    <p:extLst>
      <p:ext uri="{BB962C8B-B14F-4D97-AF65-F5344CB8AC3E}">
        <p14:creationId xmlns:p14="http://schemas.microsoft.com/office/powerpoint/2010/main" val="3961023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069000" y="4104267"/>
            <a:ext cx="3017524" cy="1765994"/>
            <a:chOff x="816766" y="161"/>
            <a:chExt cx="3017524" cy="1765994"/>
          </a:xfrm>
        </p:grpSpPr>
        <p:sp>
          <p:nvSpPr>
            <p:cNvPr id="43" name="Rectangle 42"/>
            <p:cNvSpPr/>
            <p:nvPr/>
          </p:nvSpPr>
          <p:spPr>
            <a:xfrm>
              <a:off x="816766" y="161"/>
              <a:ext cx="3017524" cy="1765994"/>
            </a:xfrm>
            <a:prstGeom prst="rect">
              <a:avLst/>
            </a:prstGeom>
            <a:noFill/>
            <a:ln w="57150">
              <a:solidFill>
                <a:schemeClr val="bg1">
                  <a:lumMod val="65000"/>
                </a:schemeClr>
              </a:solidFill>
            </a:ln>
          </p:spPr>
          <p:style>
            <a:lnRef idx="3">
              <a:scrgbClr r="0" g="0" b="0"/>
            </a:lnRef>
            <a:fillRef idx="1">
              <a:scrgbClr r="0" g="0" b="0"/>
            </a:fillRef>
            <a:effectRef idx="1">
              <a:schemeClr val="accent1">
                <a:hueOff val="0"/>
                <a:satOff val="0"/>
                <a:lumOff val="0"/>
                <a:alphaOff val="0"/>
              </a:schemeClr>
            </a:effectRef>
            <a:fontRef idx="minor">
              <a:schemeClr val="lt1"/>
            </a:fontRef>
          </p:style>
        </p:sp>
        <p:sp>
          <p:nvSpPr>
            <p:cNvPr id="44" name="Rectangle 43"/>
            <p:cNvSpPr/>
            <p:nvPr/>
          </p:nvSpPr>
          <p:spPr>
            <a:xfrm>
              <a:off x="816766" y="161"/>
              <a:ext cx="3017524" cy="17659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effectLst/>
                  <a:latin typeface="Calibri" pitchFamily="34" charset="0"/>
                  <a:cs typeface="Calibri" pitchFamily="34" charset="0"/>
                </a:rPr>
                <a:t>Component needs to be  managed and tracked to deliver an IT service; Goes through change control; Relationship oriented </a:t>
              </a:r>
              <a:endParaRPr lang="en-US" sz="1600" kern="1200" dirty="0">
                <a:solidFill>
                  <a:schemeClr val="tx1"/>
                </a:solidFill>
                <a:effectLst/>
                <a:latin typeface="Calibri" pitchFamily="34" charset="0"/>
                <a:cs typeface="Calibri" pitchFamily="34" charset="0"/>
              </a:endParaRPr>
            </a:p>
          </p:txBody>
        </p:sp>
      </p:grpSp>
      <p:grpSp>
        <p:nvGrpSpPr>
          <p:cNvPr id="40" name="Group 39"/>
          <p:cNvGrpSpPr/>
          <p:nvPr/>
        </p:nvGrpSpPr>
        <p:grpSpPr>
          <a:xfrm>
            <a:off x="4892172" y="4104267"/>
            <a:ext cx="3017524" cy="1765994"/>
            <a:chOff x="4114790" y="2"/>
            <a:chExt cx="3017524" cy="1765994"/>
          </a:xfrm>
        </p:grpSpPr>
        <p:sp>
          <p:nvSpPr>
            <p:cNvPr id="41" name="Rectangle 40"/>
            <p:cNvSpPr/>
            <p:nvPr/>
          </p:nvSpPr>
          <p:spPr>
            <a:xfrm>
              <a:off x="4114790" y="2"/>
              <a:ext cx="3017524" cy="1765994"/>
            </a:xfrm>
            <a:prstGeom prst="rect">
              <a:avLst/>
            </a:prstGeom>
            <a:noFill/>
            <a:ln w="57150">
              <a:solidFill>
                <a:srgbClr val="00B050"/>
              </a:solidFill>
            </a:ln>
          </p:spPr>
          <p:style>
            <a:lnRef idx="3">
              <a:scrgbClr r="0" g="0" b="0"/>
            </a:lnRef>
            <a:fillRef idx="1">
              <a:scrgbClr r="0" g="0" b="0"/>
            </a:fillRef>
            <a:effectRef idx="1">
              <a:schemeClr val="accent1">
                <a:hueOff val="0"/>
                <a:satOff val="0"/>
                <a:lumOff val="0"/>
                <a:alphaOff val="0"/>
              </a:schemeClr>
            </a:effectRef>
            <a:fontRef idx="minor">
              <a:schemeClr val="lt1"/>
            </a:fontRef>
          </p:style>
        </p:sp>
        <p:sp>
          <p:nvSpPr>
            <p:cNvPr id="42" name="Rectangle 41"/>
            <p:cNvSpPr/>
            <p:nvPr/>
          </p:nvSpPr>
          <p:spPr>
            <a:xfrm>
              <a:off x="4114790" y="2"/>
              <a:ext cx="3017524" cy="17659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18288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1"/>
                  </a:solidFill>
                  <a:effectLst/>
                  <a:latin typeface="Calibri" pitchFamily="34" charset="0"/>
                  <a:cs typeface="Calibri" pitchFamily="34" charset="0"/>
                </a:rPr>
                <a:t>Spans the entire lifecycle of an asset and focuses on tracking assets for inventory, financial, contractual, and regulatory purposes. Does not go through change control  and has intrinsic value to an enterprise</a:t>
              </a:r>
              <a:endParaRPr lang="en-US" sz="1600" kern="1200" dirty="0">
                <a:solidFill>
                  <a:schemeClr val="tx1"/>
                </a:solidFill>
                <a:effectLst/>
                <a:latin typeface="Calibri" pitchFamily="34" charset="0"/>
                <a:cs typeface="Calibri" pitchFamily="34" charset="0"/>
              </a:endParaRPr>
            </a:p>
          </p:txBody>
        </p:sp>
      </p:grpSp>
      <p:sp>
        <p:nvSpPr>
          <p:cNvPr id="16" name="Text Placeholder 65"/>
          <p:cNvSpPr txBox="1">
            <a:spLocks/>
          </p:cNvSpPr>
          <p:nvPr/>
        </p:nvSpPr>
        <p:spPr>
          <a:xfrm>
            <a:off x="2577762" y="1218525"/>
            <a:ext cx="6223353" cy="751114"/>
          </a:xfrm>
          <a:prstGeom prst="rect">
            <a:avLst/>
          </a:prstGeom>
          <a:ln>
            <a:noFill/>
          </a:ln>
        </p:spPr>
        <p:txBody>
          <a:bodyPr anchor="ctr">
            <a:noAutofit/>
          </a:bodyPr>
          <a:lstStyle/>
          <a:p>
            <a:pPr marL="0" lvl="2" eaLnBrk="0" hangingPunct="0">
              <a:spcBef>
                <a:spcPts val="1200"/>
              </a:spcBef>
              <a:buClr>
                <a:srgbClr val="97989A"/>
              </a:buClr>
              <a:buSzPct val="80000"/>
            </a:pPr>
            <a:r>
              <a:rPr lang="en-US" sz="1600" dirty="0" smtClean="0">
                <a:solidFill>
                  <a:srgbClr val="000000"/>
                </a:solidFill>
                <a:latin typeface="Calibri" pitchFamily="34" charset="0"/>
                <a:cs typeface="Calibri" pitchFamily="34" charset="0"/>
              </a:rPr>
              <a:t>Purpose of Configuration Management is to </a:t>
            </a:r>
            <a:r>
              <a:rPr lang="en-US" sz="1600" dirty="0" smtClean="0">
                <a:solidFill>
                  <a:srgbClr val="000000"/>
                </a:solidFill>
                <a:latin typeface="Calibri"/>
              </a:rPr>
              <a:t>ensure that a standard process exists to provide complete and accurate information about Configuration Items (CIs) and their relationships.</a:t>
            </a:r>
            <a:endParaRPr lang="en-US" sz="1600" dirty="0" smtClean="0">
              <a:solidFill>
                <a:schemeClr val="accent4"/>
              </a:solidFill>
              <a:latin typeface="Calibri" pitchFamily="34" charset="0"/>
              <a:cs typeface="Calibri" pitchFamily="34" charset="0"/>
            </a:endParaRPr>
          </a:p>
        </p:txBody>
      </p:sp>
      <p:sp>
        <p:nvSpPr>
          <p:cNvPr id="24" name="Text Placeholder 65"/>
          <p:cNvSpPr txBox="1">
            <a:spLocks/>
          </p:cNvSpPr>
          <p:nvPr/>
        </p:nvSpPr>
        <p:spPr>
          <a:xfrm>
            <a:off x="426442" y="1995951"/>
            <a:ext cx="8648715" cy="1752600"/>
          </a:xfrm>
          <a:prstGeom prst="rect">
            <a:avLst/>
          </a:prstGeom>
        </p:spPr>
        <p:txBody>
          <a:bodyPr>
            <a:noAutofit/>
          </a:bodyPr>
          <a:lstStyle/>
          <a:p>
            <a:pPr marL="273050" lvl="2" indent="-273050" eaLnBrk="0" fontAlgn="base" hangingPunct="0">
              <a:spcBef>
                <a:spcPts val="600"/>
              </a:spcBef>
              <a:spcAft>
                <a:spcPct val="0"/>
              </a:spcAft>
              <a:buClr>
                <a:srgbClr val="97989A"/>
              </a:buClr>
              <a:buSzPct val="80000"/>
            </a:pPr>
            <a:r>
              <a:rPr lang="en-US" b="1" dirty="0" smtClean="0">
                <a:solidFill>
                  <a:srgbClr val="000000"/>
                </a:solidFill>
                <a:latin typeface="Aharoni" pitchFamily="2" charset="-79"/>
                <a:cs typeface="Aharoni" pitchFamily="2" charset="-79"/>
              </a:rPr>
              <a:t>Objectives</a:t>
            </a:r>
            <a:r>
              <a:rPr lang="en-US" sz="1600" b="1" dirty="0" smtClean="0">
                <a:solidFill>
                  <a:srgbClr val="000000"/>
                </a:solidFill>
                <a:latin typeface="Aharoni" pitchFamily="2" charset="-79"/>
                <a:cs typeface="Aharoni" pitchFamily="2" charset="-79"/>
              </a:rPr>
              <a:t>:</a:t>
            </a:r>
          </a:p>
          <a:p>
            <a:pPr marL="273050" lvl="2" indent="-273050" eaLnBrk="0" hangingPunct="0">
              <a:spcBef>
                <a:spcPts val="600"/>
              </a:spcBef>
              <a:buClr>
                <a:srgbClr val="97989A"/>
              </a:buClr>
              <a:buSzPct val="80000"/>
              <a:buFont typeface="Wingdings" charset="2"/>
              <a:buChar char="n"/>
            </a:pPr>
            <a:r>
              <a:rPr lang="en-US" sz="1400" dirty="0" smtClean="0">
                <a:solidFill>
                  <a:srgbClr val="000000"/>
                </a:solidFill>
                <a:latin typeface="Calibri"/>
              </a:rPr>
              <a:t>Ensure CIs required to deliver IT services are identified, controlled and properly cared for throughout their operational lifecycle. </a:t>
            </a:r>
          </a:p>
          <a:p>
            <a:pPr marL="273050" lvl="2" indent="-273050" eaLnBrk="0" hangingPunct="0">
              <a:spcBef>
                <a:spcPts val="600"/>
              </a:spcBef>
              <a:buClr>
                <a:srgbClr val="97989A"/>
              </a:buClr>
              <a:buSzPct val="80000"/>
              <a:buFont typeface="Wingdings" charset="2"/>
              <a:buChar char="n"/>
            </a:pPr>
            <a:r>
              <a:rPr lang="en-US" sz="1400" dirty="0" smtClean="0">
                <a:solidFill>
                  <a:srgbClr val="000000"/>
                </a:solidFill>
                <a:latin typeface="Calibri"/>
              </a:rPr>
              <a:t>Ensure that the integrity of CIs and their configurations required to deliver services by establishing and maintaining an accurate and complete Configuration Management system. </a:t>
            </a:r>
          </a:p>
          <a:p>
            <a:pPr marL="273050" lvl="2" indent="-273050" eaLnBrk="0" hangingPunct="0">
              <a:spcBef>
                <a:spcPts val="600"/>
              </a:spcBef>
              <a:buClr>
                <a:srgbClr val="97989A"/>
              </a:buClr>
              <a:buSzPct val="80000"/>
              <a:buFont typeface="Wingdings" charset="2"/>
              <a:buChar char="n"/>
            </a:pPr>
            <a:r>
              <a:rPr lang="en-US" sz="1400" dirty="0" smtClean="0">
                <a:solidFill>
                  <a:srgbClr val="000000"/>
                </a:solidFill>
                <a:latin typeface="Calibri"/>
              </a:rPr>
              <a:t>Support efficient and effective service management processes by providing accurate and up to date configuration information to enable other processes and people to make decisions at the right time. </a:t>
            </a:r>
          </a:p>
          <a:p>
            <a:pPr marL="342900" indent="-342900"/>
            <a:endParaRPr lang="en-US" sz="1400" dirty="0">
              <a:solidFill>
                <a:schemeClr val="accent4"/>
              </a:solidFill>
            </a:endParaRPr>
          </a:p>
          <a:p>
            <a:endParaRPr lang="en-US" sz="1400" dirty="0" smtClean="0">
              <a:solidFill>
                <a:schemeClr val="accent4"/>
              </a:solidFill>
            </a:endParaRPr>
          </a:p>
          <a:p>
            <a:endParaRPr lang="en-US" sz="1400" dirty="0" smtClean="0">
              <a:solidFill>
                <a:schemeClr val="accent4"/>
              </a:solidFill>
            </a:endParaRPr>
          </a:p>
          <a:p>
            <a:endParaRPr lang="en-US" sz="1400" dirty="0" smtClean="0">
              <a:solidFill>
                <a:schemeClr val="accent4"/>
              </a:solidFill>
            </a:endParaRPr>
          </a:p>
        </p:txBody>
      </p:sp>
      <p:sp>
        <p:nvSpPr>
          <p:cNvPr id="31" name="Title 1"/>
          <p:cNvSpPr txBox="1">
            <a:spLocks/>
          </p:cNvSpPr>
          <p:nvPr/>
        </p:nvSpPr>
        <p:spPr bwMode="auto">
          <a:xfrm>
            <a:off x="395288" y="368300"/>
            <a:ext cx="8596312"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Process Descriptions </a:t>
            </a:r>
            <a:r>
              <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
            </a:r>
            <a:br>
              <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br>
            <a:r>
              <a:rPr kumimoji="0" lang="en-US" sz="24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Configuration Management Objectives</a:t>
            </a:r>
            <a:endParaRPr kumimoji="0" lang="en-US" sz="32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21" name="Rectangle 20"/>
          <p:cNvSpPr/>
          <p:nvPr/>
        </p:nvSpPr>
        <p:spPr>
          <a:xfrm>
            <a:off x="1278069" y="3913270"/>
            <a:ext cx="2248330" cy="329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Configuration Item</a:t>
            </a:r>
            <a:endParaRPr lang="en-US" b="1" dirty="0">
              <a:solidFill>
                <a:schemeClr val="bg1">
                  <a:lumMod val="65000"/>
                </a:schemeClr>
              </a:solidFill>
            </a:endParaRPr>
          </a:p>
        </p:txBody>
      </p:sp>
      <p:sp>
        <p:nvSpPr>
          <p:cNvPr id="22" name="Rectangle 21"/>
          <p:cNvSpPr/>
          <p:nvPr/>
        </p:nvSpPr>
        <p:spPr>
          <a:xfrm>
            <a:off x="5072642" y="3886855"/>
            <a:ext cx="1019064" cy="329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rPr>
              <a:t>Asset</a:t>
            </a:r>
            <a:endParaRPr lang="en-US" b="1" dirty="0">
              <a:solidFill>
                <a:srgbClr val="00B050"/>
              </a:solidFill>
            </a:endParaRPr>
          </a:p>
        </p:txBody>
      </p:sp>
      <p:sp>
        <p:nvSpPr>
          <p:cNvPr id="23" name="TextBox 22"/>
          <p:cNvSpPr txBox="1"/>
          <p:nvPr/>
        </p:nvSpPr>
        <p:spPr>
          <a:xfrm>
            <a:off x="787062" y="5952769"/>
            <a:ext cx="3581400" cy="246221"/>
          </a:xfrm>
          <a:prstGeom prst="rect">
            <a:avLst/>
          </a:prstGeom>
          <a:noFill/>
        </p:spPr>
        <p:txBody>
          <a:bodyPr wrap="square" lIns="0" tIns="0" rIns="0" bIns="0" rtlCol="0">
            <a:spAutoFit/>
          </a:bodyPr>
          <a:lstStyle/>
          <a:p>
            <a:pPr algn="ctr"/>
            <a:r>
              <a:rPr lang="en-US" sz="1600" b="1" i="1" dirty="0" smtClean="0">
                <a:solidFill>
                  <a:schemeClr val="bg1">
                    <a:lumMod val="50000"/>
                  </a:schemeClr>
                </a:solidFill>
                <a:latin typeface="Calibri" pitchFamily="34" charset="0"/>
                <a:cs typeface="Calibri" pitchFamily="34" charset="0"/>
              </a:rPr>
              <a:t>“I would like to manage the use of this…”</a:t>
            </a:r>
          </a:p>
        </p:txBody>
      </p:sp>
      <p:sp>
        <p:nvSpPr>
          <p:cNvPr id="29" name="TextBox 28"/>
          <p:cNvSpPr txBox="1"/>
          <p:nvPr/>
        </p:nvSpPr>
        <p:spPr>
          <a:xfrm>
            <a:off x="4505459" y="5952769"/>
            <a:ext cx="3790950" cy="246221"/>
          </a:xfrm>
          <a:prstGeom prst="rect">
            <a:avLst/>
          </a:prstGeom>
          <a:noFill/>
        </p:spPr>
        <p:txBody>
          <a:bodyPr wrap="square" lIns="0" tIns="0" rIns="0" bIns="0" rtlCol="0">
            <a:spAutoFit/>
          </a:bodyPr>
          <a:lstStyle/>
          <a:p>
            <a:pPr algn="ctr"/>
            <a:r>
              <a:rPr lang="en-US" sz="1600" b="1" i="1" dirty="0" smtClean="0">
                <a:solidFill>
                  <a:schemeClr val="bg1">
                    <a:lumMod val="50000"/>
                  </a:schemeClr>
                </a:solidFill>
                <a:latin typeface="Calibri" pitchFamily="34" charset="0"/>
                <a:cs typeface="Calibri" pitchFamily="34" charset="0"/>
              </a:rPr>
              <a:t>“I would like to track the lifecycle of this…”</a:t>
            </a:r>
          </a:p>
        </p:txBody>
      </p:sp>
      <p:grpSp>
        <p:nvGrpSpPr>
          <p:cNvPr id="30" name="Group 46"/>
          <p:cNvGrpSpPr/>
          <p:nvPr/>
        </p:nvGrpSpPr>
        <p:grpSpPr>
          <a:xfrm>
            <a:off x="426442" y="1245064"/>
            <a:ext cx="2045293" cy="698036"/>
            <a:chOff x="3554185" y="5123695"/>
            <a:chExt cx="2194560" cy="731520"/>
          </a:xfrm>
        </p:grpSpPr>
        <p:sp>
          <p:nvSpPr>
            <p:cNvPr id="35" name="Rectangle 34"/>
            <p:cNvSpPr/>
            <p:nvPr/>
          </p:nvSpPr>
          <p:spPr>
            <a:xfrm>
              <a:off x="3554185" y="5123695"/>
              <a:ext cx="2194560" cy="73152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a:r>
                <a:rPr lang="en-US" sz="1100" b="1" cap="small" dirty="0" smtClean="0">
                  <a:solidFill>
                    <a:schemeClr val="bg1"/>
                  </a:solidFill>
                  <a:latin typeface="Arial Black" panose="020B0A04020102020204" pitchFamily="34" charset="0"/>
                  <a:cs typeface="Arial" pitchFamily="34" charset="0"/>
                </a:rPr>
                <a:t>Configuration</a:t>
              </a:r>
            </a:p>
            <a:p>
              <a:pPr marL="631825"/>
              <a:r>
                <a:rPr lang="en-US" sz="1100" b="1" cap="small" dirty="0" smtClean="0">
                  <a:solidFill>
                    <a:schemeClr val="bg1"/>
                  </a:solidFill>
                  <a:latin typeface="Arial Black" panose="020B0A04020102020204" pitchFamily="34" charset="0"/>
                  <a:cs typeface="Arial" pitchFamily="34" charset="0"/>
                </a:rPr>
                <a:t>Management</a:t>
              </a:r>
              <a:endParaRPr lang="en-US" sz="1100" b="1" cap="small" dirty="0">
                <a:solidFill>
                  <a:schemeClr val="bg1"/>
                </a:solidFill>
                <a:latin typeface="Arial Black" panose="020B0A04020102020204" pitchFamily="34" charset="0"/>
                <a:cs typeface="Arial" pitchFamily="34" charset="0"/>
              </a:endParaRPr>
            </a:p>
          </p:txBody>
        </p:sp>
        <p:grpSp>
          <p:nvGrpSpPr>
            <p:cNvPr id="36" name="Group 34"/>
            <p:cNvGrpSpPr>
              <a:grpSpLocks/>
            </p:cNvGrpSpPr>
            <p:nvPr/>
          </p:nvGrpSpPr>
          <p:grpSpPr>
            <a:xfrm>
              <a:off x="3667950" y="5230112"/>
              <a:ext cx="548640" cy="548640"/>
              <a:chOff x="476250" y="1752600"/>
              <a:chExt cx="641350" cy="625475"/>
            </a:xfrm>
            <a:solidFill>
              <a:schemeClr val="bg1"/>
            </a:solidFill>
          </p:grpSpPr>
          <p:sp>
            <p:nvSpPr>
              <p:cNvPr id="37" name="Freeform 37"/>
              <p:cNvSpPr>
                <a:spLocks noEditPoints="1"/>
              </p:cNvSpPr>
              <p:nvPr/>
            </p:nvSpPr>
            <p:spPr bwMode="auto">
              <a:xfrm>
                <a:off x="555625" y="1836738"/>
                <a:ext cx="511175" cy="504825"/>
              </a:xfrm>
              <a:custGeom>
                <a:avLst/>
                <a:gdLst>
                  <a:gd name="T0" fmla="*/ 134 w 1051"/>
                  <a:gd name="T1" fmla="*/ 296 h 1042"/>
                  <a:gd name="T2" fmla="*/ 132 w 1051"/>
                  <a:gd name="T3" fmla="*/ 252 h 1042"/>
                  <a:gd name="T4" fmla="*/ 382 w 1051"/>
                  <a:gd name="T5" fmla="*/ 325 h 1042"/>
                  <a:gd name="T6" fmla="*/ 948 w 1051"/>
                  <a:gd name="T7" fmla="*/ 492 h 1042"/>
                  <a:gd name="T8" fmla="*/ 1051 w 1051"/>
                  <a:gd name="T9" fmla="*/ 388 h 1042"/>
                  <a:gd name="T10" fmla="*/ 983 w 1051"/>
                  <a:gd name="T11" fmla="*/ 518 h 1042"/>
                  <a:gd name="T12" fmla="*/ 925 w 1051"/>
                  <a:gd name="T13" fmla="*/ 558 h 1042"/>
                  <a:gd name="T14" fmla="*/ 800 w 1051"/>
                  <a:gd name="T15" fmla="*/ 571 h 1042"/>
                  <a:gd name="T16" fmla="*/ 598 w 1051"/>
                  <a:gd name="T17" fmla="*/ 495 h 1042"/>
                  <a:gd name="T18" fmla="*/ 536 w 1051"/>
                  <a:gd name="T19" fmla="*/ 343 h 1042"/>
                  <a:gd name="T20" fmla="*/ 653 w 1051"/>
                  <a:gd name="T21" fmla="*/ 393 h 1042"/>
                  <a:gd name="T22" fmla="*/ 800 w 1051"/>
                  <a:gd name="T23" fmla="*/ 571 h 1042"/>
                  <a:gd name="T24" fmla="*/ 564 w 1051"/>
                  <a:gd name="T25" fmla="*/ 795 h 1042"/>
                  <a:gd name="T26" fmla="*/ 811 w 1051"/>
                  <a:gd name="T27" fmla="*/ 672 h 1042"/>
                  <a:gd name="T28" fmla="*/ 582 w 1051"/>
                  <a:gd name="T29" fmla="*/ 835 h 1042"/>
                  <a:gd name="T30" fmla="*/ 361 w 1051"/>
                  <a:gd name="T31" fmla="*/ 890 h 1042"/>
                  <a:gd name="T32" fmla="*/ 274 w 1051"/>
                  <a:gd name="T33" fmla="*/ 810 h 1042"/>
                  <a:gd name="T34" fmla="*/ 288 w 1051"/>
                  <a:gd name="T35" fmla="*/ 677 h 1042"/>
                  <a:gd name="T36" fmla="*/ 406 w 1051"/>
                  <a:gd name="T37" fmla="*/ 384 h 1042"/>
                  <a:gd name="T38" fmla="*/ 331 w 1051"/>
                  <a:gd name="T39" fmla="*/ 685 h 1042"/>
                  <a:gd name="T40" fmla="*/ 290 w 1051"/>
                  <a:gd name="T41" fmla="*/ 810 h 1042"/>
                  <a:gd name="T42" fmla="*/ 261 w 1051"/>
                  <a:gd name="T43" fmla="*/ 812 h 1042"/>
                  <a:gd name="T44" fmla="*/ 70 w 1051"/>
                  <a:gd name="T45" fmla="*/ 485 h 1042"/>
                  <a:gd name="T46" fmla="*/ 59 w 1051"/>
                  <a:gd name="T47" fmla="*/ 345 h 1042"/>
                  <a:gd name="T48" fmla="*/ 181 w 1051"/>
                  <a:gd name="T49" fmla="*/ 463 h 1042"/>
                  <a:gd name="T50" fmla="*/ 261 w 1051"/>
                  <a:gd name="T51" fmla="*/ 812 h 1042"/>
                  <a:gd name="T52" fmla="*/ 78 w 1051"/>
                  <a:gd name="T53" fmla="*/ 75 h 1042"/>
                  <a:gd name="T54" fmla="*/ 55 w 1051"/>
                  <a:gd name="T55" fmla="*/ 197 h 1042"/>
                  <a:gd name="T56" fmla="*/ 30 w 1051"/>
                  <a:gd name="T57" fmla="*/ 130 h 1042"/>
                  <a:gd name="T58" fmla="*/ 100 w 1051"/>
                  <a:gd name="T59" fmla="*/ 890 h 1042"/>
                  <a:gd name="T60" fmla="*/ 199 w 1051"/>
                  <a:gd name="T61" fmla="*/ 890 h 1042"/>
                  <a:gd name="T62" fmla="*/ 156 w 1051"/>
                  <a:gd name="T63" fmla="*/ 934 h 1042"/>
                  <a:gd name="T64" fmla="*/ 401 w 1051"/>
                  <a:gd name="T65" fmla="*/ 1034 h 1042"/>
                  <a:gd name="T66" fmla="*/ 322 w 1051"/>
                  <a:gd name="T67" fmla="*/ 959 h 1042"/>
                  <a:gd name="T68" fmla="*/ 339 w 1051"/>
                  <a:gd name="T69" fmla="*/ 946 h 1042"/>
                  <a:gd name="T70" fmla="*/ 403 w 1051"/>
                  <a:gd name="T71" fmla="*/ 979 h 1042"/>
                  <a:gd name="T72" fmla="*/ 980 w 1051"/>
                  <a:gd name="T73" fmla="*/ 792 h 1042"/>
                  <a:gd name="T74" fmla="*/ 915 w 1051"/>
                  <a:gd name="T75" fmla="*/ 745 h 1042"/>
                  <a:gd name="T76" fmla="*/ 925 w 1051"/>
                  <a:gd name="T77" fmla="*/ 672 h 1042"/>
                  <a:gd name="T78" fmla="*/ 955 w 1051"/>
                  <a:gd name="T79" fmla="*/ 727 h 1042"/>
                  <a:gd name="T80" fmla="*/ 728 w 1051"/>
                  <a:gd name="T81" fmla="*/ 158 h 1042"/>
                  <a:gd name="T82" fmla="*/ 524 w 1051"/>
                  <a:gd name="T83" fmla="*/ 274 h 1042"/>
                  <a:gd name="T84" fmla="*/ 488 w 1051"/>
                  <a:gd name="T85" fmla="*/ 250 h 1042"/>
                  <a:gd name="T86" fmla="*/ 624 w 1051"/>
                  <a:gd name="T87" fmla="*/ 5 h 1042"/>
                  <a:gd name="T88" fmla="*/ 728 w 1051"/>
                  <a:gd name="T89" fmla="*/ 158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51" h="1042">
                    <a:moveTo>
                      <a:pt x="382" y="325"/>
                    </a:moveTo>
                    <a:cubicBezTo>
                      <a:pt x="304" y="305"/>
                      <a:pt x="220" y="295"/>
                      <a:pt x="134" y="296"/>
                    </a:cubicBezTo>
                    <a:cubicBezTo>
                      <a:pt x="135" y="290"/>
                      <a:pt x="136" y="284"/>
                      <a:pt x="136" y="278"/>
                    </a:cubicBezTo>
                    <a:cubicBezTo>
                      <a:pt x="136" y="269"/>
                      <a:pt x="134" y="260"/>
                      <a:pt x="132" y="252"/>
                    </a:cubicBezTo>
                    <a:cubicBezTo>
                      <a:pt x="223" y="251"/>
                      <a:pt x="312" y="262"/>
                      <a:pt x="395" y="284"/>
                    </a:cubicBezTo>
                    <a:cubicBezTo>
                      <a:pt x="387" y="296"/>
                      <a:pt x="383" y="310"/>
                      <a:pt x="382" y="325"/>
                    </a:cubicBezTo>
                    <a:moveTo>
                      <a:pt x="906" y="544"/>
                    </a:moveTo>
                    <a:cubicBezTo>
                      <a:pt x="921" y="527"/>
                      <a:pt x="935" y="510"/>
                      <a:pt x="948" y="492"/>
                    </a:cubicBezTo>
                    <a:cubicBezTo>
                      <a:pt x="890" y="448"/>
                      <a:pt x="890" y="448"/>
                      <a:pt x="890" y="448"/>
                    </a:cubicBezTo>
                    <a:cubicBezTo>
                      <a:pt x="1051" y="388"/>
                      <a:pt x="1051" y="388"/>
                      <a:pt x="1051" y="388"/>
                    </a:cubicBezTo>
                    <a:cubicBezTo>
                      <a:pt x="1038" y="559"/>
                      <a:pt x="1038" y="559"/>
                      <a:pt x="1038" y="559"/>
                    </a:cubicBezTo>
                    <a:cubicBezTo>
                      <a:pt x="983" y="518"/>
                      <a:pt x="983" y="518"/>
                      <a:pt x="983" y="518"/>
                    </a:cubicBezTo>
                    <a:cubicBezTo>
                      <a:pt x="968" y="537"/>
                      <a:pt x="953" y="556"/>
                      <a:pt x="937" y="574"/>
                    </a:cubicBezTo>
                    <a:cubicBezTo>
                      <a:pt x="934" y="568"/>
                      <a:pt x="930" y="563"/>
                      <a:pt x="925" y="558"/>
                    </a:cubicBezTo>
                    <a:cubicBezTo>
                      <a:pt x="920" y="552"/>
                      <a:pt x="913" y="548"/>
                      <a:pt x="906" y="544"/>
                    </a:cubicBezTo>
                    <a:moveTo>
                      <a:pt x="800" y="571"/>
                    </a:moveTo>
                    <a:cubicBezTo>
                      <a:pt x="752" y="518"/>
                      <a:pt x="696" y="471"/>
                      <a:pt x="632" y="431"/>
                    </a:cubicBezTo>
                    <a:cubicBezTo>
                      <a:pt x="598" y="495"/>
                      <a:pt x="598" y="495"/>
                      <a:pt x="598" y="495"/>
                    </a:cubicBezTo>
                    <a:cubicBezTo>
                      <a:pt x="526" y="365"/>
                      <a:pt x="526" y="365"/>
                      <a:pt x="526" y="365"/>
                    </a:cubicBezTo>
                    <a:cubicBezTo>
                      <a:pt x="536" y="343"/>
                      <a:pt x="536" y="343"/>
                      <a:pt x="536" y="343"/>
                    </a:cubicBezTo>
                    <a:cubicBezTo>
                      <a:pt x="686" y="332"/>
                      <a:pt x="686" y="332"/>
                      <a:pt x="686" y="332"/>
                    </a:cubicBezTo>
                    <a:cubicBezTo>
                      <a:pt x="653" y="393"/>
                      <a:pt x="653" y="393"/>
                      <a:pt x="653" y="393"/>
                    </a:cubicBezTo>
                    <a:cubicBezTo>
                      <a:pt x="721" y="435"/>
                      <a:pt x="782" y="486"/>
                      <a:pt x="833" y="542"/>
                    </a:cubicBezTo>
                    <a:cubicBezTo>
                      <a:pt x="819" y="549"/>
                      <a:pt x="808" y="559"/>
                      <a:pt x="800" y="571"/>
                    </a:cubicBezTo>
                    <a:moveTo>
                      <a:pt x="357" y="866"/>
                    </a:moveTo>
                    <a:cubicBezTo>
                      <a:pt x="427" y="850"/>
                      <a:pt x="497" y="826"/>
                      <a:pt x="564" y="795"/>
                    </a:cubicBezTo>
                    <a:cubicBezTo>
                      <a:pt x="647" y="757"/>
                      <a:pt x="725" y="709"/>
                      <a:pt x="796" y="651"/>
                    </a:cubicBezTo>
                    <a:cubicBezTo>
                      <a:pt x="799" y="659"/>
                      <a:pt x="805" y="666"/>
                      <a:pt x="811" y="672"/>
                    </a:cubicBezTo>
                    <a:cubicBezTo>
                      <a:pt x="815" y="676"/>
                      <a:pt x="820" y="680"/>
                      <a:pt x="824" y="683"/>
                    </a:cubicBezTo>
                    <a:cubicBezTo>
                      <a:pt x="751" y="744"/>
                      <a:pt x="669" y="795"/>
                      <a:pt x="582" y="835"/>
                    </a:cubicBezTo>
                    <a:cubicBezTo>
                      <a:pt x="510" y="868"/>
                      <a:pt x="434" y="893"/>
                      <a:pt x="358" y="910"/>
                    </a:cubicBezTo>
                    <a:cubicBezTo>
                      <a:pt x="360" y="904"/>
                      <a:pt x="361" y="897"/>
                      <a:pt x="361" y="890"/>
                    </a:cubicBezTo>
                    <a:cubicBezTo>
                      <a:pt x="361" y="882"/>
                      <a:pt x="359" y="874"/>
                      <a:pt x="357" y="866"/>
                    </a:cubicBezTo>
                    <a:moveTo>
                      <a:pt x="274" y="810"/>
                    </a:moveTo>
                    <a:cubicBezTo>
                      <a:pt x="214" y="664"/>
                      <a:pt x="214" y="664"/>
                      <a:pt x="214" y="664"/>
                    </a:cubicBezTo>
                    <a:cubicBezTo>
                      <a:pt x="288" y="677"/>
                      <a:pt x="288" y="677"/>
                      <a:pt x="288" y="677"/>
                    </a:cubicBezTo>
                    <a:cubicBezTo>
                      <a:pt x="315" y="579"/>
                      <a:pt x="355" y="478"/>
                      <a:pt x="406" y="383"/>
                    </a:cubicBezTo>
                    <a:cubicBezTo>
                      <a:pt x="406" y="384"/>
                      <a:pt x="406" y="384"/>
                      <a:pt x="406" y="384"/>
                    </a:cubicBezTo>
                    <a:cubicBezTo>
                      <a:pt x="416" y="394"/>
                      <a:pt x="429" y="401"/>
                      <a:pt x="443" y="405"/>
                    </a:cubicBezTo>
                    <a:cubicBezTo>
                      <a:pt x="395" y="496"/>
                      <a:pt x="357" y="592"/>
                      <a:pt x="331" y="685"/>
                    </a:cubicBezTo>
                    <a:cubicBezTo>
                      <a:pt x="396" y="697"/>
                      <a:pt x="396" y="697"/>
                      <a:pt x="396" y="697"/>
                    </a:cubicBezTo>
                    <a:cubicBezTo>
                      <a:pt x="290" y="810"/>
                      <a:pt x="290" y="810"/>
                      <a:pt x="290" y="810"/>
                    </a:cubicBezTo>
                    <a:lnTo>
                      <a:pt x="274" y="810"/>
                    </a:lnTo>
                    <a:close/>
                    <a:moveTo>
                      <a:pt x="261" y="812"/>
                    </a:moveTo>
                    <a:cubicBezTo>
                      <a:pt x="245" y="815"/>
                      <a:pt x="235" y="822"/>
                      <a:pt x="223" y="832"/>
                    </a:cubicBezTo>
                    <a:cubicBezTo>
                      <a:pt x="154" y="727"/>
                      <a:pt x="102" y="608"/>
                      <a:pt x="70" y="485"/>
                    </a:cubicBezTo>
                    <a:cubicBezTo>
                      <a:pt x="0" y="499"/>
                      <a:pt x="0" y="499"/>
                      <a:pt x="0" y="499"/>
                    </a:cubicBezTo>
                    <a:cubicBezTo>
                      <a:pt x="59" y="345"/>
                      <a:pt x="59" y="345"/>
                      <a:pt x="59" y="345"/>
                    </a:cubicBezTo>
                    <a:cubicBezTo>
                      <a:pt x="67" y="344"/>
                      <a:pt x="67" y="344"/>
                      <a:pt x="67" y="344"/>
                    </a:cubicBezTo>
                    <a:cubicBezTo>
                      <a:pt x="181" y="463"/>
                      <a:pt x="181" y="463"/>
                      <a:pt x="181" y="463"/>
                    </a:cubicBezTo>
                    <a:cubicBezTo>
                      <a:pt x="112" y="476"/>
                      <a:pt x="112" y="476"/>
                      <a:pt x="112" y="476"/>
                    </a:cubicBezTo>
                    <a:cubicBezTo>
                      <a:pt x="144" y="594"/>
                      <a:pt x="195" y="712"/>
                      <a:pt x="261" y="812"/>
                    </a:cubicBezTo>
                    <a:moveTo>
                      <a:pt x="30" y="130"/>
                    </a:moveTo>
                    <a:cubicBezTo>
                      <a:pt x="45" y="111"/>
                      <a:pt x="61" y="92"/>
                      <a:pt x="78" y="75"/>
                    </a:cubicBezTo>
                    <a:cubicBezTo>
                      <a:pt x="74" y="115"/>
                      <a:pt x="72" y="157"/>
                      <a:pt x="72" y="199"/>
                    </a:cubicBezTo>
                    <a:cubicBezTo>
                      <a:pt x="67" y="198"/>
                      <a:pt x="61" y="197"/>
                      <a:pt x="55" y="197"/>
                    </a:cubicBezTo>
                    <a:cubicBezTo>
                      <a:pt x="46" y="197"/>
                      <a:pt x="37" y="198"/>
                      <a:pt x="29" y="201"/>
                    </a:cubicBezTo>
                    <a:cubicBezTo>
                      <a:pt x="29" y="177"/>
                      <a:pt x="29" y="153"/>
                      <a:pt x="30" y="130"/>
                    </a:cubicBezTo>
                    <a:moveTo>
                      <a:pt x="156" y="934"/>
                    </a:moveTo>
                    <a:cubicBezTo>
                      <a:pt x="136" y="920"/>
                      <a:pt x="118" y="906"/>
                      <a:pt x="100" y="890"/>
                    </a:cubicBezTo>
                    <a:cubicBezTo>
                      <a:pt x="133" y="891"/>
                      <a:pt x="166" y="891"/>
                      <a:pt x="199" y="889"/>
                    </a:cubicBezTo>
                    <a:cubicBezTo>
                      <a:pt x="199" y="889"/>
                      <a:pt x="199" y="890"/>
                      <a:pt x="199" y="890"/>
                    </a:cubicBezTo>
                    <a:cubicBezTo>
                      <a:pt x="199" y="905"/>
                      <a:pt x="203" y="920"/>
                      <a:pt x="210" y="932"/>
                    </a:cubicBezTo>
                    <a:cubicBezTo>
                      <a:pt x="192" y="933"/>
                      <a:pt x="174" y="934"/>
                      <a:pt x="156" y="934"/>
                    </a:cubicBezTo>
                    <a:moveTo>
                      <a:pt x="482" y="1042"/>
                    </a:moveTo>
                    <a:cubicBezTo>
                      <a:pt x="455" y="1041"/>
                      <a:pt x="428" y="1038"/>
                      <a:pt x="401" y="1034"/>
                    </a:cubicBezTo>
                    <a:cubicBezTo>
                      <a:pt x="392" y="1026"/>
                      <a:pt x="383" y="1019"/>
                      <a:pt x="374" y="1011"/>
                    </a:cubicBezTo>
                    <a:cubicBezTo>
                      <a:pt x="356" y="994"/>
                      <a:pt x="339" y="977"/>
                      <a:pt x="322" y="959"/>
                    </a:cubicBezTo>
                    <a:cubicBezTo>
                      <a:pt x="328" y="956"/>
                      <a:pt x="332" y="952"/>
                      <a:pt x="337" y="948"/>
                    </a:cubicBezTo>
                    <a:cubicBezTo>
                      <a:pt x="339" y="946"/>
                      <a:pt x="339" y="946"/>
                      <a:pt x="339" y="946"/>
                    </a:cubicBezTo>
                    <a:cubicBezTo>
                      <a:pt x="344" y="940"/>
                      <a:pt x="348" y="934"/>
                      <a:pt x="352" y="927"/>
                    </a:cubicBezTo>
                    <a:cubicBezTo>
                      <a:pt x="368" y="945"/>
                      <a:pt x="386" y="962"/>
                      <a:pt x="403" y="979"/>
                    </a:cubicBezTo>
                    <a:cubicBezTo>
                      <a:pt x="429" y="1002"/>
                      <a:pt x="455" y="1023"/>
                      <a:pt x="482" y="1042"/>
                    </a:cubicBezTo>
                    <a:moveTo>
                      <a:pt x="980" y="792"/>
                    </a:moveTo>
                    <a:cubicBezTo>
                      <a:pt x="970" y="806"/>
                      <a:pt x="959" y="820"/>
                      <a:pt x="948" y="834"/>
                    </a:cubicBezTo>
                    <a:cubicBezTo>
                      <a:pt x="939" y="804"/>
                      <a:pt x="928" y="774"/>
                      <a:pt x="915" y="745"/>
                    </a:cubicBezTo>
                    <a:cubicBezTo>
                      <a:pt x="907" y="728"/>
                      <a:pt x="898" y="710"/>
                      <a:pt x="889" y="693"/>
                    </a:cubicBezTo>
                    <a:cubicBezTo>
                      <a:pt x="903" y="690"/>
                      <a:pt x="915" y="682"/>
                      <a:pt x="925" y="672"/>
                    </a:cubicBezTo>
                    <a:cubicBezTo>
                      <a:pt x="926" y="671"/>
                      <a:pt x="926" y="671"/>
                      <a:pt x="926" y="671"/>
                    </a:cubicBezTo>
                    <a:cubicBezTo>
                      <a:pt x="937" y="690"/>
                      <a:pt x="946" y="708"/>
                      <a:pt x="955" y="727"/>
                    </a:cubicBezTo>
                    <a:cubicBezTo>
                      <a:pt x="964" y="748"/>
                      <a:pt x="973" y="770"/>
                      <a:pt x="980" y="792"/>
                    </a:cubicBezTo>
                    <a:moveTo>
                      <a:pt x="728" y="158"/>
                    </a:moveTo>
                    <a:cubicBezTo>
                      <a:pt x="687" y="98"/>
                      <a:pt x="687" y="98"/>
                      <a:pt x="687" y="98"/>
                    </a:cubicBezTo>
                    <a:cubicBezTo>
                      <a:pt x="626" y="147"/>
                      <a:pt x="572" y="207"/>
                      <a:pt x="524" y="274"/>
                    </a:cubicBezTo>
                    <a:cubicBezTo>
                      <a:pt x="523" y="272"/>
                      <a:pt x="522" y="271"/>
                      <a:pt x="520" y="270"/>
                    </a:cubicBezTo>
                    <a:cubicBezTo>
                      <a:pt x="511" y="261"/>
                      <a:pt x="500" y="254"/>
                      <a:pt x="488" y="250"/>
                    </a:cubicBezTo>
                    <a:cubicBezTo>
                      <a:pt x="539" y="179"/>
                      <a:pt x="597" y="114"/>
                      <a:pt x="662" y="62"/>
                    </a:cubicBezTo>
                    <a:cubicBezTo>
                      <a:pt x="624" y="5"/>
                      <a:pt x="624" y="5"/>
                      <a:pt x="624" y="5"/>
                    </a:cubicBezTo>
                    <a:cubicBezTo>
                      <a:pt x="795" y="0"/>
                      <a:pt x="795" y="0"/>
                      <a:pt x="795" y="0"/>
                    </a:cubicBezTo>
                    <a:lnTo>
                      <a:pt x="728" y="158"/>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8"/>
              <p:cNvSpPr>
                <a:spLocks noEditPoints="1"/>
              </p:cNvSpPr>
              <p:nvPr/>
            </p:nvSpPr>
            <p:spPr bwMode="auto">
              <a:xfrm>
                <a:off x="476250" y="1752600"/>
                <a:ext cx="641350" cy="625475"/>
              </a:xfrm>
              <a:custGeom>
                <a:avLst/>
                <a:gdLst>
                  <a:gd name="T0" fmla="*/ 219 w 1322"/>
                  <a:gd name="T1" fmla="*/ 494 h 1292"/>
                  <a:gd name="T2" fmla="*/ 248 w 1322"/>
                  <a:gd name="T3" fmla="*/ 481 h 1292"/>
                  <a:gd name="T4" fmla="*/ 250 w 1322"/>
                  <a:gd name="T5" fmla="*/ 480 h 1292"/>
                  <a:gd name="T6" fmla="*/ 261 w 1322"/>
                  <a:gd name="T7" fmla="*/ 452 h 1292"/>
                  <a:gd name="T8" fmla="*/ 248 w 1322"/>
                  <a:gd name="T9" fmla="*/ 422 h 1292"/>
                  <a:gd name="T10" fmla="*/ 219 w 1322"/>
                  <a:gd name="T11" fmla="*/ 410 h 1292"/>
                  <a:gd name="T12" fmla="*/ 189 w 1322"/>
                  <a:gd name="T13" fmla="*/ 422 h 1292"/>
                  <a:gd name="T14" fmla="*/ 189 w 1322"/>
                  <a:gd name="T15" fmla="*/ 422 h 1292"/>
                  <a:gd name="T16" fmla="*/ 177 w 1322"/>
                  <a:gd name="T17" fmla="*/ 452 h 1292"/>
                  <a:gd name="T18" fmla="*/ 189 w 1322"/>
                  <a:gd name="T19" fmla="*/ 481 h 1292"/>
                  <a:gd name="T20" fmla="*/ 219 w 1322"/>
                  <a:gd name="T21" fmla="*/ 494 h 1292"/>
                  <a:gd name="T22" fmla="*/ 627 w 1322"/>
                  <a:gd name="T23" fmla="*/ 543 h 1292"/>
                  <a:gd name="T24" fmla="*/ 657 w 1322"/>
                  <a:gd name="T25" fmla="*/ 530 h 1292"/>
                  <a:gd name="T26" fmla="*/ 657 w 1322"/>
                  <a:gd name="T27" fmla="*/ 530 h 1292"/>
                  <a:gd name="T28" fmla="*/ 669 w 1322"/>
                  <a:gd name="T29" fmla="*/ 501 h 1292"/>
                  <a:gd name="T30" fmla="*/ 657 w 1322"/>
                  <a:gd name="T31" fmla="*/ 471 h 1292"/>
                  <a:gd name="T32" fmla="*/ 627 w 1322"/>
                  <a:gd name="T33" fmla="*/ 459 h 1292"/>
                  <a:gd name="T34" fmla="*/ 598 w 1322"/>
                  <a:gd name="T35" fmla="*/ 471 h 1292"/>
                  <a:gd name="T36" fmla="*/ 596 w 1322"/>
                  <a:gd name="T37" fmla="*/ 472 h 1292"/>
                  <a:gd name="T38" fmla="*/ 585 w 1322"/>
                  <a:gd name="T39" fmla="*/ 501 h 1292"/>
                  <a:gd name="T40" fmla="*/ 598 w 1322"/>
                  <a:gd name="T41" fmla="*/ 530 h 1292"/>
                  <a:gd name="T42" fmla="*/ 627 w 1322"/>
                  <a:gd name="T43" fmla="*/ 543 h 1292"/>
                  <a:gd name="T44" fmla="*/ 1032 w 1322"/>
                  <a:gd name="T45" fmla="*/ 831 h 1292"/>
                  <a:gd name="T46" fmla="*/ 1062 w 1322"/>
                  <a:gd name="T47" fmla="*/ 819 h 1292"/>
                  <a:gd name="T48" fmla="*/ 1074 w 1322"/>
                  <a:gd name="T49" fmla="*/ 789 h 1292"/>
                  <a:gd name="T50" fmla="*/ 1062 w 1322"/>
                  <a:gd name="T51" fmla="*/ 760 h 1292"/>
                  <a:gd name="T52" fmla="*/ 1032 w 1322"/>
                  <a:gd name="T53" fmla="*/ 747 h 1292"/>
                  <a:gd name="T54" fmla="*/ 1002 w 1322"/>
                  <a:gd name="T55" fmla="*/ 760 h 1292"/>
                  <a:gd name="T56" fmla="*/ 990 w 1322"/>
                  <a:gd name="T57" fmla="*/ 789 h 1292"/>
                  <a:gd name="T58" fmla="*/ 1002 w 1322"/>
                  <a:gd name="T59" fmla="*/ 819 h 1292"/>
                  <a:gd name="T60" fmla="*/ 1032 w 1322"/>
                  <a:gd name="T61" fmla="*/ 831 h 1292"/>
                  <a:gd name="T62" fmla="*/ 444 w 1322"/>
                  <a:gd name="T63" fmla="*/ 1106 h 1292"/>
                  <a:gd name="T64" fmla="*/ 473 w 1322"/>
                  <a:gd name="T65" fmla="*/ 1094 h 1292"/>
                  <a:gd name="T66" fmla="*/ 473 w 1322"/>
                  <a:gd name="T67" fmla="*/ 1094 h 1292"/>
                  <a:gd name="T68" fmla="*/ 486 w 1322"/>
                  <a:gd name="T69" fmla="*/ 1064 h 1292"/>
                  <a:gd name="T70" fmla="*/ 473 w 1322"/>
                  <a:gd name="T71" fmla="*/ 1035 h 1292"/>
                  <a:gd name="T72" fmla="*/ 472 w 1322"/>
                  <a:gd name="T73" fmla="*/ 1034 h 1292"/>
                  <a:gd name="T74" fmla="*/ 444 w 1322"/>
                  <a:gd name="T75" fmla="*/ 1023 h 1292"/>
                  <a:gd name="T76" fmla="*/ 414 w 1322"/>
                  <a:gd name="T77" fmla="*/ 1035 h 1292"/>
                  <a:gd name="T78" fmla="*/ 402 w 1322"/>
                  <a:gd name="T79" fmla="*/ 1064 h 1292"/>
                  <a:gd name="T80" fmla="*/ 414 w 1322"/>
                  <a:gd name="T81" fmla="*/ 1094 h 1292"/>
                  <a:gd name="T82" fmla="*/ 444 w 1322"/>
                  <a:gd name="T83" fmla="*/ 1106 h 1292"/>
                  <a:gd name="T84" fmla="*/ 661 w 1322"/>
                  <a:gd name="T85" fmla="*/ 0 h 1292"/>
                  <a:gd name="T86" fmla="*/ 1322 w 1322"/>
                  <a:gd name="T87" fmla="*/ 646 h 1292"/>
                  <a:gd name="T88" fmla="*/ 661 w 1322"/>
                  <a:gd name="T89" fmla="*/ 1292 h 1292"/>
                  <a:gd name="T90" fmla="*/ 0 w 1322"/>
                  <a:gd name="T91" fmla="*/ 646 h 1292"/>
                  <a:gd name="T92" fmla="*/ 661 w 1322"/>
                  <a:gd name="T93" fmla="*/ 0 h 1292"/>
                  <a:gd name="T94" fmla="*/ 661 w 1322"/>
                  <a:gd name="T95" fmla="*/ 63 h 1292"/>
                  <a:gd name="T96" fmla="*/ 62 w 1322"/>
                  <a:gd name="T97" fmla="*/ 646 h 1292"/>
                  <a:gd name="T98" fmla="*/ 661 w 1322"/>
                  <a:gd name="T99" fmla="*/ 1229 h 1292"/>
                  <a:gd name="T100" fmla="*/ 1260 w 1322"/>
                  <a:gd name="T101" fmla="*/ 646 h 1292"/>
                  <a:gd name="T102" fmla="*/ 661 w 1322"/>
                  <a:gd name="T103" fmla="*/ 63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22" h="1292">
                    <a:moveTo>
                      <a:pt x="219" y="494"/>
                    </a:moveTo>
                    <a:cubicBezTo>
                      <a:pt x="230" y="494"/>
                      <a:pt x="241" y="489"/>
                      <a:pt x="248" y="481"/>
                    </a:cubicBezTo>
                    <a:cubicBezTo>
                      <a:pt x="250" y="480"/>
                      <a:pt x="250" y="480"/>
                      <a:pt x="250" y="480"/>
                    </a:cubicBezTo>
                    <a:cubicBezTo>
                      <a:pt x="257" y="473"/>
                      <a:pt x="261" y="463"/>
                      <a:pt x="261" y="452"/>
                    </a:cubicBezTo>
                    <a:cubicBezTo>
                      <a:pt x="261" y="440"/>
                      <a:pt x="256" y="430"/>
                      <a:pt x="248" y="422"/>
                    </a:cubicBezTo>
                    <a:cubicBezTo>
                      <a:pt x="241" y="415"/>
                      <a:pt x="230" y="410"/>
                      <a:pt x="219" y="410"/>
                    </a:cubicBezTo>
                    <a:cubicBezTo>
                      <a:pt x="207" y="410"/>
                      <a:pt x="197" y="415"/>
                      <a:pt x="189" y="422"/>
                    </a:cubicBezTo>
                    <a:cubicBezTo>
                      <a:pt x="189" y="422"/>
                      <a:pt x="189" y="422"/>
                      <a:pt x="189" y="422"/>
                    </a:cubicBezTo>
                    <a:cubicBezTo>
                      <a:pt x="182" y="430"/>
                      <a:pt x="177" y="440"/>
                      <a:pt x="177" y="452"/>
                    </a:cubicBezTo>
                    <a:cubicBezTo>
                      <a:pt x="177" y="463"/>
                      <a:pt x="182" y="474"/>
                      <a:pt x="189" y="481"/>
                    </a:cubicBezTo>
                    <a:cubicBezTo>
                      <a:pt x="197" y="489"/>
                      <a:pt x="207" y="494"/>
                      <a:pt x="219" y="494"/>
                    </a:cubicBezTo>
                    <a:moveTo>
                      <a:pt x="627" y="543"/>
                    </a:moveTo>
                    <a:cubicBezTo>
                      <a:pt x="639" y="543"/>
                      <a:pt x="649" y="538"/>
                      <a:pt x="657" y="530"/>
                    </a:cubicBezTo>
                    <a:cubicBezTo>
                      <a:pt x="657" y="530"/>
                      <a:pt x="657" y="530"/>
                      <a:pt x="657" y="530"/>
                    </a:cubicBezTo>
                    <a:cubicBezTo>
                      <a:pt x="664" y="523"/>
                      <a:pt x="669" y="512"/>
                      <a:pt x="669" y="501"/>
                    </a:cubicBezTo>
                    <a:cubicBezTo>
                      <a:pt x="669" y="489"/>
                      <a:pt x="664" y="479"/>
                      <a:pt x="657" y="471"/>
                    </a:cubicBezTo>
                    <a:cubicBezTo>
                      <a:pt x="649" y="464"/>
                      <a:pt x="639" y="459"/>
                      <a:pt x="627" y="459"/>
                    </a:cubicBezTo>
                    <a:cubicBezTo>
                      <a:pt x="616" y="459"/>
                      <a:pt x="605" y="464"/>
                      <a:pt x="598" y="471"/>
                    </a:cubicBezTo>
                    <a:cubicBezTo>
                      <a:pt x="596" y="472"/>
                      <a:pt x="596" y="472"/>
                      <a:pt x="596" y="472"/>
                    </a:cubicBezTo>
                    <a:cubicBezTo>
                      <a:pt x="590" y="480"/>
                      <a:pt x="585" y="490"/>
                      <a:pt x="585" y="501"/>
                    </a:cubicBezTo>
                    <a:cubicBezTo>
                      <a:pt x="585" y="512"/>
                      <a:pt x="590" y="523"/>
                      <a:pt x="598" y="530"/>
                    </a:cubicBezTo>
                    <a:cubicBezTo>
                      <a:pt x="605" y="538"/>
                      <a:pt x="616" y="543"/>
                      <a:pt x="627" y="543"/>
                    </a:cubicBezTo>
                    <a:moveTo>
                      <a:pt x="1032" y="831"/>
                    </a:moveTo>
                    <a:cubicBezTo>
                      <a:pt x="1044" y="831"/>
                      <a:pt x="1054" y="826"/>
                      <a:pt x="1062" y="819"/>
                    </a:cubicBezTo>
                    <a:cubicBezTo>
                      <a:pt x="1069" y="811"/>
                      <a:pt x="1074" y="801"/>
                      <a:pt x="1074" y="789"/>
                    </a:cubicBezTo>
                    <a:cubicBezTo>
                      <a:pt x="1074" y="778"/>
                      <a:pt x="1069" y="767"/>
                      <a:pt x="1062" y="760"/>
                    </a:cubicBezTo>
                    <a:cubicBezTo>
                      <a:pt x="1054" y="752"/>
                      <a:pt x="1044" y="747"/>
                      <a:pt x="1032" y="747"/>
                    </a:cubicBezTo>
                    <a:cubicBezTo>
                      <a:pt x="1020" y="747"/>
                      <a:pt x="1010" y="752"/>
                      <a:pt x="1002" y="760"/>
                    </a:cubicBezTo>
                    <a:cubicBezTo>
                      <a:pt x="995" y="767"/>
                      <a:pt x="990" y="778"/>
                      <a:pt x="990" y="789"/>
                    </a:cubicBezTo>
                    <a:cubicBezTo>
                      <a:pt x="990" y="801"/>
                      <a:pt x="995" y="811"/>
                      <a:pt x="1002" y="819"/>
                    </a:cubicBezTo>
                    <a:cubicBezTo>
                      <a:pt x="1010" y="826"/>
                      <a:pt x="1020" y="831"/>
                      <a:pt x="1032" y="831"/>
                    </a:cubicBezTo>
                    <a:moveTo>
                      <a:pt x="444" y="1106"/>
                    </a:moveTo>
                    <a:cubicBezTo>
                      <a:pt x="455" y="1106"/>
                      <a:pt x="466" y="1102"/>
                      <a:pt x="473" y="1094"/>
                    </a:cubicBezTo>
                    <a:cubicBezTo>
                      <a:pt x="473" y="1094"/>
                      <a:pt x="473" y="1094"/>
                      <a:pt x="473" y="1094"/>
                    </a:cubicBezTo>
                    <a:cubicBezTo>
                      <a:pt x="481" y="1087"/>
                      <a:pt x="486" y="1076"/>
                      <a:pt x="486" y="1064"/>
                    </a:cubicBezTo>
                    <a:cubicBezTo>
                      <a:pt x="486" y="1053"/>
                      <a:pt x="481" y="1042"/>
                      <a:pt x="473" y="1035"/>
                    </a:cubicBezTo>
                    <a:cubicBezTo>
                      <a:pt x="472" y="1034"/>
                      <a:pt x="472" y="1034"/>
                      <a:pt x="472" y="1034"/>
                    </a:cubicBezTo>
                    <a:cubicBezTo>
                      <a:pt x="465" y="1027"/>
                      <a:pt x="455" y="1023"/>
                      <a:pt x="444" y="1023"/>
                    </a:cubicBezTo>
                    <a:cubicBezTo>
                      <a:pt x="432" y="1023"/>
                      <a:pt x="422" y="1027"/>
                      <a:pt x="414" y="1035"/>
                    </a:cubicBezTo>
                    <a:cubicBezTo>
                      <a:pt x="407" y="1042"/>
                      <a:pt x="402" y="1053"/>
                      <a:pt x="402" y="1064"/>
                    </a:cubicBezTo>
                    <a:cubicBezTo>
                      <a:pt x="402" y="1076"/>
                      <a:pt x="407" y="1087"/>
                      <a:pt x="414" y="1094"/>
                    </a:cubicBezTo>
                    <a:cubicBezTo>
                      <a:pt x="422" y="1102"/>
                      <a:pt x="432" y="1106"/>
                      <a:pt x="444" y="1106"/>
                    </a:cubicBezTo>
                    <a:moveTo>
                      <a:pt x="661" y="0"/>
                    </a:moveTo>
                    <a:cubicBezTo>
                      <a:pt x="1026" y="0"/>
                      <a:pt x="1322" y="289"/>
                      <a:pt x="1322" y="646"/>
                    </a:cubicBezTo>
                    <a:cubicBezTo>
                      <a:pt x="1322" y="1003"/>
                      <a:pt x="1026" y="1292"/>
                      <a:pt x="661" y="1292"/>
                    </a:cubicBezTo>
                    <a:cubicBezTo>
                      <a:pt x="296" y="1292"/>
                      <a:pt x="0" y="1003"/>
                      <a:pt x="0" y="646"/>
                    </a:cubicBezTo>
                    <a:cubicBezTo>
                      <a:pt x="0" y="289"/>
                      <a:pt x="296" y="0"/>
                      <a:pt x="661" y="0"/>
                    </a:cubicBezTo>
                    <a:moveTo>
                      <a:pt x="661" y="63"/>
                    </a:moveTo>
                    <a:cubicBezTo>
                      <a:pt x="337" y="63"/>
                      <a:pt x="62" y="318"/>
                      <a:pt x="62" y="646"/>
                    </a:cubicBezTo>
                    <a:cubicBezTo>
                      <a:pt x="62" y="974"/>
                      <a:pt x="337" y="1229"/>
                      <a:pt x="661" y="1229"/>
                    </a:cubicBezTo>
                    <a:cubicBezTo>
                      <a:pt x="985" y="1229"/>
                      <a:pt x="1260" y="974"/>
                      <a:pt x="1260" y="646"/>
                    </a:cubicBezTo>
                    <a:cubicBezTo>
                      <a:pt x="1260" y="318"/>
                      <a:pt x="985" y="63"/>
                      <a:pt x="661" y="63"/>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5" name="Group 46"/>
          <p:cNvGrpSpPr/>
          <p:nvPr/>
        </p:nvGrpSpPr>
        <p:grpSpPr>
          <a:xfrm>
            <a:off x="7070132" y="430677"/>
            <a:ext cx="1730983" cy="483725"/>
            <a:chOff x="3554185" y="5138668"/>
            <a:chExt cx="2194560" cy="731520"/>
          </a:xfrm>
        </p:grpSpPr>
        <p:sp>
          <p:nvSpPr>
            <p:cNvPr id="17" name="Rectangle 16"/>
            <p:cNvSpPr/>
            <p:nvPr/>
          </p:nvSpPr>
          <p:spPr>
            <a:xfrm>
              <a:off x="3554185" y="5138668"/>
              <a:ext cx="2194560" cy="73152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a:r>
                <a:rPr lang="en-US" sz="800" b="1" cap="small" dirty="0" smtClean="0">
                  <a:solidFill>
                    <a:schemeClr val="bg1"/>
                  </a:solidFill>
                  <a:latin typeface="Arial Black" panose="020B0A04020102020204" pitchFamily="34" charset="0"/>
                  <a:cs typeface="Arial" pitchFamily="34" charset="0"/>
                </a:rPr>
                <a:t>Configuration</a:t>
              </a:r>
            </a:p>
            <a:p>
              <a:pPr marL="631825"/>
              <a:r>
                <a:rPr lang="en-US" sz="800" b="1" cap="small" dirty="0" smtClean="0">
                  <a:solidFill>
                    <a:schemeClr val="bg1"/>
                  </a:solidFill>
                  <a:latin typeface="Arial Black" panose="020B0A04020102020204" pitchFamily="34" charset="0"/>
                  <a:cs typeface="Arial" pitchFamily="34" charset="0"/>
                </a:rPr>
                <a:t>Management</a:t>
              </a:r>
              <a:endParaRPr lang="en-US" sz="800" b="1" cap="small" dirty="0">
                <a:solidFill>
                  <a:schemeClr val="bg1"/>
                </a:solidFill>
                <a:latin typeface="Arial Black" panose="020B0A04020102020204" pitchFamily="34" charset="0"/>
                <a:cs typeface="Arial" pitchFamily="34" charset="0"/>
              </a:endParaRPr>
            </a:p>
          </p:txBody>
        </p:sp>
        <p:grpSp>
          <p:nvGrpSpPr>
            <p:cNvPr id="18" name="Group 34"/>
            <p:cNvGrpSpPr>
              <a:grpSpLocks/>
            </p:cNvGrpSpPr>
            <p:nvPr/>
          </p:nvGrpSpPr>
          <p:grpSpPr>
            <a:xfrm>
              <a:off x="3667950" y="5230112"/>
              <a:ext cx="548640" cy="548640"/>
              <a:chOff x="476250" y="1752600"/>
              <a:chExt cx="641350" cy="625475"/>
            </a:xfrm>
            <a:solidFill>
              <a:schemeClr val="bg1"/>
            </a:solidFill>
          </p:grpSpPr>
          <p:sp>
            <p:nvSpPr>
              <p:cNvPr id="19" name="Freeform 37"/>
              <p:cNvSpPr>
                <a:spLocks noEditPoints="1"/>
              </p:cNvSpPr>
              <p:nvPr/>
            </p:nvSpPr>
            <p:spPr bwMode="auto">
              <a:xfrm>
                <a:off x="555625" y="1836738"/>
                <a:ext cx="511175" cy="504825"/>
              </a:xfrm>
              <a:custGeom>
                <a:avLst/>
                <a:gdLst>
                  <a:gd name="T0" fmla="*/ 134 w 1051"/>
                  <a:gd name="T1" fmla="*/ 296 h 1042"/>
                  <a:gd name="T2" fmla="*/ 132 w 1051"/>
                  <a:gd name="T3" fmla="*/ 252 h 1042"/>
                  <a:gd name="T4" fmla="*/ 382 w 1051"/>
                  <a:gd name="T5" fmla="*/ 325 h 1042"/>
                  <a:gd name="T6" fmla="*/ 948 w 1051"/>
                  <a:gd name="T7" fmla="*/ 492 h 1042"/>
                  <a:gd name="T8" fmla="*/ 1051 w 1051"/>
                  <a:gd name="T9" fmla="*/ 388 h 1042"/>
                  <a:gd name="T10" fmla="*/ 983 w 1051"/>
                  <a:gd name="T11" fmla="*/ 518 h 1042"/>
                  <a:gd name="T12" fmla="*/ 925 w 1051"/>
                  <a:gd name="T13" fmla="*/ 558 h 1042"/>
                  <a:gd name="T14" fmla="*/ 800 w 1051"/>
                  <a:gd name="T15" fmla="*/ 571 h 1042"/>
                  <a:gd name="T16" fmla="*/ 598 w 1051"/>
                  <a:gd name="T17" fmla="*/ 495 h 1042"/>
                  <a:gd name="T18" fmla="*/ 536 w 1051"/>
                  <a:gd name="T19" fmla="*/ 343 h 1042"/>
                  <a:gd name="T20" fmla="*/ 653 w 1051"/>
                  <a:gd name="T21" fmla="*/ 393 h 1042"/>
                  <a:gd name="T22" fmla="*/ 800 w 1051"/>
                  <a:gd name="T23" fmla="*/ 571 h 1042"/>
                  <a:gd name="T24" fmla="*/ 564 w 1051"/>
                  <a:gd name="T25" fmla="*/ 795 h 1042"/>
                  <a:gd name="T26" fmla="*/ 811 w 1051"/>
                  <a:gd name="T27" fmla="*/ 672 h 1042"/>
                  <a:gd name="T28" fmla="*/ 582 w 1051"/>
                  <a:gd name="T29" fmla="*/ 835 h 1042"/>
                  <a:gd name="T30" fmla="*/ 361 w 1051"/>
                  <a:gd name="T31" fmla="*/ 890 h 1042"/>
                  <a:gd name="T32" fmla="*/ 274 w 1051"/>
                  <a:gd name="T33" fmla="*/ 810 h 1042"/>
                  <a:gd name="T34" fmla="*/ 288 w 1051"/>
                  <a:gd name="T35" fmla="*/ 677 h 1042"/>
                  <a:gd name="T36" fmla="*/ 406 w 1051"/>
                  <a:gd name="T37" fmla="*/ 384 h 1042"/>
                  <a:gd name="T38" fmla="*/ 331 w 1051"/>
                  <a:gd name="T39" fmla="*/ 685 h 1042"/>
                  <a:gd name="T40" fmla="*/ 290 w 1051"/>
                  <a:gd name="T41" fmla="*/ 810 h 1042"/>
                  <a:gd name="T42" fmla="*/ 261 w 1051"/>
                  <a:gd name="T43" fmla="*/ 812 h 1042"/>
                  <a:gd name="T44" fmla="*/ 70 w 1051"/>
                  <a:gd name="T45" fmla="*/ 485 h 1042"/>
                  <a:gd name="T46" fmla="*/ 59 w 1051"/>
                  <a:gd name="T47" fmla="*/ 345 h 1042"/>
                  <a:gd name="T48" fmla="*/ 181 w 1051"/>
                  <a:gd name="T49" fmla="*/ 463 h 1042"/>
                  <a:gd name="T50" fmla="*/ 261 w 1051"/>
                  <a:gd name="T51" fmla="*/ 812 h 1042"/>
                  <a:gd name="T52" fmla="*/ 78 w 1051"/>
                  <a:gd name="T53" fmla="*/ 75 h 1042"/>
                  <a:gd name="T54" fmla="*/ 55 w 1051"/>
                  <a:gd name="T55" fmla="*/ 197 h 1042"/>
                  <a:gd name="T56" fmla="*/ 30 w 1051"/>
                  <a:gd name="T57" fmla="*/ 130 h 1042"/>
                  <a:gd name="T58" fmla="*/ 100 w 1051"/>
                  <a:gd name="T59" fmla="*/ 890 h 1042"/>
                  <a:gd name="T60" fmla="*/ 199 w 1051"/>
                  <a:gd name="T61" fmla="*/ 890 h 1042"/>
                  <a:gd name="T62" fmla="*/ 156 w 1051"/>
                  <a:gd name="T63" fmla="*/ 934 h 1042"/>
                  <a:gd name="T64" fmla="*/ 401 w 1051"/>
                  <a:gd name="T65" fmla="*/ 1034 h 1042"/>
                  <a:gd name="T66" fmla="*/ 322 w 1051"/>
                  <a:gd name="T67" fmla="*/ 959 h 1042"/>
                  <a:gd name="T68" fmla="*/ 339 w 1051"/>
                  <a:gd name="T69" fmla="*/ 946 h 1042"/>
                  <a:gd name="T70" fmla="*/ 403 w 1051"/>
                  <a:gd name="T71" fmla="*/ 979 h 1042"/>
                  <a:gd name="T72" fmla="*/ 980 w 1051"/>
                  <a:gd name="T73" fmla="*/ 792 h 1042"/>
                  <a:gd name="T74" fmla="*/ 915 w 1051"/>
                  <a:gd name="T75" fmla="*/ 745 h 1042"/>
                  <a:gd name="T76" fmla="*/ 925 w 1051"/>
                  <a:gd name="T77" fmla="*/ 672 h 1042"/>
                  <a:gd name="T78" fmla="*/ 955 w 1051"/>
                  <a:gd name="T79" fmla="*/ 727 h 1042"/>
                  <a:gd name="T80" fmla="*/ 728 w 1051"/>
                  <a:gd name="T81" fmla="*/ 158 h 1042"/>
                  <a:gd name="T82" fmla="*/ 524 w 1051"/>
                  <a:gd name="T83" fmla="*/ 274 h 1042"/>
                  <a:gd name="T84" fmla="*/ 488 w 1051"/>
                  <a:gd name="T85" fmla="*/ 250 h 1042"/>
                  <a:gd name="T86" fmla="*/ 624 w 1051"/>
                  <a:gd name="T87" fmla="*/ 5 h 1042"/>
                  <a:gd name="T88" fmla="*/ 728 w 1051"/>
                  <a:gd name="T89" fmla="*/ 158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51" h="1042">
                    <a:moveTo>
                      <a:pt x="382" y="325"/>
                    </a:moveTo>
                    <a:cubicBezTo>
                      <a:pt x="304" y="305"/>
                      <a:pt x="220" y="295"/>
                      <a:pt x="134" y="296"/>
                    </a:cubicBezTo>
                    <a:cubicBezTo>
                      <a:pt x="135" y="290"/>
                      <a:pt x="136" y="284"/>
                      <a:pt x="136" y="278"/>
                    </a:cubicBezTo>
                    <a:cubicBezTo>
                      <a:pt x="136" y="269"/>
                      <a:pt x="134" y="260"/>
                      <a:pt x="132" y="252"/>
                    </a:cubicBezTo>
                    <a:cubicBezTo>
                      <a:pt x="223" y="251"/>
                      <a:pt x="312" y="262"/>
                      <a:pt x="395" y="284"/>
                    </a:cubicBezTo>
                    <a:cubicBezTo>
                      <a:pt x="387" y="296"/>
                      <a:pt x="383" y="310"/>
                      <a:pt x="382" y="325"/>
                    </a:cubicBezTo>
                    <a:moveTo>
                      <a:pt x="906" y="544"/>
                    </a:moveTo>
                    <a:cubicBezTo>
                      <a:pt x="921" y="527"/>
                      <a:pt x="935" y="510"/>
                      <a:pt x="948" y="492"/>
                    </a:cubicBezTo>
                    <a:cubicBezTo>
                      <a:pt x="890" y="448"/>
                      <a:pt x="890" y="448"/>
                      <a:pt x="890" y="448"/>
                    </a:cubicBezTo>
                    <a:cubicBezTo>
                      <a:pt x="1051" y="388"/>
                      <a:pt x="1051" y="388"/>
                      <a:pt x="1051" y="388"/>
                    </a:cubicBezTo>
                    <a:cubicBezTo>
                      <a:pt x="1038" y="559"/>
                      <a:pt x="1038" y="559"/>
                      <a:pt x="1038" y="559"/>
                    </a:cubicBezTo>
                    <a:cubicBezTo>
                      <a:pt x="983" y="518"/>
                      <a:pt x="983" y="518"/>
                      <a:pt x="983" y="518"/>
                    </a:cubicBezTo>
                    <a:cubicBezTo>
                      <a:pt x="968" y="537"/>
                      <a:pt x="953" y="556"/>
                      <a:pt x="937" y="574"/>
                    </a:cubicBezTo>
                    <a:cubicBezTo>
                      <a:pt x="934" y="568"/>
                      <a:pt x="930" y="563"/>
                      <a:pt x="925" y="558"/>
                    </a:cubicBezTo>
                    <a:cubicBezTo>
                      <a:pt x="920" y="552"/>
                      <a:pt x="913" y="548"/>
                      <a:pt x="906" y="544"/>
                    </a:cubicBezTo>
                    <a:moveTo>
                      <a:pt x="800" y="571"/>
                    </a:moveTo>
                    <a:cubicBezTo>
                      <a:pt x="752" y="518"/>
                      <a:pt x="696" y="471"/>
                      <a:pt x="632" y="431"/>
                    </a:cubicBezTo>
                    <a:cubicBezTo>
                      <a:pt x="598" y="495"/>
                      <a:pt x="598" y="495"/>
                      <a:pt x="598" y="495"/>
                    </a:cubicBezTo>
                    <a:cubicBezTo>
                      <a:pt x="526" y="365"/>
                      <a:pt x="526" y="365"/>
                      <a:pt x="526" y="365"/>
                    </a:cubicBezTo>
                    <a:cubicBezTo>
                      <a:pt x="536" y="343"/>
                      <a:pt x="536" y="343"/>
                      <a:pt x="536" y="343"/>
                    </a:cubicBezTo>
                    <a:cubicBezTo>
                      <a:pt x="686" y="332"/>
                      <a:pt x="686" y="332"/>
                      <a:pt x="686" y="332"/>
                    </a:cubicBezTo>
                    <a:cubicBezTo>
                      <a:pt x="653" y="393"/>
                      <a:pt x="653" y="393"/>
                      <a:pt x="653" y="393"/>
                    </a:cubicBezTo>
                    <a:cubicBezTo>
                      <a:pt x="721" y="435"/>
                      <a:pt x="782" y="486"/>
                      <a:pt x="833" y="542"/>
                    </a:cubicBezTo>
                    <a:cubicBezTo>
                      <a:pt x="819" y="549"/>
                      <a:pt x="808" y="559"/>
                      <a:pt x="800" y="571"/>
                    </a:cubicBezTo>
                    <a:moveTo>
                      <a:pt x="357" y="866"/>
                    </a:moveTo>
                    <a:cubicBezTo>
                      <a:pt x="427" y="850"/>
                      <a:pt x="497" y="826"/>
                      <a:pt x="564" y="795"/>
                    </a:cubicBezTo>
                    <a:cubicBezTo>
                      <a:pt x="647" y="757"/>
                      <a:pt x="725" y="709"/>
                      <a:pt x="796" y="651"/>
                    </a:cubicBezTo>
                    <a:cubicBezTo>
                      <a:pt x="799" y="659"/>
                      <a:pt x="805" y="666"/>
                      <a:pt x="811" y="672"/>
                    </a:cubicBezTo>
                    <a:cubicBezTo>
                      <a:pt x="815" y="676"/>
                      <a:pt x="820" y="680"/>
                      <a:pt x="824" y="683"/>
                    </a:cubicBezTo>
                    <a:cubicBezTo>
                      <a:pt x="751" y="744"/>
                      <a:pt x="669" y="795"/>
                      <a:pt x="582" y="835"/>
                    </a:cubicBezTo>
                    <a:cubicBezTo>
                      <a:pt x="510" y="868"/>
                      <a:pt x="434" y="893"/>
                      <a:pt x="358" y="910"/>
                    </a:cubicBezTo>
                    <a:cubicBezTo>
                      <a:pt x="360" y="904"/>
                      <a:pt x="361" y="897"/>
                      <a:pt x="361" y="890"/>
                    </a:cubicBezTo>
                    <a:cubicBezTo>
                      <a:pt x="361" y="882"/>
                      <a:pt x="359" y="874"/>
                      <a:pt x="357" y="866"/>
                    </a:cubicBezTo>
                    <a:moveTo>
                      <a:pt x="274" y="810"/>
                    </a:moveTo>
                    <a:cubicBezTo>
                      <a:pt x="214" y="664"/>
                      <a:pt x="214" y="664"/>
                      <a:pt x="214" y="664"/>
                    </a:cubicBezTo>
                    <a:cubicBezTo>
                      <a:pt x="288" y="677"/>
                      <a:pt x="288" y="677"/>
                      <a:pt x="288" y="677"/>
                    </a:cubicBezTo>
                    <a:cubicBezTo>
                      <a:pt x="315" y="579"/>
                      <a:pt x="355" y="478"/>
                      <a:pt x="406" y="383"/>
                    </a:cubicBezTo>
                    <a:cubicBezTo>
                      <a:pt x="406" y="384"/>
                      <a:pt x="406" y="384"/>
                      <a:pt x="406" y="384"/>
                    </a:cubicBezTo>
                    <a:cubicBezTo>
                      <a:pt x="416" y="394"/>
                      <a:pt x="429" y="401"/>
                      <a:pt x="443" y="405"/>
                    </a:cubicBezTo>
                    <a:cubicBezTo>
                      <a:pt x="395" y="496"/>
                      <a:pt x="357" y="592"/>
                      <a:pt x="331" y="685"/>
                    </a:cubicBezTo>
                    <a:cubicBezTo>
                      <a:pt x="396" y="697"/>
                      <a:pt x="396" y="697"/>
                      <a:pt x="396" y="697"/>
                    </a:cubicBezTo>
                    <a:cubicBezTo>
                      <a:pt x="290" y="810"/>
                      <a:pt x="290" y="810"/>
                      <a:pt x="290" y="810"/>
                    </a:cubicBezTo>
                    <a:lnTo>
                      <a:pt x="274" y="810"/>
                    </a:lnTo>
                    <a:close/>
                    <a:moveTo>
                      <a:pt x="261" y="812"/>
                    </a:moveTo>
                    <a:cubicBezTo>
                      <a:pt x="245" y="815"/>
                      <a:pt x="235" y="822"/>
                      <a:pt x="223" y="832"/>
                    </a:cubicBezTo>
                    <a:cubicBezTo>
                      <a:pt x="154" y="727"/>
                      <a:pt x="102" y="608"/>
                      <a:pt x="70" y="485"/>
                    </a:cubicBezTo>
                    <a:cubicBezTo>
                      <a:pt x="0" y="499"/>
                      <a:pt x="0" y="499"/>
                      <a:pt x="0" y="499"/>
                    </a:cubicBezTo>
                    <a:cubicBezTo>
                      <a:pt x="59" y="345"/>
                      <a:pt x="59" y="345"/>
                      <a:pt x="59" y="345"/>
                    </a:cubicBezTo>
                    <a:cubicBezTo>
                      <a:pt x="67" y="344"/>
                      <a:pt x="67" y="344"/>
                      <a:pt x="67" y="344"/>
                    </a:cubicBezTo>
                    <a:cubicBezTo>
                      <a:pt x="181" y="463"/>
                      <a:pt x="181" y="463"/>
                      <a:pt x="181" y="463"/>
                    </a:cubicBezTo>
                    <a:cubicBezTo>
                      <a:pt x="112" y="476"/>
                      <a:pt x="112" y="476"/>
                      <a:pt x="112" y="476"/>
                    </a:cubicBezTo>
                    <a:cubicBezTo>
                      <a:pt x="144" y="594"/>
                      <a:pt x="195" y="712"/>
                      <a:pt x="261" y="812"/>
                    </a:cubicBezTo>
                    <a:moveTo>
                      <a:pt x="30" y="130"/>
                    </a:moveTo>
                    <a:cubicBezTo>
                      <a:pt x="45" y="111"/>
                      <a:pt x="61" y="92"/>
                      <a:pt x="78" y="75"/>
                    </a:cubicBezTo>
                    <a:cubicBezTo>
                      <a:pt x="74" y="115"/>
                      <a:pt x="72" y="157"/>
                      <a:pt x="72" y="199"/>
                    </a:cubicBezTo>
                    <a:cubicBezTo>
                      <a:pt x="67" y="198"/>
                      <a:pt x="61" y="197"/>
                      <a:pt x="55" y="197"/>
                    </a:cubicBezTo>
                    <a:cubicBezTo>
                      <a:pt x="46" y="197"/>
                      <a:pt x="37" y="198"/>
                      <a:pt x="29" y="201"/>
                    </a:cubicBezTo>
                    <a:cubicBezTo>
                      <a:pt x="29" y="177"/>
                      <a:pt x="29" y="153"/>
                      <a:pt x="30" y="130"/>
                    </a:cubicBezTo>
                    <a:moveTo>
                      <a:pt x="156" y="934"/>
                    </a:moveTo>
                    <a:cubicBezTo>
                      <a:pt x="136" y="920"/>
                      <a:pt x="118" y="906"/>
                      <a:pt x="100" y="890"/>
                    </a:cubicBezTo>
                    <a:cubicBezTo>
                      <a:pt x="133" y="891"/>
                      <a:pt x="166" y="891"/>
                      <a:pt x="199" y="889"/>
                    </a:cubicBezTo>
                    <a:cubicBezTo>
                      <a:pt x="199" y="889"/>
                      <a:pt x="199" y="890"/>
                      <a:pt x="199" y="890"/>
                    </a:cubicBezTo>
                    <a:cubicBezTo>
                      <a:pt x="199" y="905"/>
                      <a:pt x="203" y="920"/>
                      <a:pt x="210" y="932"/>
                    </a:cubicBezTo>
                    <a:cubicBezTo>
                      <a:pt x="192" y="933"/>
                      <a:pt x="174" y="934"/>
                      <a:pt x="156" y="934"/>
                    </a:cubicBezTo>
                    <a:moveTo>
                      <a:pt x="482" y="1042"/>
                    </a:moveTo>
                    <a:cubicBezTo>
                      <a:pt x="455" y="1041"/>
                      <a:pt x="428" y="1038"/>
                      <a:pt x="401" y="1034"/>
                    </a:cubicBezTo>
                    <a:cubicBezTo>
                      <a:pt x="392" y="1026"/>
                      <a:pt x="383" y="1019"/>
                      <a:pt x="374" y="1011"/>
                    </a:cubicBezTo>
                    <a:cubicBezTo>
                      <a:pt x="356" y="994"/>
                      <a:pt x="339" y="977"/>
                      <a:pt x="322" y="959"/>
                    </a:cubicBezTo>
                    <a:cubicBezTo>
                      <a:pt x="328" y="956"/>
                      <a:pt x="332" y="952"/>
                      <a:pt x="337" y="948"/>
                    </a:cubicBezTo>
                    <a:cubicBezTo>
                      <a:pt x="339" y="946"/>
                      <a:pt x="339" y="946"/>
                      <a:pt x="339" y="946"/>
                    </a:cubicBezTo>
                    <a:cubicBezTo>
                      <a:pt x="344" y="940"/>
                      <a:pt x="348" y="934"/>
                      <a:pt x="352" y="927"/>
                    </a:cubicBezTo>
                    <a:cubicBezTo>
                      <a:pt x="368" y="945"/>
                      <a:pt x="386" y="962"/>
                      <a:pt x="403" y="979"/>
                    </a:cubicBezTo>
                    <a:cubicBezTo>
                      <a:pt x="429" y="1002"/>
                      <a:pt x="455" y="1023"/>
                      <a:pt x="482" y="1042"/>
                    </a:cubicBezTo>
                    <a:moveTo>
                      <a:pt x="980" y="792"/>
                    </a:moveTo>
                    <a:cubicBezTo>
                      <a:pt x="970" y="806"/>
                      <a:pt x="959" y="820"/>
                      <a:pt x="948" y="834"/>
                    </a:cubicBezTo>
                    <a:cubicBezTo>
                      <a:pt x="939" y="804"/>
                      <a:pt x="928" y="774"/>
                      <a:pt x="915" y="745"/>
                    </a:cubicBezTo>
                    <a:cubicBezTo>
                      <a:pt x="907" y="728"/>
                      <a:pt x="898" y="710"/>
                      <a:pt x="889" y="693"/>
                    </a:cubicBezTo>
                    <a:cubicBezTo>
                      <a:pt x="903" y="690"/>
                      <a:pt x="915" y="682"/>
                      <a:pt x="925" y="672"/>
                    </a:cubicBezTo>
                    <a:cubicBezTo>
                      <a:pt x="926" y="671"/>
                      <a:pt x="926" y="671"/>
                      <a:pt x="926" y="671"/>
                    </a:cubicBezTo>
                    <a:cubicBezTo>
                      <a:pt x="937" y="690"/>
                      <a:pt x="946" y="708"/>
                      <a:pt x="955" y="727"/>
                    </a:cubicBezTo>
                    <a:cubicBezTo>
                      <a:pt x="964" y="748"/>
                      <a:pt x="973" y="770"/>
                      <a:pt x="980" y="792"/>
                    </a:cubicBezTo>
                    <a:moveTo>
                      <a:pt x="728" y="158"/>
                    </a:moveTo>
                    <a:cubicBezTo>
                      <a:pt x="687" y="98"/>
                      <a:pt x="687" y="98"/>
                      <a:pt x="687" y="98"/>
                    </a:cubicBezTo>
                    <a:cubicBezTo>
                      <a:pt x="626" y="147"/>
                      <a:pt x="572" y="207"/>
                      <a:pt x="524" y="274"/>
                    </a:cubicBezTo>
                    <a:cubicBezTo>
                      <a:pt x="523" y="272"/>
                      <a:pt x="522" y="271"/>
                      <a:pt x="520" y="270"/>
                    </a:cubicBezTo>
                    <a:cubicBezTo>
                      <a:pt x="511" y="261"/>
                      <a:pt x="500" y="254"/>
                      <a:pt x="488" y="250"/>
                    </a:cubicBezTo>
                    <a:cubicBezTo>
                      <a:pt x="539" y="179"/>
                      <a:pt x="597" y="114"/>
                      <a:pt x="662" y="62"/>
                    </a:cubicBezTo>
                    <a:cubicBezTo>
                      <a:pt x="624" y="5"/>
                      <a:pt x="624" y="5"/>
                      <a:pt x="624" y="5"/>
                    </a:cubicBezTo>
                    <a:cubicBezTo>
                      <a:pt x="795" y="0"/>
                      <a:pt x="795" y="0"/>
                      <a:pt x="795" y="0"/>
                    </a:cubicBezTo>
                    <a:lnTo>
                      <a:pt x="728" y="158"/>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38"/>
              <p:cNvSpPr>
                <a:spLocks noEditPoints="1"/>
              </p:cNvSpPr>
              <p:nvPr/>
            </p:nvSpPr>
            <p:spPr bwMode="auto">
              <a:xfrm>
                <a:off x="476250" y="1752600"/>
                <a:ext cx="641350" cy="625475"/>
              </a:xfrm>
              <a:custGeom>
                <a:avLst/>
                <a:gdLst>
                  <a:gd name="T0" fmla="*/ 219 w 1322"/>
                  <a:gd name="T1" fmla="*/ 494 h 1292"/>
                  <a:gd name="T2" fmla="*/ 248 w 1322"/>
                  <a:gd name="T3" fmla="*/ 481 h 1292"/>
                  <a:gd name="T4" fmla="*/ 250 w 1322"/>
                  <a:gd name="T5" fmla="*/ 480 h 1292"/>
                  <a:gd name="T6" fmla="*/ 261 w 1322"/>
                  <a:gd name="T7" fmla="*/ 452 h 1292"/>
                  <a:gd name="T8" fmla="*/ 248 w 1322"/>
                  <a:gd name="T9" fmla="*/ 422 h 1292"/>
                  <a:gd name="T10" fmla="*/ 219 w 1322"/>
                  <a:gd name="T11" fmla="*/ 410 h 1292"/>
                  <a:gd name="T12" fmla="*/ 189 w 1322"/>
                  <a:gd name="T13" fmla="*/ 422 h 1292"/>
                  <a:gd name="T14" fmla="*/ 189 w 1322"/>
                  <a:gd name="T15" fmla="*/ 422 h 1292"/>
                  <a:gd name="T16" fmla="*/ 177 w 1322"/>
                  <a:gd name="T17" fmla="*/ 452 h 1292"/>
                  <a:gd name="T18" fmla="*/ 189 w 1322"/>
                  <a:gd name="T19" fmla="*/ 481 h 1292"/>
                  <a:gd name="T20" fmla="*/ 219 w 1322"/>
                  <a:gd name="T21" fmla="*/ 494 h 1292"/>
                  <a:gd name="T22" fmla="*/ 627 w 1322"/>
                  <a:gd name="T23" fmla="*/ 543 h 1292"/>
                  <a:gd name="T24" fmla="*/ 657 w 1322"/>
                  <a:gd name="T25" fmla="*/ 530 h 1292"/>
                  <a:gd name="T26" fmla="*/ 657 w 1322"/>
                  <a:gd name="T27" fmla="*/ 530 h 1292"/>
                  <a:gd name="T28" fmla="*/ 669 w 1322"/>
                  <a:gd name="T29" fmla="*/ 501 h 1292"/>
                  <a:gd name="T30" fmla="*/ 657 w 1322"/>
                  <a:gd name="T31" fmla="*/ 471 h 1292"/>
                  <a:gd name="T32" fmla="*/ 627 w 1322"/>
                  <a:gd name="T33" fmla="*/ 459 h 1292"/>
                  <a:gd name="T34" fmla="*/ 598 w 1322"/>
                  <a:gd name="T35" fmla="*/ 471 h 1292"/>
                  <a:gd name="T36" fmla="*/ 596 w 1322"/>
                  <a:gd name="T37" fmla="*/ 472 h 1292"/>
                  <a:gd name="T38" fmla="*/ 585 w 1322"/>
                  <a:gd name="T39" fmla="*/ 501 h 1292"/>
                  <a:gd name="T40" fmla="*/ 598 w 1322"/>
                  <a:gd name="T41" fmla="*/ 530 h 1292"/>
                  <a:gd name="T42" fmla="*/ 627 w 1322"/>
                  <a:gd name="T43" fmla="*/ 543 h 1292"/>
                  <a:gd name="T44" fmla="*/ 1032 w 1322"/>
                  <a:gd name="T45" fmla="*/ 831 h 1292"/>
                  <a:gd name="T46" fmla="*/ 1062 w 1322"/>
                  <a:gd name="T47" fmla="*/ 819 h 1292"/>
                  <a:gd name="T48" fmla="*/ 1074 w 1322"/>
                  <a:gd name="T49" fmla="*/ 789 h 1292"/>
                  <a:gd name="T50" fmla="*/ 1062 w 1322"/>
                  <a:gd name="T51" fmla="*/ 760 h 1292"/>
                  <a:gd name="T52" fmla="*/ 1032 w 1322"/>
                  <a:gd name="T53" fmla="*/ 747 h 1292"/>
                  <a:gd name="T54" fmla="*/ 1002 w 1322"/>
                  <a:gd name="T55" fmla="*/ 760 h 1292"/>
                  <a:gd name="T56" fmla="*/ 990 w 1322"/>
                  <a:gd name="T57" fmla="*/ 789 h 1292"/>
                  <a:gd name="T58" fmla="*/ 1002 w 1322"/>
                  <a:gd name="T59" fmla="*/ 819 h 1292"/>
                  <a:gd name="T60" fmla="*/ 1032 w 1322"/>
                  <a:gd name="T61" fmla="*/ 831 h 1292"/>
                  <a:gd name="T62" fmla="*/ 444 w 1322"/>
                  <a:gd name="T63" fmla="*/ 1106 h 1292"/>
                  <a:gd name="T64" fmla="*/ 473 w 1322"/>
                  <a:gd name="T65" fmla="*/ 1094 h 1292"/>
                  <a:gd name="T66" fmla="*/ 473 w 1322"/>
                  <a:gd name="T67" fmla="*/ 1094 h 1292"/>
                  <a:gd name="T68" fmla="*/ 486 w 1322"/>
                  <a:gd name="T69" fmla="*/ 1064 h 1292"/>
                  <a:gd name="T70" fmla="*/ 473 w 1322"/>
                  <a:gd name="T71" fmla="*/ 1035 h 1292"/>
                  <a:gd name="T72" fmla="*/ 472 w 1322"/>
                  <a:gd name="T73" fmla="*/ 1034 h 1292"/>
                  <a:gd name="T74" fmla="*/ 444 w 1322"/>
                  <a:gd name="T75" fmla="*/ 1023 h 1292"/>
                  <a:gd name="T76" fmla="*/ 414 w 1322"/>
                  <a:gd name="T77" fmla="*/ 1035 h 1292"/>
                  <a:gd name="T78" fmla="*/ 402 w 1322"/>
                  <a:gd name="T79" fmla="*/ 1064 h 1292"/>
                  <a:gd name="T80" fmla="*/ 414 w 1322"/>
                  <a:gd name="T81" fmla="*/ 1094 h 1292"/>
                  <a:gd name="T82" fmla="*/ 444 w 1322"/>
                  <a:gd name="T83" fmla="*/ 1106 h 1292"/>
                  <a:gd name="T84" fmla="*/ 661 w 1322"/>
                  <a:gd name="T85" fmla="*/ 0 h 1292"/>
                  <a:gd name="T86" fmla="*/ 1322 w 1322"/>
                  <a:gd name="T87" fmla="*/ 646 h 1292"/>
                  <a:gd name="T88" fmla="*/ 661 w 1322"/>
                  <a:gd name="T89" fmla="*/ 1292 h 1292"/>
                  <a:gd name="T90" fmla="*/ 0 w 1322"/>
                  <a:gd name="T91" fmla="*/ 646 h 1292"/>
                  <a:gd name="T92" fmla="*/ 661 w 1322"/>
                  <a:gd name="T93" fmla="*/ 0 h 1292"/>
                  <a:gd name="T94" fmla="*/ 661 w 1322"/>
                  <a:gd name="T95" fmla="*/ 63 h 1292"/>
                  <a:gd name="T96" fmla="*/ 62 w 1322"/>
                  <a:gd name="T97" fmla="*/ 646 h 1292"/>
                  <a:gd name="T98" fmla="*/ 661 w 1322"/>
                  <a:gd name="T99" fmla="*/ 1229 h 1292"/>
                  <a:gd name="T100" fmla="*/ 1260 w 1322"/>
                  <a:gd name="T101" fmla="*/ 646 h 1292"/>
                  <a:gd name="T102" fmla="*/ 661 w 1322"/>
                  <a:gd name="T103" fmla="*/ 63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22" h="1292">
                    <a:moveTo>
                      <a:pt x="219" y="494"/>
                    </a:moveTo>
                    <a:cubicBezTo>
                      <a:pt x="230" y="494"/>
                      <a:pt x="241" y="489"/>
                      <a:pt x="248" y="481"/>
                    </a:cubicBezTo>
                    <a:cubicBezTo>
                      <a:pt x="250" y="480"/>
                      <a:pt x="250" y="480"/>
                      <a:pt x="250" y="480"/>
                    </a:cubicBezTo>
                    <a:cubicBezTo>
                      <a:pt x="257" y="473"/>
                      <a:pt x="261" y="463"/>
                      <a:pt x="261" y="452"/>
                    </a:cubicBezTo>
                    <a:cubicBezTo>
                      <a:pt x="261" y="440"/>
                      <a:pt x="256" y="430"/>
                      <a:pt x="248" y="422"/>
                    </a:cubicBezTo>
                    <a:cubicBezTo>
                      <a:pt x="241" y="415"/>
                      <a:pt x="230" y="410"/>
                      <a:pt x="219" y="410"/>
                    </a:cubicBezTo>
                    <a:cubicBezTo>
                      <a:pt x="207" y="410"/>
                      <a:pt x="197" y="415"/>
                      <a:pt x="189" y="422"/>
                    </a:cubicBezTo>
                    <a:cubicBezTo>
                      <a:pt x="189" y="422"/>
                      <a:pt x="189" y="422"/>
                      <a:pt x="189" y="422"/>
                    </a:cubicBezTo>
                    <a:cubicBezTo>
                      <a:pt x="182" y="430"/>
                      <a:pt x="177" y="440"/>
                      <a:pt x="177" y="452"/>
                    </a:cubicBezTo>
                    <a:cubicBezTo>
                      <a:pt x="177" y="463"/>
                      <a:pt x="182" y="474"/>
                      <a:pt x="189" y="481"/>
                    </a:cubicBezTo>
                    <a:cubicBezTo>
                      <a:pt x="197" y="489"/>
                      <a:pt x="207" y="494"/>
                      <a:pt x="219" y="494"/>
                    </a:cubicBezTo>
                    <a:moveTo>
                      <a:pt x="627" y="543"/>
                    </a:moveTo>
                    <a:cubicBezTo>
                      <a:pt x="639" y="543"/>
                      <a:pt x="649" y="538"/>
                      <a:pt x="657" y="530"/>
                    </a:cubicBezTo>
                    <a:cubicBezTo>
                      <a:pt x="657" y="530"/>
                      <a:pt x="657" y="530"/>
                      <a:pt x="657" y="530"/>
                    </a:cubicBezTo>
                    <a:cubicBezTo>
                      <a:pt x="664" y="523"/>
                      <a:pt x="669" y="512"/>
                      <a:pt x="669" y="501"/>
                    </a:cubicBezTo>
                    <a:cubicBezTo>
                      <a:pt x="669" y="489"/>
                      <a:pt x="664" y="479"/>
                      <a:pt x="657" y="471"/>
                    </a:cubicBezTo>
                    <a:cubicBezTo>
                      <a:pt x="649" y="464"/>
                      <a:pt x="639" y="459"/>
                      <a:pt x="627" y="459"/>
                    </a:cubicBezTo>
                    <a:cubicBezTo>
                      <a:pt x="616" y="459"/>
                      <a:pt x="605" y="464"/>
                      <a:pt x="598" y="471"/>
                    </a:cubicBezTo>
                    <a:cubicBezTo>
                      <a:pt x="596" y="472"/>
                      <a:pt x="596" y="472"/>
                      <a:pt x="596" y="472"/>
                    </a:cubicBezTo>
                    <a:cubicBezTo>
                      <a:pt x="590" y="480"/>
                      <a:pt x="585" y="490"/>
                      <a:pt x="585" y="501"/>
                    </a:cubicBezTo>
                    <a:cubicBezTo>
                      <a:pt x="585" y="512"/>
                      <a:pt x="590" y="523"/>
                      <a:pt x="598" y="530"/>
                    </a:cubicBezTo>
                    <a:cubicBezTo>
                      <a:pt x="605" y="538"/>
                      <a:pt x="616" y="543"/>
                      <a:pt x="627" y="543"/>
                    </a:cubicBezTo>
                    <a:moveTo>
                      <a:pt x="1032" y="831"/>
                    </a:moveTo>
                    <a:cubicBezTo>
                      <a:pt x="1044" y="831"/>
                      <a:pt x="1054" y="826"/>
                      <a:pt x="1062" y="819"/>
                    </a:cubicBezTo>
                    <a:cubicBezTo>
                      <a:pt x="1069" y="811"/>
                      <a:pt x="1074" y="801"/>
                      <a:pt x="1074" y="789"/>
                    </a:cubicBezTo>
                    <a:cubicBezTo>
                      <a:pt x="1074" y="778"/>
                      <a:pt x="1069" y="767"/>
                      <a:pt x="1062" y="760"/>
                    </a:cubicBezTo>
                    <a:cubicBezTo>
                      <a:pt x="1054" y="752"/>
                      <a:pt x="1044" y="747"/>
                      <a:pt x="1032" y="747"/>
                    </a:cubicBezTo>
                    <a:cubicBezTo>
                      <a:pt x="1020" y="747"/>
                      <a:pt x="1010" y="752"/>
                      <a:pt x="1002" y="760"/>
                    </a:cubicBezTo>
                    <a:cubicBezTo>
                      <a:pt x="995" y="767"/>
                      <a:pt x="990" y="778"/>
                      <a:pt x="990" y="789"/>
                    </a:cubicBezTo>
                    <a:cubicBezTo>
                      <a:pt x="990" y="801"/>
                      <a:pt x="995" y="811"/>
                      <a:pt x="1002" y="819"/>
                    </a:cubicBezTo>
                    <a:cubicBezTo>
                      <a:pt x="1010" y="826"/>
                      <a:pt x="1020" y="831"/>
                      <a:pt x="1032" y="831"/>
                    </a:cubicBezTo>
                    <a:moveTo>
                      <a:pt x="444" y="1106"/>
                    </a:moveTo>
                    <a:cubicBezTo>
                      <a:pt x="455" y="1106"/>
                      <a:pt x="466" y="1102"/>
                      <a:pt x="473" y="1094"/>
                    </a:cubicBezTo>
                    <a:cubicBezTo>
                      <a:pt x="473" y="1094"/>
                      <a:pt x="473" y="1094"/>
                      <a:pt x="473" y="1094"/>
                    </a:cubicBezTo>
                    <a:cubicBezTo>
                      <a:pt x="481" y="1087"/>
                      <a:pt x="486" y="1076"/>
                      <a:pt x="486" y="1064"/>
                    </a:cubicBezTo>
                    <a:cubicBezTo>
                      <a:pt x="486" y="1053"/>
                      <a:pt x="481" y="1042"/>
                      <a:pt x="473" y="1035"/>
                    </a:cubicBezTo>
                    <a:cubicBezTo>
                      <a:pt x="472" y="1034"/>
                      <a:pt x="472" y="1034"/>
                      <a:pt x="472" y="1034"/>
                    </a:cubicBezTo>
                    <a:cubicBezTo>
                      <a:pt x="465" y="1027"/>
                      <a:pt x="455" y="1023"/>
                      <a:pt x="444" y="1023"/>
                    </a:cubicBezTo>
                    <a:cubicBezTo>
                      <a:pt x="432" y="1023"/>
                      <a:pt x="422" y="1027"/>
                      <a:pt x="414" y="1035"/>
                    </a:cubicBezTo>
                    <a:cubicBezTo>
                      <a:pt x="407" y="1042"/>
                      <a:pt x="402" y="1053"/>
                      <a:pt x="402" y="1064"/>
                    </a:cubicBezTo>
                    <a:cubicBezTo>
                      <a:pt x="402" y="1076"/>
                      <a:pt x="407" y="1087"/>
                      <a:pt x="414" y="1094"/>
                    </a:cubicBezTo>
                    <a:cubicBezTo>
                      <a:pt x="422" y="1102"/>
                      <a:pt x="432" y="1106"/>
                      <a:pt x="444" y="1106"/>
                    </a:cubicBezTo>
                    <a:moveTo>
                      <a:pt x="661" y="0"/>
                    </a:moveTo>
                    <a:cubicBezTo>
                      <a:pt x="1026" y="0"/>
                      <a:pt x="1322" y="289"/>
                      <a:pt x="1322" y="646"/>
                    </a:cubicBezTo>
                    <a:cubicBezTo>
                      <a:pt x="1322" y="1003"/>
                      <a:pt x="1026" y="1292"/>
                      <a:pt x="661" y="1292"/>
                    </a:cubicBezTo>
                    <a:cubicBezTo>
                      <a:pt x="296" y="1292"/>
                      <a:pt x="0" y="1003"/>
                      <a:pt x="0" y="646"/>
                    </a:cubicBezTo>
                    <a:cubicBezTo>
                      <a:pt x="0" y="289"/>
                      <a:pt x="296" y="0"/>
                      <a:pt x="661" y="0"/>
                    </a:cubicBezTo>
                    <a:moveTo>
                      <a:pt x="661" y="63"/>
                    </a:moveTo>
                    <a:cubicBezTo>
                      <a:pt x="337" y="63"/>
                      <a:pt x="62" y="318"/>
                      <a:pt x="62" y="646"/>
                    </a:cubicBezTo>
                    <a:cubicBezTo>
                      <a:pt x="62" y="974"/>
                      <a:pt x="337" y="1229"/>
                      <a:pt x="661" y="1229"/>
                    </a:cubicBezTo>
                    <a:cubicBezTo>
                      <a:pt x="985" y="1229"/>
                      <a:pt x="1260" y="974"/>
                      <a:pt x="1260" y="646"/>
                    </a:cubicBezTo>
                    <a:cubicBezTo>
                      <a:pt x="1260" y="318"/>
                      <a:pt x="985" y="63"/>
                      <a:pt x="661" y="63"/>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474322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069000" y="4104267"/>
            <a:ext cx="3017524" cy="1765994"/>
            <a:chOff x="816766" y="161"/>
            <a:chExt cx="3017524" cy="1765994"/>
          </a:xfrm>
        </p:grpSpPr>
        <p:sp>
          <p:nvSpPr>
            <p:cNvPr id="43" name="Rectangle 42"/>
            <p:cNvSpPr/>
            <p:nvPr/>
          </p:nvSpPr>
          <p:spPr>
            <a:xfrm>
              <a:off x="816766" y="161"/>
              <a:ext cx="3017524" cy="1765994"/>
            </a:xfrm>
            <a:prstGeom prst="rect">
              <a:avLst/>
            </a:prstGeom>
            <a:noFill/>
            <a:ln w="57150">
              <a:solidFill>
                <a:schemeClr val="bg1">
                  <a:lumMod val="65000"/>
                </a:schemeClr>
              </a:solidFill>
            </a:ln>
          </p:spPr>
          <p:style>
            <a:lnRef idx="3">
              <a:scrgbClr r="0" g="0" b="0"/>
            </a:lnRef>
            <a:fillRef idx="1">
              <a:scrgbClr r="0" g="0" b="0"/>
            </a:fillRef>
            <a:effectRef idx="1">
              <a:schemeClr val="accent1">
                <a:hueOff val="0"/>
                <a:satOff val="0"/>
                <a:lumOff val="0"/>
                <a:alphaOff val="0"/>
              </a:schemeClr>
            </a:effectRef>
            <a:fontRef idx="minor">
              <a:schemeClr val="lt1"/>
            </a:fontRef>
          </p:style>
        </p:sp>
        <p:sp>
          <p:nvSpPr>
            <p:cNvPr id="44" name="Rectangle 43"/>
            <p:cNvSpPr/>
            <p:nvPr/>
          </p:nvSpPr>
          <p:spPr>
            <a:xfrm>
              <a:off x="816766" y="161"/>
              <a:ext cx="3017524" cy="17659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effectLst/>
                  <a:latin typeface="Calibri" pitchFamily="34" charset="0"/>
                  <a:cs typeface="Calibri" pitchFamily="34" charset="0"/>
                </a:rPr>
                <a:t>Component needs to be  managed and tracked to deliver an IT service; Goes through change control; Relationship oriented </a:t>
              </a:r>
              <a:endParaRPr lang="en-US" sz="1600" kern="1200" dirty="0">
                <a:solidFill>
                  <a:schemeClr val="tx1"/>
                </a:solidFill>
                <a:effectLst/>
                <a:latin typeface="Calibri" pitchFamily="34" charset="0"/>
                <a:cs typeface="Calibri" pitchFamily="34" charset="0"/>
              </a:endParaRPr>
            </a:p>
          </p:txBody>
        </p:sp>
      </p:grpSp>
      <p:grpSp>
        <p:nvGrpSpPr>
          <p:cNvPr id="40" name="Group 39"/>
          <p:cNvGrpSpPr/>
          <p:nvPr/>
        </p:nvGrpSpPr>
        <p:grpSpPr>
          <a:xfrm>
            <a:off x="4892172" y="4104267"/>
            <a:ext cx="3017524" cy="1765994"/>
            <a:chOff x="4114790" y="2"/>
            <a:chExt cx="3017524" cy="1765994"/>
          </a:xfrm>
        </p:grpSpPr>
        <p:sp>
          <p:nvSpPr>
            <p:cNvPr id="41" name="Rectangle 40"/>
            <p:cNvSpPr/>
            <p:nvPr/>
          </p:nvSpPr>
          <p:spPr>
            <a:xfrm>
              <a:off x="4114790" y="2"/>
              <a:ext cx="3017524" cy="1765994"/>
            </a:xfrm>
            <a:prstGeom prst="rect">
              <a:avLst/>
            </a:prstGeom>
            <a:noFill/>
            <a:ln w="57150">
              <a:solidFill>
                <a:schemeClr val="accent4">
                  <a:lumMod val="50000"/>
                </a:schemeClr>
              </a:solidFill>
            </a:ln>
          </p:spPr>
          <p:style>
            <a:lnRef idx="3">
              <a:scrgbClr r="0" g="0" b="0"/>
            </a:lnRef>
            <a:fillRef idx="1">
              <a:scrgbClr r="0" g="0" b="0"/>
            </a:fillRef>
            <a:effectRef idx="1">
              <a:schemeClr val="accent1">
                <a:hueOff val="0"/>
                <a:satOff val="0"/>
                <a:lumOff val="0"/>
                <a:alphaOff val="0"/>
              </a:schemeClr>
            </a:effectRef>
            <a:fontRef idx="minor">
              <a:schemeClr val="lt1"/>
            </a:fontRef>
          </p:style>
        </p:sp>
        <p:sp>
          <p:nvSpPr>
            <p:cNvPr id="42" name="Rectangle 41"/>
            <p:cNvSpPr/>
            <p:nvPr/>
          </p:nvSpPr>
          <p:spPr>
            <a:xfrm>
              <a:off x="4114790" y="2"/>
              <a:ext cx="3017524" cy="1765994"/>
            </a:xfrm>
            <a:prstGeom prst="rect">
              <a:avLst/>
            </a:prstGeom>
            <a:ln>
              <a:solidFill>
                <a:schemeClr val="accent4">
                  <a:lumMod val="5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60960" tIns="18288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1"/>
                  </a:solidFill>
                  <a:effectLst/>
                  <a:latin typeface="Calibri" pitchFamily="34" charset="0"/>
                  <a:cs typeface="Calibri" pitchFamily="34" charset="0"/>
                </a:rPr>
                <a:t>Spans the entire lifecycle of an asset and focuses on tracking assets for inventory, financial, contractual, and regulatory purposes. Does not go through change control  and has intrinsic value to an enterprise</a:t>
              </a:r>
              <a:endParaRPr lang="en-US" sz="1600" kern="1200" dirty="0">
                <a:solidFill>
                  <a:schemeClr val="tx1"/>
                </a:solidFill>
                <a:effectLst/>
                <a:latin typeface="Calibri" pitchFamily="34" charset="0"/>
                <a:cs typeface="Calibri" pitchFamily="34" charset="0"/>
              </a:endParaRPr>
            </a:p>
          </p:txBody>
        </p:sp>
      </p:grpSp>
      <p:sp>
        <p:nvSpPr>
          <p:cNvPr id="16" name="Text Placeholder 65"/>
          <p:cNvSpPr txBox="1">
            <a:spLocks/>
          </p:cNvSpPr>
          <p:nvPr/>
        </p:nvSpPr>
        <p:spPr>
          <a:xfrm>
            <a:off x="2577762" y="1218525"/>
            <a:ext cx="6223353" cy="751114"/>
          </a:xfrm>
          <a:prstGeom prst="rect">
            <a:avLst/>
          </a:prstGeom>
          <a:ln>
            <a:noFill/>
          </a:ln>
        </p:spPr>
        <p:txBody>
          <a:bodyPr anchor="ctr">
            <a:noAutofit/>
          </a:bodyPr>
          <a:lstStyle/>
          <a:p>
            <a:pPr marL="0" lvl="2" eaLnBrk="0" hangingPunct="0">
              <a:spcBef>
                <a:spcPts val="1200"/>
              </a:spcBef>
              <a:buClr>
                <a:srgbClr val="97989A"/>
              </a:buClr>
              <a:buSzPct val="80000"/>
            </a:pPr>
            <a:r>
              <a:rPr lang="en-US" sz="1600" dirty="0" smtClean="0">
                <a:solidFill>
                  <a:srgbClr val="000000"/>
                </a:solidFill>
                <a:latin typeface="Calibri" pitchFamily="34" charset="0"/>
                <a:cs typeface="Calibri" pitchFamily="34" charset="0"/>
              </a:rPr>
              <a:t>Purpose of Asset Management is to </a:t>
            </a:r>
            <a:r>
              <a:rPr lang="en-US" sz="1600" dirty="0" smtClean="0">
                <a:solidFill>
                  <a:srgbClr val="000000"/>
                </a:solidFill>
                <a:latin typeface="Calibri"/>
              </a:rPr>
              <a:t>track and manage the financial, physical, operational and contractual aspects of IT assets through their lifecycle </a:t>
            </a:r>
            <a:endParaRPr lang="en-US" sz="1600" dirty="0" smtClean="0">
              <a:solidFill>
                <a:schemeClr val="accent4"/>
              </a:solidFill>
              <a:latin typeface="Calibri" pitchFamily="34" charset="0"/>
              <a:cs typeface="Calibri" pitchFamily="34" charset="0"/>
            </a:endParaRPr>
          </a:p>
        </p:txBody>
      </p:sp>
      <p:sp>
        <p:nvSpPr>
          <p:cNvPr id="24" name="Text Placeholder 65"/>
          <p:cNvSpPr txBox="1">
            <a:spLocks/>
          </p:cNvSpPr>
          <p:nvPr/>
        </p:nvSpPr>
        <p:spPr>
          <a:xfrm>
            <a:off x="426442" y="1995951"/>
            <a:ext cx="8648715" cy="1752600"/>
          </a:xfrm>
          <a:prstGeom prst="rect">
            <a:avLst/>
          </a:prstGeom>
        </p:spPr>
        <p:txBody>
          <a:bodyPr>
            <a:noAutofit/>
          </a:bodyPr>
          <a:lstStyle/>
          <a:p>
            <a:pPr marL="273050" lvl="2" indent="-273050" eaLnBrk="0" fontAlgn="base" hangingPunct="0">
              <a:spcBef>
                <a:spcPts val="600"/>
              </a:spcBef>
              <a:spcAft>
                <a:spcPct val="0"/>
              </a:spcAft>
              <a:buClr>
                <a:srgbClr val="97989A"/>
              </a:buClr>
              <a:buSzPct val="80000"/>
            </a:pPr>
            <a:r>
              <a:rPr lang="en-US" b="1" dirty="0" smtClean="0">
                <a:solidFill>
                  <a:srgbClr val="000000"/>
                </a:solidFill>
                <a:latin typeface="Aharoni" pitchFamily="2" charset="-79"/>
                <a:cs typeface="Aharoni" pitchFamily="2" charset="-79"/>
              </a:rPr>
              <a:t>Objectives</a:t>
            </a:r>
            <a:r>
              <a:rPr lang="en-US" sz="1600" b="1" dirty="0" smtClean="0">
                <a:solidFill>
                  <a:srgbClr val="000000"/>
                </a:solidFill>
                <a:latin typeface="Aharoni" pitchFamily="2" charset="-79"/>
                <a:cs typeface="Aharoni" pitchFamily="2" charset="-79"/>
              </a:rPr>
              <a:t>:</a:t>
            </a:r>
          </a:p>
          <a:p>
            <a:pPr marL="273050" lvl="2" indent="-273050" eaLnBrk="0" hangingPunct="0">
              <a:spcBef>
                <a:spcPts val="600"/>
              </a:spcBef>
              <a:buClr>
                <a:srgbClr val="97989A"/>
              </a:buClr>
              <a:buSzPct val="80000"/>
              <a:buFont typeface="Wingdings" charset="2"/>
              <a:buChar char="n"/>
            </a:pPr>
            <a:r>
              <a:rPr lang="en-US" sz="1400" dirty="0" smtClean="0">
                <a:solidFill>
                  <a:srgbClr val="000000"/>
                </a:solidFill>
                <a:latin typeface="Calibri"/>
              </a:rPr>
              <a:t>Create process and standards to manage assets </a:t>
            </a:r>
          </a:p>
          <a:p>
            <a:pPr marL="273050" lvl="2" indent="-273050" eaLnBrk="0" hangingPunct="0">
              <a:spcBef>
                <a:spcPts val="600"/>
              </a:spcBef>
              <a:buClr>
                <a:srgbClr val="97989A"/>
              </a:buClr>
              <a:buSzPct val="80000"/>
              <a:buFont typeface="Wingdings" charset="2"/>
              <a:buChar char="n"/>
            </a:pPr>
            <a:r>
              <a:rPr lang="en-US" sz="1400" dirty="0" smtClean="0">
                <a:solidFill>
                  <a:srgbClr val="000000"/>
                </a:solidFill>
                <a:latin typeface="Calibri"/>
              </a:rPr>
              <a:t>Control inventory that is purchased and used </a:t>
            </a:r>
          </a:p>
          <a:p>
            <a:pPr marL="273050" lvl="2" indent="-273050" eaLnBrk="0" hangingPunct="0">
              <a:spcBef>
                <a:spcPts val="600"/>
              </a:spcBef>
              <a:buClr>
                <a:srgbClr val="97989A"/>
              </a:buClr>
              <a:buSzPct val="80000"/>
              <a:buFont typeface="Wingdings" charset="2"/>
              <a:buChar char="n"/>
            </a:pPr>
            <a:r>
              <a:rPr lang="en-US" sz="1400" dirty="0" smtClean="0">
                <a:solidFill>
                  <a:srgbClr val="000000"/>
                </a:solidFill>
                <a:latin typeface="Calibri"/>
              </a:rPr>
              <a:t>Manage the asset lifecycle from request to dispose </a:t>
            </a:r>
          </a:p>
          <a:p>
            <a:pPr marL="273050" lvl="2" indent="-273050" eaLnBrk="0" hangingPunct="0">
              <a:spcBef>
                <a:spcPts val="600"/>
              </a:spcBef>
              <a:buClr>
                <a:srgbClr val="97989A"/>
              </a:buClr>
              <a:buSzPct val="80000"/>
              <a:buFont typeface="Wingdings" charset="2"/>
              <a:buChar char="n"/>
            </a:pPr>
            <a:r>
              <a:rPr lang="en-US" sz="1400" dirty="0" smtClean="0">
                <a:solidFill>
                  <a:srgbClr val="000000"/>
                </a:solidFill>
                <a:latin typeface="Calibri"/>
              </a:rPr>
              <a:t>Support financial budgeting and avoid under/over and competing purchases </a:t>
            </a:r>
          </a:p>
          <a:p>
            <a:pPr marL="273050" lvl="2" indent="-273050" eaLnBrk="0" hangingPunct="0">
              <a:spcBef>
                <a:spcPts val="600"/>
              </a:spcBef>
              <a:buClr>
                <a:srgbClr val="97989A"/>
              </a:buClr>
              <a:buSzPct val="80000"/>
              <a:buFont typeface="Wingdings" charset="2"/>
              <a:buChar char="n"/>
            </a:pPr>
            <a:r>
              <a:rPr lang="en-US" sz="1400" dirty="0" smtClean="0">
                <a:solidFill>
                  <a:srgbClr val="000000"/>
                </a:solidFill>
                <a:latin typeface="Calibri"/>
              </a:rPr>
              <a:t>Achieve compliance with relevant standards and regulations </a:t>
            </a:r>
          </a:p>
          <a:p>
            <a:pPr marL="342900" indent="-342900"/>
            <a:endParaRPr lang="en-US" sz="1400" dirty="0">
              <a:solidFill>
                <a:schemeClr val="accent4"/>
              </a:solidFill>
            </a:endParaRPr>
          </a:p>
          <a:p>
            <a:endParaRPr lang="en-US" sz="1400" dirty="0" smtClean="0">
              <a:solidFill>
                <a:schemeClr val="accent4"/>
              </a:solidFill>
            </a:endParaRPr>
          </a:p>
          <a:p>
            <a:endParaRPr lang="en-US" sz="1400" dirty="0" smtClean="0">
              <a:solidFill>
                <a:schemeClr val="accent4"/>
              </a:solidFill>
            </a:endParaRPr>
          </a:p>
          <a:p>
            <a:endParaRPr lang="en-US" sz="1400" dirty="0" smtClean="0">
              <a:solidFill>
                <a:schemeClr val="accent4"/>
              </a:solidFill>
            </a:endParaRPr>
          </a:p>
        </p:txBody>
      </p:sp>
      <p:sp>
        <p:nvSpPr>
          <p:cNvPr id="31" name="Title 1"/>
          <p:cNvSpPr txBox="1">
            <a:spLocks/>
          </p:cNvSpPr>
          <p:nvPr/>
        </p:nvSpPr>
        <p:spPr bwMode="auto">
          <a:xfrm>
            <a:off x="395288" y="368300"/>
            <a:ext cx="8596312"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Process Descriptions </a:t>
            </a:r>
            <a:r>
              <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
            </a:r>
            <a:br>
              <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br>
            <a:r>
              <a:rPr kumimoji="0" lang="en-US" sz="24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Asset Management Objectives</a:t>
            </a:r>
            <a:endParaRPr kumimoji="0" lang="en-US" sz="32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21" name="Rectangle 20"/>
          <p:cNvSpPr/>
          <p:nvPr/>
        </p:nvSpPr>
        <p:spPr>
          <a:xfrm>
            <a:off x="1278069" y="3913270"/>
            <a:ext cx="2248330" cy="329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Configuration Item</a:t>
            </a:r>
            <a:endParaRPr lang="en-US" b="1" dirty="0">
              <a:solidFill>
                <a:schemeClr val="bg1">
                  <a:lumMod val="65000"/>
                </a:schemeClr>
              </a:solidFill>
            </a:endParaRPr>
          </a:p>
        </p:txBody>
      </p:sp>
      <p:sp>
        <p:nvSpPr>
          <p:cNvPr id="22" name="Rectangle 21"/>
          <p:cNvSpPr/>
          <p:nvPr/>
        </p:nvSpPr>
        <p:spPr>
          <a:xfrm>
            <a:off x="5072642" y="3886855"/>
            <a:ext cx="1019064" cy="329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4">
                    <a:lumMod val="50000"/>
                  </a:schemeClr>
                </a:solidFill>
              </a:rPr>
              <a:t>Asset</a:t>
            </a:r>
            <a:endParaRPr lang="en-US" b="1" dirty="0">
              <a:solidFill>
                <a:schemeClr val="accent4">
                  <a:lumMod val="50000"/>
                </a:schemeClr>
              </a:solidFill>
            </a:endParaRPr>
          </a:p>
        </p:txBody>
      </p:sp>
      <p:sp>
        <p:nvSpPr>
          <p:cNvPr id="23" name="TextBox 22"/>
          <p:cNvSpPr txBox="1"/>
          <p:nvPr/>
        </p:nvSpPr>
        <p:spPr>
          <a:xfrm>
            <a:off x="787062" y="5952769"/>
            <a:ext cx="3581400" cy="246221"/>
          </a:xfrm>
          <a:prstGeom prst="rect">
            <a:avLst/>
          </a:prstGeom>
          <a:noFill/>
        </p:spPr>
        <p:txBody>
          <a:bodyPr wrap="square" lIns="0" tIns="0" rIns="0" bIns="0" rtlCol="0">
            <a:spAutoFit/>
          </a:bodyPr>
          <a:lstStyle/>
          <a:p>
            <a:pPr algn="ctr"/>
            <a:r>
              <a:rPr lang="en-US" sz="1600" b="1" i="1" dirty="0" smtClean="0">
                <a:solidFill>
                  <a:schemeClr val="bg1">
                    <a:lumMod val="50000"/>
                  </a:schemeClr>
                </a:solidFill>
                <a:latin typeface="Calibri" pitchFamily="34" charset="0"/>
                <a:cs typeface="Calibri" pitchFamily="34" charset="0"/>
              </a:rPr>
              <a:t>“I would like to manage the use of this…”</a:t>
            </a:r>
          </a:p>
        </p:txBody>
      </p:sp>
      <p:sp>
        <p:nvSpPr>
          <p:cNvPr id="29" name="TextBox 28"/>
          <p:cNvSpPr txBox="1"/>
          <p:nvPr/>
        </p:nvSpPr>
        <p:spPr>
          <a:xfrm>
            <a:off x="4505459" y="5952769"/>
            <a:ext cx="3790950" cy="246221"/>
          </a:xfrm>
          <a:prstGeom prst="rect">
            <a:avLst/>
          </a:prstGeom>
          <a:noFill/>
        </p:spPr>
        <p:txBody>
          <a:bodyPr wrap="square" lIns="0" tIns="0" rIns="0" bIns="0" rtlCol="0">
            <a:spAutoFit/>
          </a:bodyPr>
          <a:lstStyle/>
          <a:p>
            <a:pPr algn="ctr"/>
            <a:r>
              <a:rPr lang="en-US" sz="1600" b="1" i="1" dirty="0" smtClean="0">
                <a:solidFill>
                  <a:schemeClr val="bg1">
                    <a:lumMod val="50000"/>
                  </a:schemeClr>
                </a:solidFill>
                <a:latin typeface="Calibri" pitchFamily="34" charset="0"/>
                <a:cs typeface="Calibri" pitchFamily="34" charset="0"/>
              </a:rPr>
              <a:t>“I would like to track the lifecycle of this…”</a:t>
            </a:r>
          </a:p>
        </p:txBody>
      </p:sp>
      <p:grpSp>
        <p:nvGrpSpPr>
          <p:cNvPr id="26" name="Group 45"/>
          <p:cNvGrpSpPr/>
          <p:nvPr/>
        </p:nvGrpSpPr>
        <p:grpSpPr>
          <a:xfrm>
            <a:off x="355619" y="1211512"/>
            <a:ext cx="2194560" cy="731520"/>
            <a:chOff x="6026548" y="4056845"/>
            <a:chExt cx="2194560" cy="731520"/>
          </a:xfrm>
        </p:grpSpPr>
        <p:sp>
          <p:nvSpPr>
            <p:cNvPr id="27" name="Rectangle 26"/>
            <p:cNvSpPr/>
            <p:nvPr/>
          </p:nvSpPr>
          <p:spPr>
            <a:xfrm>
              <a:off x="6026548" y="4056845"/>
              <a:ext cx="2194560" cy="73152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a:r>
                <a:rPr lang="en-US" sz="1400" b="1" cap="small" dirty="0" smtClean="0">
                  <a:solidFill>
                    <a:schemeClr val="bg1"/>
                  </a:solidFill>
                  <a:latin typeface="Arial Black" panose="020B0A04020102020204" pitchFamily="34" charset="0"/>
                  <a:cs typeface="Arial" pitchFamily="34" charset="0"/>
                </a:rPr>
                <a:t>Asset</a:t>
              </a:r>
              <a:br>
                <a:rPr lang="en-US" sz="1400" b="1" cap="small" dirty="0" smtClean="0">
                  <a:solidFill>
                    <a:schemeClr val="bg1"/>
                  </a:solidFill>
                  <a:latin typeface="Arial Black" panose="020B0A04020102020204" pitchFamily="34" charset="0"/>
                  <a:cs typeface="Arial" pitchFamily="34" charset="0"/>
                </a:rPr>
              </a:br>
              <a:r>
                <a:rPr lang="en-US" sz="1400" b="1" cap="small" dirty="0" smtClean="0">
                  <a:solidFill>
                    <a:schemeClr val="bg1"/>
                  </a:solidFill>
                  <a:latin typeface="Arial Black" panose="020B0A04020102020204" pitchFamily="34" charset="0"/>
                  <a:cs typeface="Arial" pitchFamily="34" charset="0"/>
                </a:rPr>
                <a:t>Management</a:t>
              </a:r>
              <a:endParaRPr lang="en-US" sz="1400" b="1" cap="small" dirty="0">
                <a:solidFill>
                  <a:schemeClr val="bg1"/>
                </a:solidFill>
                <a:latin typeface="Arial Black" panose="020B0A04020102020204" pitchFamily="34" charset="0"/>
                <a:cs typeface="Arial" pitchFamily="34" charset="0"/>
              </a:endParaRPr>
            </a:p>
          </p:txBody>
        </p:sp>
        <p:pic>
          <p:nvPicPr>
            <p:cNvPr id="28" name="Picture 8" descr="C:\Users\firyoda\KPMG\400. Knowledge Base\Icons\m_collection\m_collection_png\64x64\plain\currency_dollar.png"/>
            <p:cNvPicPr>
              <a:picLocks noChangeAspect="1" noChangeArrowheads="1"/>
            </p:cNvPicPr>
            <p:nvPr/>
          </p:nvPicPr>
          <p:blipFill>
            <a:blip r:embed="rId2" cstate="print"/>
            <a:srcRect/>
            <a:stretch>
              <a:fillRect/>
            </a:stretch>
          </p:blipFill>
          <p:spPr bwMode="auto">
            <a:xfrm>
              <a:off x="6118483" y="4148285"/>
              <a:ext cx="548640" cy="548640"/>
            </a:xfrm>
            <a:prstGeom prst="rect">
              <a:avLst/>
            </a:prstGeom>
            <a:noFill/>
            <a:effectLst>
              <a:outerShdw blurRad="50800" dist="38100" dir="8100000" algn="tr" rotWithShape="0">
                <a:prstClr val="black">
                  <a:alpha val="40000"/>
                </a:prstClr>
              </a:outerShdw>
            </a:effectLst>
          </p:spPr>
        </p:pic>
      </p:grpSp>
      <p:grpSp>
        <p:nvGrpSpPr>
          <p:cNvPr id="32" name="Group 45"/>
          <p:cNvGrpSpPr/>
          <p:nvPr/>
        </p:nvGrpSpPr>
        <p:grpSpPr>
          <a:xfrm>
            <a:off x="7065995" y="506670"/>
            <a:ext cx="1728216" cy="484632"/>
            <a:chOff x="6026548" y="4056845"/>
            <a:chExt cx="2194560" cy="731520"/>
          </a:xfrm>
        </p:grpSpPr>
        <p:sp>
          <p:nvSpPr>
            <p:cNvPr id="33" name="Rectangle 32"/>
            <p:cNvSpPr/>
            <p:nvPr/>
          </p:nvSpPr>
          <p:spPr>
            <a:xfrm>
              <a:off x="6026548" y="4056845"/>
              <a:ext cx="2194560" cy="73152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a:r>
                <a:rPr lang="en-US" sz="1000" b="1" cap="small" dirty="0" smtClean="0">
                  <a:solidFill>
                    <a:schemeClr val="bg1"/>
                  </a:solidFill>
                  <a:latin typeface="Arial Black" panose="020B0A04020102020204" pitchFamily="34" charset="0"/>
                  <a:cs typeface="Arial" pitchFamily="34" charset="0"/>
                </a:rPr>
                <a:t>Asset</a:t>
              </a:r>
              <a:br>
                <a:rPr lang="en-US" sz="1000" b="1" cap="small" dirty="0" smtClean="0">
                  <a:solidFill>
                    <a:schemeClr val="bg1"/>
                  </a:solidFill>
                  <a:latin typeface="Arial Black" panose="020B0A04020102020204" pitchFamily="34" charset="0"/>
                  <a:cs typeface="Arial" pitchFamily="34" charset="0"/>
                </a:rPr>
              </a:br>
              <a:r>
                <a:rPr lang="en-US" sz="1000" b="1" cap="small" dirty="0" smtClean="0">
                  <a:solidFill>
                    <a:schemeClr val="bg1"/>
                  </a:solidFill>
                  <a:latin typeface="Arial Black" panose="020B0A04020102020204" pitchFamily="34" charset="0"/>
                  <a:cs typeface="Arial" pitchFamily="34" charset="0"/>
                </a:rPr>
                <a:t>Management</a:t>
              </a:r>
              <a:endParaRPr lang="en-US" sz="1000" b="1" cap="small" dirty="0">
                <a:solidFill>
                  <a:schemeClr val="bg1"/>
                </a:solidFill>
                <a:latin typeface="Arial Black" panose="020B0A04020102020204" pitchFamily="34" charset="0"/>
                <a:cs typeface="Arial" pitchFamily="34" charset="0"/>
              </a:endParaRPr>
            </a:p>
          </p:txBody>
        </p:sp>
        <p:pic>
          <p:nvPicPr>
            <p:cNvPr id="34" name="Picture 8" descr="C:\Users\firyoda\KPMG\400. Knowledge Base\Icons\m_collection\m_collection_png\64x64\plain\currency_dollar.png"/>
            <p:cNvPicPr>
              <a:picLocks noChangeAspect="1" noChangeArrowheads="1"/>
            </p:cNvPicPr>
            <p:nvPr/>
          </p:nvPicPr>
          <p:blipFill>
            <a:blip r:embed="rId2" cstate="print"/>
            <a:srcRect/>
            <a:stretch>
              <a:fillRect/>
            </a:stretch>
          </p:blipFill>
          <p:spPr bwMode="auto">
            <a:xfrm>
              <a:off x="6118483" y="4148285"/>
              <a:ext cx="548640" cy="548640"/>
            </a:xfrm>
            <a:prstGeom prst="rect">
              <a:avLst/>
            </a:prstGeom>
            <a:noFill/>
            <a:effectLst>
              <a:outerShdw blurRad="50800" dist="38100" dir="8100000" algn="tr" rotWithShape="0">
                <a:prstClr val="black">
                  <a:alpha val="40000"/>
                </a:prstClr>
              </a:outerShdw>
            </a:effectLst>
          </p:spPr>
        </p:pic>
      </p:grpSp>
    </p:spTree>
    <p:extLst>
      <p:ext uri="{BB962C8B-B14F-4D97-AF65-F5344CB8AC3E}">
        <p14:creationId xmlns:p14="http://schemas.microsoft.com/office/powerpoint/2010/main" val="1273071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65"/>
          <p:cNvSpPr txBox="1">
            <a:spLocks/>
          </p:cNvSpPr>
          <p:nvPr/>
        </p:nvSpPr>
        <p:spPr>
          <a:xfrm>
            <a:off x="2662662" y="1226674"/>
            <a:ext cx="6189622" cy="800035"/>
          </a:xfrm>
          <a:prstGeom prst="rect">
            <a:avLst/>
          </a:prstGeom>
          <a:ln>
            <a:noFill/>
          </a:ln>
        </p:spPr>
        <p:txBody>
          <a:bodyPr>
            <a:noAutofit/>
          </a:bodyPr>
          <a:lstStyle/>
          <a:p>
            <a:pPr marL="0" lvl="2" eaLnBrk="0" hangingPunct="0">
              <a:spcBef>
                <a:spcPts val="1200"/>
              </a:spcBef>
              <a:buClr>
                <a:srgbClr val="97989A"/>
              </a:buClr>
              <a:buSzPct val="80000"/>
            </a:pPr>
            <a:r>
              <a:rPr lang="en-US" sz="1600" dirty="0" smtClean="0">
                <a:solidFill>
                  <a:srgbClr val="000000"/>
                </a:solidFill>
                <a:latin typeface="Calibri" panose="020F0502020204030204" pitchFamily="34" charset="0"/>
                <a:cs typeface="Calibri" panose="020F0502020204030204" pitchFamily="34" charset="0"/>
              </a:rPr>
              <a:t>The purpose of Knowledge Management Improve </a:t>
            </a:r>
            <a:r>
              <a:rPr lang="en-US" sz="1600" dirty="0">
                <a:solidFill>
                  <a:srgbClr val="000000"/>
                </a:solidFill>
                <a:latin typeface="Calibri" panose="020F0502020204030204" pitchFamily="34" charset="0"/>
                <a:cs typeface="Calibri" panose="020F0502020204030204" pitchFamily="34" charset="0"/>
              </a:rPr>
              <a:t>efficiency by reducing the need to rediscover </a:t>
            </a:r>
            <a:r>
              <a:rPr lang="en-US" sz="1600" smtClean="0">
                <a:solidFill>
                  <a:srgbClr val="000000"/>
                </a:solidFill>
                <a:latin typeface="Calibri" panose="020F0502020204030204" pitchFamily="34" charset="0"/>
                <a:cs typeface="Calibri" panose="020F0502020204030204" pitchFamily="34" charset="0"/>
              </a:rPr>
              <a:t>knowledge. </a:t>
            </a:r>
            <a:endParaRPr lang="en-US" sz="1600" dirty="0">
              <a:solidFill>
                <a:schemeClr val="accent4"/>
              </a:solidFill>
              <a:latin typeface="Calibri" panose="020F0502020204030204" pitchFamily="34" charset="0"/>
              <a:cs typeface="Calibri" panose="020F0502020204030204" pitchFamily="34" charset="0"/>
            </a:endParaRPr>
          </a:p>
          <a:p>
            <a:pPr marL="0" lvl="2" eaLnBrk="0" fontAlgn="base" hangingPunct="0">
              <a:spcBef>
                <a:spcPts val="1200"/>
              </a:spcBef>
              <a:spcAft>
                <a:spcPct val="0"/>
              </a:spcAft>
              <a:buClr>
                <a:srgbClr val="97989A"/>
              </a:buClr>
              <a:buSzPct val="80000"/>
            </a:pPr>
            <a:endParaRPr lang="en-US" sz="1600" dirty="0" smtClean="0">
              <a:solidFill>
                <a:schemeClr val="accent4"/>
              </a:solidFill>
            </a:endParaRPr>
          </a:p>
        </p:txBody>
      </p:sp>
      <p:sp>
        <p:nvSpPr>
          <p:cNvPr id="29" name="Text Placeholder 65"/>
          <p:cNvSpPr txBox="1">
            <a:spLocks/>
          </p:cNvSpPr>
          <p:nvPr/>
        </p:nvSpPr>
        <p:spPr>
          <a:xfrm>
            <a:off x="304800" y="2060316"/>
            <a:ext cx="8547484" cy="1716355"/>
          </a:xfrm>
          <a:prstGeom prst="rect">
            <a:avLst/>
          </a:prstGeom>
        </p:spPr>
        <p:txBody>
          <a:bodyPr>
            <a:noAutofit/>
          </a:bodyPr>
          <a:lstStyle/>
          <a:p>
            <a:pPr marL="273050" lvl="2" indent="-273050" eaLnBrk="0" fontAlgn="base" hangingPunct="0">
              <a:spcBef>
                <a:spcPts val="600"/>
              </a:spcBef>
              <a:spcAft>
                <a:spcPct val="0"/>
              </a:spcAft>
              <a:buClr>
                <a:srgbClr val="97989A"/>
              </a:buClr>
              <a:buSzPct val="80000"/>
            </a:pPr>
            <a:r>
              <a:rPr lang="en-US" b="1" dirty="0" smtClean="0">
                <a:solidFill>
                  <a:srgbClr val="000000"/>
                </a:solidFill>
                <a:latin typeface="Aharoni" pitchFamily="2" charset="-79"/>
                <a:cs typeface="Aharoni" pitchFamily="2" charset="-79"/>
              </a:rPr>
              <a:t>Objectives</a:t>
            </a:r>
            <a:r>
              <a:rPr lang="en-US" sz="1200" b="1" dirty="0" smtClean="0">
                <a:solidFill>
                  <a:srgbClr val="000000"/>
                </a:solidFill>
                <a:latin typeface="Aharoni" pitchFamily="2" charset="-79"/>
                <a:cs typeface="Aharoni" pitchFamily="2" charset="-79"/>
              </a:rPr>
              <a:t>:</a:t>
            </a:r>
          </a:p>
          <a:p>
            <a:pPr marL="273050" lvl="2" indent="-273050" eaLnBrk="0" hangingPunct="0">
              <a:spcBef>
                <a:spcPts val="600"/>
              </a:spcBef>
              <a:buClr>
                <a:srgbClr val="97989A"/>
              </a:buClr>
              <a:buSzPct val="80000"/>
              <a:buFont typeface="Wingdings" charset="2"/>
              <a:buChar char="n"/>
            </a:pPr>
            <a:r>
              <a:rPr lang="en-US" sz="1400" dirty="0">
                <a:solidFill>
                  <a:srgbClr val="000000"/>
                </a:solidFill>
                <a:latin typeface="Calibri"/>
              </a:rPr>
              <a:t>To gather, analyze, store and share knowledge and information within an </a:t>
            </a:r>
            <a:r>
              <a:rPr lang="en-US" sz="1400" dirty="0" smtClean="0">
                <a:solidFill>
                  <a:srgbClr val="000000"/>
                </a:solidFill>
                <a:latin typeface="Calibri"/>
              </a:rPr>
              <a:t>organization</a:t>
            </a:r>
            <a:endParaRPr lang="en-US" sz="1400" dirty="0">
              <a:solidFill>
                <a:srgbClr val="000000"/>
              </a:solidFill>
              <a:latin typeface="Calibri"/>
            </a:endParaRPr>
          </a:p>
          <a:p>
            <a:pPr marL="273050" lvl="2" indent="-273050" eaLnBrk="0" hangingPunct="0">
              <a:spcBef>
                <a:spcPts val="600"/>
              </a:spcBef>
              <a:buClr>
                <a:srgbClr val="97989A"/>
              </a:buClr>
              <a:buSzPct val="80000"/>
              <a:buFont typeface="Wingdings" charset="2"/>
              <a:buChar char="n"/>
            </a:pPr>
            <a:r>
              <a:rPr lang="en-US" sz="1400" dirty="0">
                <a:solidFill>
                  <a:srgbClr val="000000"/>
                </a:solidFill>
                <a:latin typeface="Calibri"/>
              </a:rPr>
              <a:t>To provide more efficient service while improving quality, increasing satisfaction, and reducing cost</a:t>
            </a:r>
          </a:p>
          <a:p>
            <a:pPr marL="273050" lvl="2" indent="-273050" eaLnBrk="0" hangingPunct="0">
              <a:spcBef>
                <a:spcPts val="600"/>
              </a:spcBef>
              <a:buClr>
                <a:srgbClr val="97989A"/>
              </a:buClr>
              <a:buSzPct val="80000"/>
              <a:buFont typeface="Wingdings" charset="2"/>
              <a:buChar char="n"/>
            </a:pPr>
            <a:r>
              <a:rPr lang="en-US" sz="1400" dirty="0">
                <a:solidFill>
                  <a:srgbClr val="000000"/>
                </a:solidFill>
                <a:latin typeface="Calibri"/>
              </a:rPr>
              <a:t>To enable consistent answers to customers, as well as to recurring questions</a:t>
            </a:r>
          </a:p>
        </p:txBody>
      </p:sp>
      <p:sp>
        <p:nvSpPr>
          <p:cNvPr id="17" name="Title 1"/>
          <p:cNvSpPr>
            <a:spLocks noGrp="1"/>
          </p:cNvSpPr>
          <p:nvPr>
            <p:ph type="title"/>
          </p:nvPr>
        </p:nvSpPr>
        <p:spPr>
          <a:xfrm>
            <a:off x="242888" y="215900"/>
            <a:ext cx="8596312" cy="823913"/>
          </a:xfrm>
        </p:spPr>
        <p:txBody>
          <a:bodyPr/>
          <a:lstStyle/>
          <a:p>
            <a:r>
              <a:rPr lang="en-US" sz="1800" dirty="0" smtClean="0"/>
              <a:t>Process Descriptions </a:t>
            </a:r>
            <a:r>
              <a:rPr lang="en-US" dirty="0" smtClean="0"/>
              <a:t/>
            </a:r>
            <a:br>
              <a:rPr lang="en-US" dirty="0" smtClean="0"/>
            </a:br>
            <a:r>
              <a:rPr lang="en-US" sz="2400" dirty="0" smtClean="0"/>
              <a:t>Knowledge Management Objectives</a:t>
            </a:r>
            <a:endParaRPr lang="en-US" sz="3200" dirty="0"/>
          </a:p>
        </p:txBody>
      </p:sp>
      <p:sp>
        <p:nvSpPr>
          <p:cNvPr id="43" name="Rectangle 42"/>
          <p:cNvSpPr/>
          <p:nvPr/>
        </p:nvSpPr>
        <p:spPr>
          <a:xfrm rot="16200000">
            <a:off x="1989704" y="4533288"/>
            <a:ext cx="2097049" cy="369332"/>
          </a:xfrm>
          <a:prstGeom prst="rect">
            <a:avLst/>
          </a:prstGeom>
        </p:spPr>
        <p:txBody>
          <a:bodyPr wrap="none">
            <a:spAutoFit/>
          </a:bodyPr>
          <a:lstStyle/>
          <a:p>
            <a:pPr marL="273050" lvl="2" indent="-273050" eaLnBrk="0" hangingPunct="0">
              <a:spcBef>
                <a:spcPts val="600"/>
              </a:spcBef>
              <a:buClr>
                <a:srgbClr val="97989A"/>
              </a:buClr>
              <a:buSzPct val="80000"/>
            </a:pPr>
            <a:r>
              <a:rPr lang="en-US" b="1" dirty="0" smtClean="0">
                <a:solidFill>
                  <a:srgbClr val="000000"/>
                </a:solidFill>
                <a:latin typeface="Aharoni" pitchFamily="2" charset="-79"/>
                <a:cs typeface="Aharoni" pitchFamily="2" charset="-79"/>
              </a:rPr>
              <a:t>Key Components:</a:t>
            </a:r>
          </a:p>
        </p:txBody>
      </p:sp>
      <p:grpSp>
        <p:nvGrpSpPr>
          <p:cNvPr id="2" name="Group 33"/>
          <p:cNvGrpSpPr/>
          <p:nvPr/>
        </p:nvGrpSpPr>
        <p:grpSpPr>
          <a:xfrm>
            <a:off x="838200" y="3265448"/>
            <a:ext cx="7467600" cy="2698317"/>
            <a:chOff x="838200" y="1873314"/>
            <a:chExt cx="7467600" cy="2698317"/>
          </a:xfrm>
        </p:grpSpPr>
        <p:graphicFrame>
          <p:nvGraphicFramePr>
            <p:cNvPr id="39" name="Diagram 38"/>
            <p:cNvGraphicFramePr/>
            <p:nvPr>
              <p:extLst/>
            </p:nvPr>
          </p:nvGraphicFramePr>
          <p:xfrm>
            <a:off x="838200" y="2064634"/>
            <a:ext cx="7467600" cy="2506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2" name="Rectangle 41"/>
            <p:cNvSpPr/>
            <p:nvPr/>
          </p:nvSpPr>
          <p:spPr>
            <a:xfrm>
              <a:off x="3619499" y="1873314"/>
              <a:ext cx="1507671" cy="3825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haroni" pitchFamily="2" charset="-79"/>
                  <a:cs typeface="Aharoni" pitchFamily="2" charset="-79"/>
                </a:rPr>
                <a:t>Knowledge</a:t>
              </a:r>
              <a:endParaRPr lang="en-US" b="1" dirty="0">
                <a:solidFill>
                  <a:schemeClr val="tx1"/>
                </a:solidFill>
                <a:latin typeface="Aharoni" pitchFamily="2" charset="-79"/>
                <a:cs typeface="Aharoni" pitchFamily="2" charset="-79"/>
              </a:endParaRPr>
            </a:p>
          </p:txBody>
        </p:sp>
      </p:grpSp>
      <p:grpSp>
        <p:nvGrpSpPr>
          <p:cNvPr id="3" name="Group 41"/>
          <p:cNvGrpSpPr/>
          <p:nvPr/>
        </p:nvGrpSpPr>
        <p:grpSpPr>
          <a:xfrm>
            <a:off x="359230" y="1220001"/>
            <a:ext cx="2194560" cy="731520"/>
            <a:chOff x="3554186" y="2936384"/>
            <a:chExt cx="2194560" cy="731520"/>
          </a:xfrm>
        </p:grpSpPr>
        <p:sp>
          <p:nvSpPr>
            <p:cNvPr id="19" name="Rectangle 18"/>
            <p:cNvSpPr/>
            <p:nvPr/>
          </p:nvSpPr>
          <p:spPr>
            <a:xfrm>
              <a:off x="3554186" y="2936384"/>
              <a:ext cx="2194560" cy="731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a:r>
                <a:rPr lang="en-US" sz="1400" b="1" cap="small" dirty="0" smtClean="0">
                  <a:solidFill>
                    <a:schemeClr val="bg1"/>
                  </a:solidFill>
                  <a:latin typeface="Arial Black" panose="020B0A04020102020204" pitchFamily="34" charset="0"/>
                  <a:cs typeface="Arial" pitchFamily="34" charset="0"/>
                </a:rPr>
                <a:t>Knowledge Management</a:t>
              </a:r>
              <a:endParaRPr lang="en-US" sz="1400" b="1" cap="small" dirty="0">
                <a:solidFill>
                  <a:schemeClr val="bg1"/>
                </a:solidFill>
                <a:latin typeface="Arial Black" panose="020B0A04020102020204" pitchFamily="34" charset="0"/>
                <a:cs typeface="Arial" pitchFamily="34" charset="0"/>
              </a:endParaRPr>
            </a:p>
          </p:txBody>
        </p:sp>
        <p:pic>
          <p:nvPicPr>
            <p:cNvPr id="20" name="Picture 4" descr="C:\Users\firyoda\KPMG\400. Knowledge Base\Icons\m_collection\m_collection_png\64x64\plain\lightbulb_on.png"/>
            <p:cNvPicPr>
              <a:picLocks noChangeAspect="1" noChangeArrowheads="1"/>
            </p:cNvPicPr>
            <p:nvPr/>
          </p:nvPicPr>
          <p:blipFill>
            <a:blip r:embed="rId7" cstate="print"/>
            <a:srcRect/>
            <a:stretch>
              <a:fillRect/>
            </a:stretch>
          </p:blipFill>
          <p:spPr bwMode="auto">
            <a:xfrm>
              <a:off x="3667950" y="3047787"/>
              <a:ext cx="548640" cy="548640"/>
            </a:xfrm>
            <a:prstGeom prst="rect">
              <a:avLst/>
            </a:prstGeom>
            <a:noFill/>
            <a:effectLst>
              <a:outerShdw blurRad="50800" dist="38100" dir="8100000" algn="tr" rotWithShape="0">
                <a:prstClr val="black">
                  <a:alpha val="40000"/>
                </a:prstClr>
              </a:outerShdw>
            </a:effectLst>
          </p:spPr>
        </p:pic>
      </p:grpSp>
      <p:sp>
        <p:nvSpPr>
          <p:cNvPr id="33" name="TextBox 32"/>
          <p:cNvSpPr txBox="1"/>
          <p:nvPr/>
        </p:nvSpPr>
        <p:spPr>
          <a:xfrm>
            <a:off x="2810523" y="6018053"/>
            <a:ext cx="3536038" cy="215444"/>
          </a:xfrm>
          <a:prstGeom prst="rect">
            <a:avLst/>
          </a:prstGeom>
          <a:noFill/>
        </p:spPr>
        <p:txBody>
          <a:bodyPr wrap="square" lIns="0" tIns="0" rIns="0" bIns="0" rtlCol="0">
            <a:spAutoFit/>
          </a:bodyPr>
          <a:lstStyle/>
          <a:p>
            <a:pPr algn="ctr">
              <a:tabLst>
                <a:tab pos="2511425" algn="l"/>
              </a:tabLst>
            </a:pPr>
            <a:r>
              <a:rPr lang="en-US" sz="1400" b="1" i="1" dirty="0" smtClean="0">
                <a:solidFill>
                  <a:schemeClr val="bg1">
                    <a:lumMod val="50000"/>
                  </a:schemeClr>
                </a:solidFill>
              </a:rPr>
              <a:t>“I need to </a:t>
            </a:r>
            <a:r>
              <a:rPr lang="en-US" sz="1400" b="1" i="1" dirty="0" smtClean="0">
                <a:solidFill>
                  <a:srgbClr val="FF6600"/>
                </a:solidFill>
              </a:rPr>
              <a:t>know </a:t>
            </a:r>
            <a:r>
              <a:rPr lang="en-US" sz="1400" b="1" i="1" dirty="0" smtClean="0">
                <a:solidFill>
                  <a:schemeClr val="bg1">
                    <a:lumMod val="50000"/>
                  </a:schemeClr>
                </a:solidFill>
              </a:rPr>
              <a:t>something…”</a:t>
            </a:r>
          </a:p>
        </p:txBody>
      </p:sp>
    </p:spTree>
    <p:extLst>
      <p:ext uri="{BB962C8B-B14F-4D97-AF65-F5344CB8AC3E}">
        <p14:creationId xmlns:p14="http://schemas.microsoft.com/office/powerpoint/2010/main" val="3306863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65"/>
          <p:cNvSpPr txBox="1">
            <a:spLocks/>
          </p:cNvSpPr>
          <p:nvPr/>
        </p:nvSpPr>
        <p:spPr>
          <a:xfrm>
            <a:off x="2662662" y="1226674"/>
            <a:ext cx="6189622" cy="800035"/>
          </a:xfrm>
          <a:prstGeom prst="rect">
            <a:avLst/>
          </a:prstGeom>
          <a:ln>
            <a:noFill/>
          </a:ln>
        </p:spPr>
        <p:txBody>
          <a:bodyPr>
            <a:noAutofit/>
          </a:bodyPr>
          <a:lstStyle/>
          <a:p>
            <a:pPr marL="0" lvl="2" eaLnBrk="0" hangingPunct="0">
              <a:spcBef>
                <a:spcPts val="1200"/>
              </a:spcBef>
              <a:buClr>
                <a:srgbClr val="97989A"/>
              </a:buClr>
              <a:buSzPct val="80000"/>
            </a:pPr>
            <a:r>
              <a:rPr lang="en-US" sz="1600" dirty="0" smtClean="0">
                <a:solidFill>
                  <a:srgbClr val="000000"/>
                </a:solidFill>
                <a:latin typeface="Calibri"/>
              </a:rPr>
              <a:t>The purpose of Incident Management  is to </a:t>
            </a:r>
            <a:r>
              <a:rPr lang="en-US" sz="1600" dirty="0" smtClean="0">
                <a:latin typeface="Calibri" pitchFamily="34" charset="0"/>
                <a:cs typeface="Calibri" pitchFamily="34" charset="0"/>
              </a:rPr>
              <a:t>ensure </a:t>
            </a:r>
            <a:r>
              <a:rPr lang="en-US" sz="1600" dirty="0">
                <a:latin typeface="Calibri" pitchFamily="34" charset="0"/>
                <a:cs typeface="Calibri" pitchFamily="34" charset="0"/>
              </a:rPr>
              <a:t>that normal service operation or product functionality is restored as quickly as possible once an incident is reported or detected.</a:t>
            </a:r>
          </a:p>
          <a:p>
            <a:pPr marL="0" lvl="2" algn="ctr" eaLnBrk="0" hangingPunct="0">
              <a:spcBef>
                <a:spcPts val="1200"/>
              </a:spcBef>
              <a:buClr>
                <a:srgbClr val="97989A"/>
              </a:buClr>
              <a:buSzPct val="80000"/>
            </a:pPr>
            <a:endParaRPr lang="en-US" sz="1600" dirty="0">
              <a:solidFill>
                <a:schemeClr val="accent4"/>
              </a:solidFill>
            </a:endParaRPr>
          </a:p>
          <a:p>
            <a:pPr marL="0" lvl="2" eaLnBrk="0" fontAlgn="base" hangingPunct="0">
              <a:spcBef>
                <a:spcPts val="1200"/>
              </a:spcBef>
              <a:spcAft>
                <a:spcPct val="0"/>
              </a:spcAft>
              <a:buClr>
                <a:srgbClr val="97989A"/>
              </a:buClr>
              <a:buSzPct val="80000"/>
            </a:pPr>
            <a:endParaRPr lang="en-US" sz="1600" dirty="0" smtClean="0">
              <a:solidFill>
                <a:schemeClr val="accent4"/>
              </a:solidFill>
            </a:endParaRPr>
          </a:p>
        </p:txBody>
      </p:sp>
      <p:sp>
        <p:nvSpPr>
          <p:cNvPr id="29" name="Text Placeholder 65"/>
          <p:cNvSpPr txBox="1">
            <a:spLocks/>
          </p:cNvSpPr>
          <p:nvPr/>
        </p:nvSpPr>
        <p:spPr>
          <a:xfrm>
            <a:off x="304800" y="2060316"/>
            <a:ext cx="8547484" cy="1716355"/>
          </a:xfrm>
          <a:prstGeom prst="rect">
            <a:avLst/>
          </a:prstGeom>
        </p:spPr>
        <p:txBody>
          <a:bodyPr>
            <a:noAutofit/>
          </a:bodyPr>
          <a:lstStyle/>
          <a:p>
            <a:pPr marL="273050" lvl="2" indent="-273050" eaLnBrk="0" fontAlgn="base" hangingPunct="0">
              <a:spcBef>
                <a:spcPts val="600"/>
              </a:spcBef>
              <a:spcAft>
                <a:spcPct val="0"/>
              </a:spcAft>
              <a:buClr>
                <a:srgbClr val="97989A"/>
              </a:buClr>
              <a:buSzPct val="80000"/>
            </a:pPr>
            <a:r>
              <a:rPr lang="en-US" b="1" dirty="0" smtClean="0">
                <a:solidFill>
                  <a:srgbClr val="000000"/>
                </a:solidFill>
                <a:latin typeface="Aharoni" pitchFamily="2" charset="-79"/>
                <a:cs typeface="Aharoni" pitchFamily="2" charset="-79"/>
              </a:rPr>
              <a:t>Objectives</a:t>
            </a:r>
            <a:r>
              <a:rPr lang="en-US" sz="1200" b="1" dirty="0" smtClean="0">
                <a:solidFill>
                  <a:srgbClr val="000000"/>
                </a:solidFill>
                <a:latin typeface="Aharoni" pitchFamily="2" charset="-79"/>
                <a:cs typeface="Aharoni" pitchFamily="2" charset="-79"/>
              </a:rPr>
              <a:t>:</a:t>
            </a:r>
          </a:p>
          <a:p>
            <a:pPr marL="273050" lvl="2" indent="-273050" eaLnBrk="0" hangingPunct="0">
              <a:spcBef>
                <a:spcPts val="600"/>
              </a:spcBef>
              <a:buClr>
                <a:srgbClr val="97989A"/>
              </a:buClr>
              <a:buSzPct val="80000"/>
              <a:buFont typeface="Wingdings" charset="2"/>
              <a:buChar char="n"/>
            </a:pPr>
            <a:r>
              <a:rPr lang="en-US" sz="1400" dirty="0">
                <a:solidFill>
                  <a:srgbClr val="000000"/>
                </a:solidFill>
                <a:latin typeface="Calibri"/>
              </a:rPr>
              <a:t>Ensure that standardized methods, processes and procedures are used for recording and managing incidents in a timely and efficient manner. </a:t>
            </a:r>
          </a:p>
          <a:p>
            <a:pPr marL="273050" lvl="2" indent="-273050" eaLnBrk="0" hangingPunct="0">
              <a:spcBef>
                <a:spcPts val="600"/>
              </a:spcBef>
              <a:buClr>
                <a:srgbClr val="97989A"/>
              </a:buClr>
              <a:buSzPct val="80000"/>
              <a:buFont typeface="Wingdings" charset="2"/>
              <a:buChar char="n"/>
            </a:pPr>
            <a:r>
              <a:rPr lang="en-US" sz="1400" dirty="0">
                <a:solidFill>
                  <a:srgbClr val="000000"/>
                </a:solidFill>
                <a:latin typeface="Calibri"/>
              </a:rPr>
              <a:t>Restore normal service operation as quickly as possible and to minimize the adverse impact on the business, thus ensuring that the best possible levels of service quality and availability </a:t>
            </a:r>
            <a:r>
              <a:rPr lang="en-US" sz="1400" dirty="0">
                <a:latin typeface="Calibri" pitchFamily="34" charset="0"/>
                <a:cs typeface="Calibri" pitchFamily="34" charset="0"/>
              </a:rPr>
              <a:t>are maintained. </a:t>
            </a:r>
            <a:endParaRPr lang="en-US" sz="1400" dirty="0">
              <a:solidFill>
                <a:schemeClr val="accent4"/>
              </a:solidFill>
              <a:latin typeface="Calibri" pitchFamily="34" charset="0"/>
              <a:cs typeface="Calibri" pitchFamily="34" charset="0"/>
            </a:endParaRPr>
          </a:p>
        </p:txBody>
      </p:sp>
      <p:sp>
        <p:nvSpPr>
          <p:cNvPr id="17" name="Title 1"/>
          <p:cNvSpPr>
            <a:spLocks noGrp="1"/>
          </p:cNvSpPr>
          <p:nvPr>
            <p:ph type="title"/>
          </p:nvPr>
        </p:nvSpPr>
        <p:spPr>
          <a:xfrm>
            <a:off x="242888" y="215900"/>
            <a:ext cx="8596312" cy="823913"/>
          </a:xfrm>
        </p:spPr>
        <p:txBody>
          <a:bodyPr/>
          <a:lstStyle/>
          <a:p>
            <a:r>
              <a:rPr lang="en-US" sz="1800" dirty="0" smtClean="0"/>
              <a:t>Process Descriptions </a:t>
            </a:r>
            <a:r>
              <a:rPr lang="en-US" dirty="0" smtClean="0"/>
              <a:t/>
            </a:r>
            <a:br>
              <a:rPr lang="en-US" dirty="0" smtClean="0"/>
            </a:br>
            <a:r>
              <a:rPr lang="en-US" sz="2400" dirty="0" smtClean="0"/>
              <a:t>Incident Management Objectives</a:t>
            </a:r>
            <a:endParaRPr lang="en-US" sz="3200" dirty="0"/>
          </a:p>
        </p:txBody>
      </p:sp>
      <p:sp>
        <p:nvSpPr>
          <p:cNvPr id="43" name="Rectangle 42"/>
          <p:cNvSpPr/>
          <p:nvPr/>
        </p:nvSpPr>
        <p:spPr>
          <a:xfrm rot="16200000">
            <a:off x="-429635" y="4426958"/>
            <a:ext cx="2097049" cy="369332"/>
          </a:xfrm>
          <a:prstGeom prst="rect">
            <a:avLst/>
          </a:prstGeom>
        </p:spPr>
        <p:txBody>
          <a:bodyPr wrap="none">
            <a:spAutoFit/>
          </a:bodyPr>
          <a:lstStyle/>
          <a:p>
            <a:pPr marL="273050" lvl="2" indent="-273050" eaLnBrk="0" hangingPunct="0">
              <a:spcBef>
                <a:spcPts val="600"/>
              </a:spcBef>
              <a:buClr>
                <a:srgbClr val="97989A"/>
              </a:buClr>
              <a:buSzPct val="80000"/>
            </a:pPr>
            <a:r>
              <a:rPr lang="en-US" b="1" dirty="0" smtClean="0">
                <a:solidFill>
                  <a:srgbClr val="000000"/>
                </a:solidFill>
                <a:latin typeface="Aharoni" pitchFamily="2" charset="-79"/>
                <a:cs typeface="Aharoni" pitchFamily="2" charset="-79"/>
              </a:rPr>
              <a:t>Key Components:</a:t>
            </a:r>
          </a:p>
        </p:txBody>
      </p:sp>
      <p:grpSp>
        <p:nvGrpSpPr>
          <p:cNvPr id="2" name="Group 29"/>
          <p:cNvGrpSpPr/>
          <p:nvPr/>
        </p:nvGrpSpPr>
        <p:grpSpPr>
          <a:xfrm>
            <a:off x="685800" y="3206814"/>
            <a:ext cx="8007832" cy="3095728"/>
            <a:chOff x="685800" y="1814680"/>
            <a:chExt cx="8007832" cy="3095728"/>
          </a:xfrm>
        </p:grpSpPr>
        <p:sp>
          <p:nvSpPr>
            <p:cNvPr id="27" name="TextBox 26"/>
            <p:cNvSpPr txBox="1"/>
            <p:nvPr/>
          </p:nvSpPr>
          <p:spPr>
            <a:xfrm>
              <a:off x="5715000" y="4661358"/>
              <a:ext cx="2978632" cy="215444"/>
            </a:xfrm>
            <a:prstGeom prst="rect">
              <a:avLst/>
            </a:prstGeom>
            <a:noFill/>
          </p:spPr>
          <p:txBody>
            <a:bodyPr wrap="square" lIns="0" tIns="0" rIns="0" bIns="0" rtlCol="0">
              <a:spAutoFit/>
            </a:bodyPr>
            <a:lstStyle/>
            <a:p>
              <a:pPr algn="ctr"/>
              <a:r>
                <a:rPr lang="en-US" sz="1400" b="1" i="1" dirty="0" smtClean="0">
                  <a:solidFill>
                    <a:schemeClr val="bg1">
                      <a:lumMod val="50000"/>
                    </a:schemeClr>
                  </a:solidFill>
                </a:rPr>
                <a:t>“I need to </a:t>
              </a:r>
              <a:r>
                <a:rPr lang="en-US" sz="1400" b="1" i="1" dirty="0" smtClean="0">
                  <a:solidFill>
                    <a:srgbClr val="0070C0"/>
                  </a:solidFill>
                </a:rPr>
                <a:t>modify</a:t>
              </a:r>
              <a:r>
                <a:rPr lang="en-US" sz="1400" b="1" i="1" dirty="0" smtClean="0">
                  <a:solidFill>
                    <a:schemeClr val="bg1">
                      <a:lumMod val="50000"/>
                    </a:schemeClr>
                  </a:solidFill>
                </a:rPr>
                <a:t> this so that…”</a:t>
              </a:r>
            </a:p>
          </p:txBody>
        </p:sp>
        <p:sp>
          <p:nvSpPr>
            <p:cNvPr id="28" name="TextBox 27"/>
            <p:cNvSpPr txBox="1"/>
            <p:nvPr/>
          </p:nvSpPr>
          <p:spPr>
            <a:xfrm>
              <a:off x="685800" y="4661358"/>
              <a:ext cx="2665560" cy="249050"/>
            </a:xfrm>
            <a:prstGeom prst="rect">
              <a:avLst/>
            </a:prstGeom>
            <a:noFill/>
          </p:spPr>
          <p:txBody>
            <a:bodyPr wrap="square" lIns="0" tIns="0" rIns="0" bIns="0" rtlCol="0">
              <a:spAutoFit/>
            </a:bodyPr>
            <a:lstStyle/>
            <a:p>
              <a:pPr algn="ctr">
                <a:tabLst>
                  <a:tab pos="2511425" algn="l"/>
                </a:tabLst>
              </a:pPr>
              <a:r>
                <a:rPr lang="en-US" sz="1400" b="1" i="1" dirty="0" smtClean="0">
                  <a:solidFill>
                    <a:schemeClr val="bg1">
                      <a:lumMod val="50000"/>
                    </a:schemeClr>
                  </a:solidFill>
                </a:rPr>
                <a:t>“I would like to </a:t>
              </a:r>
              <a:r>
                <a:rPr lang="en-US" sz="1400" b="1" i="1" dirty="0" smtClean="0">
                  <a:solidFill>
                    <a:srgbClr val="C00000"/>
                  </a:solidFill>
                </a:rPr>
                <a:t>order </a:t>
              </a:r>
              <a:r>
                <a:rPr lang="en-US" sz="1400" b="1" i="1" dirty="0" smtClean="0">
                  <a:solidFill>
                    <a:schemeClr val="bg1">
                      <a:lumMod val="50000"/>
                    </a:schemeClr>
                  </a:solidFill>
                </a:rPr>
                <a:t>this…”</a:t>
              </a:r>
            </a:p>
          </p:txBody>
        </p:sp>
        <p:sp>
          <p:nvSpPr>
            <p:cNvPr id="30" name="TextBox 29"/>
            <p:cNvSpPr txBox="1"/>
            <p:nvPr/>
          </p:nvSpPr>
          <p:spPr>
            <a:xfrm>
              <a:off x="3245762" y="4661358"/>
              <a:ext cx="2665560" cy="215444"/>
            </a:xfrm>
            <a:prstGeom prst="rect">
              <a:avLst/>
            </a:prstGeom>
            <a:noFill/>
          </p:spPr>
          <p:txBody>
            <a:bodyPr wrap="square" lIns="0" tIns="0" rIns="0" bIns="0" rtlCol="0">
              <a:spAutoFit/>
            </a:bodyPr>
            <a:lstStyle/>
            <a:p>
              <a:pPr algn="ctr">
                <a:tabLst>
                  <a:tab pos="2511425" algn="l"/>
                </a:tabLst>
              </a:pPr>
              <a:r>
                <a:rPr lang="en-US" sz="1400" b="1" i="1" dirty="0" smtClean="0">
                  <a:solidFill>
                    <a:schemeClr val="bg1">
                      <a:lumMod val="50000"/>
                    </a:schemeClr>
                  </a:solidFill>
                </a:rPr>
                <a:t>“Something is </a:t>
              </a:r>
              <a:r>
                <a:rPr lang="en-US" sz="1400" b="1" i="1" dirty="0" smtClean="0">
                  <a:solidFill>
                    <a:srgbClr val="002060"/>
                  </a:solidFill>
                </a:rPr>
                <a:t>broken</a:t>
              </a:r>
              <a:r>
                <a:rPr lang="en-US" sz="1400" b="1" i="1" dirty="0" smtClean="0">
                  <a:solidFill>
                    <a:schemeClr val="bg1">
                      <a:lumMod val="50000"/>
                    </a:schemeClr>
                  </a:solidFill>
                </a:rPr>
                <a:t>…”</a:t>
              </a:r>
            </a:p>
          </p:txBody>
        </p:sp>
        <p:grpSp>
          <p:nvGrpSpPr>
            <p:cNvPr id="3" name="Group 33"/>
            <p:cNvGrpSpPr/>
            <p:nvPr/>
          </p:nvGrpSpPr>
          <p:grpSpPr>
            <a:xfrm>
              <a:off x="838200" y="1814680"/>
              <a:ext cx="7467600" cy="2863282"/>
              <a:chOff x="838200" y="1814680"/>
              <a:chExt cx="7467600" cy="2863282"/>
            </a:xfrm>
          </p:grpSpPr>
          <p:graphicFrame>
            <p:nvGraphicFramePr>
              <p:cNvPr id="39" name="Diagram 38"/>
              <p:cNvGraphicFramePr/>
              <p:nvPr>
                <p:extLst/>
              </p:nvPr>
            </p:nvGraphicFramePr>
            <p:xfrm>
              <a:off x="838200" y="1814680"/>
              <a:ext cx="7467600" cy="2863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0" name="Rectangle 39"/>
              <p:cNvSpPr/>
              <p:nvPr/>
            </p:nvSpPr>
            <p:spPr>
              <a:xfrm>
                <a:off x="6172200" y="1979644"/>
                <a:ext cx="1280160" cy="3825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Aharoni" pitchFamily="2" charset="-79"/>
                    <a:cs typeface="Aharoni" pitchFamily="2" charset="-79"/>
                  </a:rPr>
                  <a:t>Change</a:t>
                </a:r>
                <a:endParaRPr lang="en-US" b="1" dirty="0">
                  <a:solidFill>
                    <a:srgbClr val="0070C0"/>
                  </a:solidFill>
                  <a:latin typeface="Aharoni" pitchFamily="2" charset="-79"/>
                  <a:cs typeface="Aharoni" pitchFamily="2" charset="-79"/>
                </a:endParaRPr>
              </a:p>
            </p:txBody>
          </p:sp>
          <p:sp>
            <p:nvSpPr>
              <p:cNvPr id="41" name="Rectangle 40"/>
              <p:cNvSpPr/>
              <p:nvPr/>
            </p:nvSpPr>
            <p:spPr>
              <a:xfrm>
                <a:off x="1066800" y="1979644"/>
                <a:ext cx="1280160" cy="3825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latin typeface="Aharoni" pitchFamily="2" charset="-79"/>
                    <a:cs typeface="Aharoni" pitchFamily="2" charset="-79"/>
                  </a:rPr>
                  <a:t>Request</a:t>
                </a:r>
                <a:endParaRPr lang="en-US" b="1" dirty="0">
                  <a:solidFill>
                    <a:srgbClr val="C00000"/>
                  </a:solidFill>
                  <a:latin typeface="Aharoni" pitchFamily="2" charset="-79"/>
                  <a:cs typeface="Aharoni" pitchFamily="2" charset="-79"/>
                </a:endParaRPr>
              </a:p>
            </p:txBody>
          </p:sp>
          <p:sp>
            <p:nvSpPr>
              <p:cNvPr id="42" name="Rectangle 41"/>
              <p:cNvSpPr/>
              <p:nvPr/>
            </p:nvSpPr>
            <p:spPr>
              <a:xfrm>
                <a:off x="3619500" y="1979644"/>
                <a:ext cx="1280160" cy="3825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latin typeface="Aharoni" pitchFamily="2" charset="-79"/>
                    <a:cs typeface="Aharoni" pitchFamily="2" charset="-79"/>
                  </a:rPr>
                  <a:t>Incident</a:t>
                </a:r>
                <a:endParaRPr lang="en-US" b="1" dirty="0">
                  <a:solidFill>
                    <a:srgbClr val="002060"/>
                  </a:solidFill>
                  <a:latin typeface="Aharoni" pitchFamily="2" charset="-79"/>
                  <a:cs typeface="Aharoni" pitchFamily="2" charset="-79"/>
                </a:endParaRPr>
              </a:p>
            </p:txBody>
          </p:sp>
        </p:grpSp>
      </p:grpSp>
      <p:grpSp>
        <p:nvGrpSpPr>
          <p:cNvPr id="4" name="Group 40"/>
          <p:cNvGrpSpPr/>
          <p:nvPr/>
        </p:nvGrpSpPr>
        <p:grpSpPr>
          <a:xfrm>
            <a:off x="359230" y="1260931"/>
            <a:ext cx="2194560" cy="731520"/>
            <a:chOff x="1081825" y="2936384"/>
            <a:chExt cx="2194560" cy="731520"/>
          </a:xfrm>
        </p:grpSpPr>
        <p:sp>
          <p:nvSpPr>
            <p:cNvPr id="45" name="Rectangle 44"/>
            <p:cNvSpPr/>
            <p:nvPr/>
          </p:nvSpPr>
          <p:spPr>
            <a:xfrm>
              <a:off x="1081825" y="2936384"/>
              <a:ext cx="2194560" cy="73152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a:r>
                <a:rPr lang="en-US" sz="1400" b="1" cap="small" dirty="0" smtClean="0">
                  <a:solidFill>
                    <a:schemeClr val="bg1"/>
                  </a:solidFill>
                  <a:latin typeface="Arial Black" panose="020B0A04020102020204" pitchFamily="34" charset="0"/>
                  <a:cs typeface="Arial" pitchFamily="34" charset="0"/>
                </a:rPr>
                <a:t>Incident Management</a:t>
              </a:r>
              <a:endParaRPr lang="en-US" sz="1400" b="1" cap="small" dirty="0">
                <a:solidFill>
                  <a:schemeClr val="bg1"/>
                </a:solidFill>
                <a:latin typeface="Arial Black" panose="020B0A04020102020204" pitchFamily="34" charset="0"/>
                <a:cs typeface="Arial" pitchFamily="34" charset="0"/>
              </a:endParaRPr>
            </a:p>
          </p:txBody>
        </p:sp>
        <p:pic>
          <p:nvPicPr>
            <p:cNvPr id="46" name="Picture 6" descr="C:\Users\firyoda\KPMG\400. Knowledge Base\Icons\m_collection\m_collection_png\64x64\plain\medical_bag.png"/>
            <p:cNvPicPr>
              <a:picLocks noChangeAspect="1" noChangeArrowheads="1"/>
            </p:cNvPicPr>
            <p:nvPr/>
          </p:nvPicPr>
          <p:blipFill>
            <a:blip r:embed="rId7" cstate="print"/>
            <a:srcRect/>
            <a:stretch>
              <a:fillRect/>
            </a:stretch>
          </p:blipFill>
          <p:spPr bwMode="auto">
            <a:xfrm>
              <a:off x="1211255" y="3047787"/>
              <a:ext cx="548640" cy="548640"/>
            </a:xfrm>
            <a:prstGeom prst="rect">
              <a:avLst/>
            </a:prstGeom>
            <a:noFill/>
            <a:effectLst>
              <a:outerShdw blurRad="50800" dist="38100" dir="8100000" algn="tr" rotWithShape="0">
                <a:prstClr val="black">
                  <a:alpha val="40000"/>
                </a:prstClr>
              </a:outerShdw>
            </a:effectLst>
          </p:spPr>
        </p:pic>
      </p:grpSp>
    </p:spTree>
    <p:extLst>
      <p:ext uri="{BB962C8B-B14F-4D97-AF65-F5344CB8AC3E}">
        <p14:creationId xmlns:p14="http://schemas.microsoft.com/office/powerpoint/2010/main" val="1240960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65"/>
          <p:cNvSpPr txBox="1">
            <a:spLocks/>
          </p:cNvSpPr>
          <p:nvPr/>
        </p:nvSpPr>
        <p:spPr>
          <a:xfrm>
            <a:off x="2590091" y="1212160"/>
            <a:ext cx="6568423" cy="1034018"/>
          </a:xfrm>
          <a:prstGeom prst="rect">
            <a:avLst/>
          </a:prstGeom>
          <a:ln>
            <a:noFill/>
          </a:ln>
        </p:spPr>
        <p:txBody>
          <a:bodyPr>
            <a:noAutofit/>
          </a:bodyPr>
          <a:lstStyle/>
          <a:p>
            <a:pPr marL="0" lvl="2" eaLnBrk="0" hangingPunct="0">
              <a:spcBef>
                <a:spcPts val="1200"/>
              </a:spcBef>
              <a:buClr>
                <a:srgbClr val="97989A"/>
              </a:buClr>
              <a:buSzPct val="80000"/>
            </a:pPr>
            <a:r>
              <a:rPr lang="en-US" sz="1550" dirty="0" smtClean="0">
                <a:solidFill>
                  <a:srgbClr val="000000"/>
                </a:solidFill>
                <a:latin typeface="Calibri" panose="020F0502020204030204" pitchFamily="34" charset="0"/>
                <a:cs typeface="Calibri" panose="020F0502020204030204" pitchFamily="34" charset="0"/>
              </a:rPr>
              <a:t>The purpose of Problem Management </a:t>
            </a:r>
            <a:r>
              <a:rPr lang="en-US" sz="1550" dirty="0" smtClean="0">
                <a:latin typeface="Calibri" pitchFamily="34" charset="0"/>
                <a:cs typeface="Calibri" pitchFamily="34" charset="0"/>
              </a:rPr>
              <a:t>is to </a:t>
            </a:r>
            <a:r>
              <a:rPr lang="en-US" sz="1550" dirty="0">
                <a:latin typeface="Calibri" pitchFamily="34" charset="0"/>
                <a:cs typeface="Calibri" pitchFamily="34" charset="0"/>
              </a:rPr>
              <a:t>prevent incidents from re-occurring through understanding the root cause behind incidents, and initiating action to implement permanent resolution through Change Management</a:t>
            </a:r>
            <a:endParaRPr lang="en-US" sz="1550" dirty="0" smtClean="0">
              <a:solidFill>
                <a:schemeClr val="accent4"/>
              </a:solidFill>
            </a:endParaRPr>
          </a:p>
        </p:txBody>
      </p:sp>
      <p:sp>
        <p:nvSpPr>
          <p:cNvPr id="29" name="Text Placeholder 65"/>
          <p:cNvSpPr txBox="1">
            <a:spLocks/>
          </p:cNvSpPr>
          <p:nvPr/>
        </p:nvSpPr>
        <p:spPr>
          <a:xfrm>
            <a:off x="304800" y="2060316"/>
            <a:ext cx="8547484" cy="1716355"/>
          </a:xfrm>
          <a:prstGeom prst="rect">
            <a:avLst/>
          </a:prstGeom>
        </p:spPr>
        <p:txBody>
          <a:bodyPr>
            <a:noAutofit/>
          </a:bodyPr>
          <a:lstStyle/>
          <a:p>
            <a:pPr marL="273050" lvl="2" indent="-273050" eaLnBrk="0" fontAlgn="base" hangingPunct="0">
              <a:spcBef>
                <a:spcPts val="600"/>
              </a:spcBef>
              <a:spcAft>
                <a:spcPct val="0"/>
              </a:spcAft>
              <a:buClr>
                <a:srgbClr val="97989A"/>
              </a:buClr>
              <a:buSzPct val="80000"/>
            </a:pPr>
            <a:r>
              <a:rPr lang="en-US" b="1" dirty="0" smtClean="0">
                <a:solidFill>
                  <a:srgbClr val="000000"/>
                </a:solidFill>
                <a:latin typeface="Aharoni" pitchFamily="2" charset="-79"/>
                <a:cs typeface="Aharoni" pitchFamily="2" charset="-79"/>
              </a:rPr>
              <a:t>Objectives</a:t>
            </a:r>
            <a:r>
              <a:rPr lang="en-US" sz="1200" b="1" dirty="0" smtClean="0">
                <a:solidFill>
                  <a:srgbClr val="000000"/>
                </a:solidFill>
                <a:latin typeface="Aharoni" pitchFamily="2" charset="-79"/>
                <a:cs typeface="Aharoni" pitchFamily="2" charset="-79"/>
              </a:rPr>
              <a:t>:</a:t>
            </a:r>
          </a:p>
          <a:p>
            <a:pPr marL="273050" lvl="2" indent="-273050" eaLnBrk="0" hangingPunct="0">
              <a:spcBef>
                <a:spcPts val="600"/>
              </a:spcBef>
              <a:buClr>
                <a:srgbClr val="97989A"/>
              </a:buClr>
              <a:buSzPct val="80000"/>
              <a:buFont typeface="Wingdings" charset="2"/>
              <a:buChar char="n"/>
            </a:pPr>
            <a:r>
              <a:rPr lang="en-US" sz="1400" dirty="0" smtClean="0">
                <a:solidFill>
                  <a:srgbClr val="000000"/>
                </a:solidFill>
                <a:latin typeface="Calibri"/>
              </a:rPr>
              <a:t>Eliminate </a:t>
            </a:r>
            <a:r>
              <a:rPr lang="en-US" sz="1400" dirty="0">
                <a:solidFill>
                  <a:srgbClr val="000000"/>
                </a:solidFill>
                <a:latin typeface="Calibri"/>
              </a:rPr>
              <a:t>reoccurring incidents from adversely impacting </a:t>
            </a:r>
            <a:r>
              <a:rPr lang="en-US" sz="1400" dirty="0" smtClean="0">
                <a:solidFill>
                  <a:srgbClr val="000000"/>
                </a:solidFill>
                <a:latin typeface="Calibri"/>
              </a:rPr>
              <a:t>operations</a:t>
            </a:r>
          </a:p>
          <a:p>
            <a:pPr marL="273050" lvl="2" indent="-273050" eaLnBrk="0" hangingPunct="0">
              <a:spcBef>
                <a:spcPts val="600"/>
              </a:spcBef>
              <a:buClr>
                <a:srgbClr val="97989A"/>
              </a:buClr>
              <a:buSzPct val="80000"/>
              <a:buFont typeface="Wingdings" charset="2"/>
              <a:buChar char="n"/>
            </a:pPr>
            <a:r>
              <a:rPr lang="en-US" sz="1400" dirty="0" smtClean="0">
                <a:solidFill>
                  <a:srgbClr val="000000"/>
                </a:solidFill>
                <a:latin typeface="Calibri"/>
              </a:rPr>
              <a:t>Proactively </a:t>
            </a:r>
            <a:r>
              <a:rPr lang="en-US" sz="1400" dirty="0">
                <a:solidFill>
                  <a:srgbClr val="000000"/>
                </a:solidFill>
                <a:latin typeface="Calibri"/>
              </a:rPr>
              <a:t>preventing incidents from occurring through trend </a:t>
            </a:r>
            <a:r>
              <a:rPr lang="en-US" sz="1400" dirty="0" smtClean="0">
                <a:solidFill>
                  <a:srgbClr val="000000"/>
                </a:solidFill>
                <a:latin typeface="Calibri"/>
              </a:rPr>
              <a:t>analysis</a:t>
            </a:r>
          </a:p>
          <a:p>
            <a:pPr marL="273050" lvl="2" indent="-273050" eaLnBrk="0" hangingPunct="0">
              <a:spcBef>
                <a:spcPts val="600"/>
              </a:spcBef>
              <a:buClr>
                <a:srgbClr val="97989A"/>
              </a:buClr>
              <a:buSzPct val="80000"/>
              <a:buFont typeface="Wingdings" charset="2"/>
              <a:buChar char="n"/>
            </a:pPr>
            <a:r>
              <a:rPr lang="en-US" sz="1400" dirty="0" smtClean="0">
                <a:solidFill>
                  <a:srgbClr val="000000"/>
                </a:solidFill>
                <a:latin typeface="Calibri"/>
              </a:rPr>
              <a:t>Minimize </a:t>
            </a:r>
            <a:r>
              <a:rPr lang="en-US" sz="1400" dirty="0">
                <a:solidFill>
                  <a:srgbClr val="000000"/>
                </a:solidFill>
                <a:latin typeface="Calibri"/>
              </a:rPr>
              <a:t>the impact of incidents through the establishment of workarounds</a:t>
            </a:r>
          </a:p>
        </p:txBody>
      </p:sp>
      <p:sp>
        <p:nvSpPr>
          <p:cNvPr id="17" name="Title 1"/>
          <p:cNvSpPr>
            <a:spLocks noGrp="1"/>
          </p:cNvSpPr>
          <p:nvPr>
            <p:ph type="title"/>
          </p:nvPr>
        </p:nvSpPr>
        <p:spPr>
          <a:xfrm>
            <a:off x="242888" y="215900"/>
            <a:ext cx="8596312" cy="823913"/>
          </a:xfrm>
        </p:spPr>
        <p:txBody>
          <a:bodyPr/>
          <a:lstStyle/>
          <a:p>
            <a:r>
              <a:rPr lang="en-US" sz="1800" dirty="0" smtClean="0"/>
              <a:t>Process Descriptions </a:t>
            </a:r>
            <a:r>
              <a:rPr lang="en-US" dirty="0" smtClean="0"/>
              <a:t/>
            </a:r>
            <a:br>
              <a:rPr lang="en-US" dirty="0" smtClean="0"/>
            </a:br>
            <a:r>
              <a:rPr lang="en-US" sz="2400" dirty="0" smtClean="0"/>
              <a:t>Problem Management Objectives</a:t>
            </a:r>
            <a:endParaRPr lang="en-US" sz="3200" dirty="0"/>
          </a:p>
        </p:txBody>
      </p:sp>
      <p:grpSp>
        <p:nvGrpSpPr>
          <p:cNvPr id="2" name="Group 33"/>
          <p:cNvGrpSpPr/>
          <p:nvPr/>
        </p:nvGrpSpPr>
        <p:grpSpPr>
          <a:xfrm>
            <a:off x="838200" y="3281195"/>
            <a:ext cx="7467600" cy="2682570"/>
            <a:chOff x="838200" y="1889061"/>
            <a:chExt cx="7467600" cy="2682570"/>
          </a:xfrm>
        </p:grpSpPr>
        <p:graphicFrame>
          <p:nvGraphicFramePr>
            <p:cNvPr id="39" name="Diagram 38"/>
            <p:cNvGraphicFramePr/>
            <p:nvPr>
              <p:extLst/>
            </p:nvPr>
          </p:nvGraphicFramePr>
          <p:xfrm>
            <a:off x="838200" y="2064634"/>
            <a:ext cx="7467600" cy="2506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2" name="Rectangle 41"/>
            <p:cNvSpPr/>
            <p:nvPr/>
          </p:nvSpPr>
          <p:spPr>
            <a:xfrm>
              <a:off x="5121727" y="1889061"/>
              <a:ext cx="1507671" cy="3825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haroni" pitchFamily="2" charset="-79"/>
                  <a:cs typeface="Aharoni" pitchFamily="2" charset="-79"/>
                </a:rPr>
                <a:t>Incident</a:t>
              </a:r>
              <a:endParaRPr lang="en-US" b="1" dirty="0">
                <a:solidFill>
                  <a:schemeClr val="tx1"/>
                </a:solidFill>
                <a:latin typeface="Aharoni" pitchFamily="2" charset="-79"/>
                <a:cs typeface="Aharoni" pitchFamily="2" charset="-79"/>
              </a:endParaRPr>
            </a:p>
          </p:txBody>
        </p:sp>
      </p:grpSp>
      <p:sp>
        <p:nvSpPr>
          <p:cNvPr id="43" name="Rectangle 42"/>
          <p:cNvSpPr/>
          <p:nvPr/>
        </p:nvSpPr>
        <p:spPr>
          <a:xfrm rot="16200000">
            <a:off x="781386" y="4533288"/>
            <a:ext cx="2097049" cy="369332"/>
          </a:xfrm>
          <a:prstGeom prst="rect">
            <a:avLst/>
          </a:prstGeom>
        </p:spPr>
        <p:txBody>
          <a:bodyPr wrap="none">
            <a:spAutoFit/>
          </a:bodyPr>
          <a:lstStyle/>
          <a:p>
            <a:pPr marL="273050" lvl="2" indent="-273050" eaLnBrk="0" hangingPunct="0">
              <a:spcBef>
                <a:spcPts val="600"/>
              </a:spcBef>
              <a:buClr>
                <a:srgbClr val="97989A"/>
              </a:buClr>
              <a:buSzPct val="80000"/>
            </a:pPr>
            <a:r>
              <a:rPr lang="en-US" b="1" dirty="0" smtClean="0">
                <a:solidFill>
                  <a:srgbClr val="000000"/>
                </a:solidFill>
                <a:latin typeface="Aharoni" pitchFamily="2" charset="-79"/>
                <a:cs typeface="Aharoni" pitchFamily="2" charset="-79"/>
              </a:rPr>
              <a:t>Key Components:</a:t>
            </a:r>
          </a:p>
        </p:txBody>
      </p:sp>
      <p:sp>
        <p:nvSpPr>
          <p:cNvPr id="33" name="TextBox 32"/>
          <p:cNvSpPr txBox="1"/>
          <p:nvPr/>
        </p:nvSpPr>
        <p:spPr>
          <a:xfrm>
            <a:off x="1438923" y="6018053"/>
            <a:ext cx="3536038" cy="215444"/>
          </a:xfrm>
          <a:prstGeom prst="rect">
            <a:avLst/>
          </a:prstGeom>
          <a:noFill/>
        </p:spPr>
        <p:txBody>
          <a:bodyPr wrap="square" lIns="0" tIns="0" rIns="0" bIns="0" rtlCol="0">
            <a:spAutoFit/>
          </a:bodyPr>
          <a:lstStyle/>
          <a:p>
            <a:pPr algn="ctr">
              <a:tabLst>
                <a:tab pos="2511425" algn="l"/>
              </a:tabLst>
            </a:pPr>
            <a:r>
              <a:rPr lang="en-US" sz="1400" b="1" i="1" dirty="0" smtClean="0">
                <a:solidFill>
                  <a:schemeClr val="bg1">
                    <a:lumMod val="50000"/>
                  </a:schemeClr>
                </a:solidFill>
              </a:rPr>
              <a:t>“I need to find the </a:t>
            </a:r>
            <a:r>
              <a:rPr lang="en-US" sz="1400" b="1" i="1" dirty="0" smtClean="0">
                <a:solidFill>
                  <a:srgbClr val="7030A0"/>
                </a:solidFill>
              </a:rPr>
              <a:t>root cause</a:t>
            </a:r>
            <a:r>
              <a:rPr lang="en-US" sz="1400" b="1" i="1" dirty="0" smtClean="0">
                <a:solidFill>
                  <a:schemeClr val="bg1">
                    <a:lumMod val="50000"/>
                  </a:schemeClr>
                </a:solidFill>
              </a:rPr>
              <a:t> of…”</a:t>
            </a:r>
          </a:p>
        </p:txBody>
      </p:sp>
      <p:grpSp>
        <p:nvGrpSpPr>
          <p:cNvPr id="3" name="Group 44"/>
          <p:cNvGrpSpPr/>
          <p:nvPr/>
        </p:nvGrpSpPr>
        <p:grpSpPr>
          <a:xfrm>
            <a:off x="359230" y="1249029"/>
            <a:ext cx="2194560" cy="731520"/>
            <a:chOff x="3554186" y="4037528"/>
            <a:chExt cx="2194560" cy="731520"/>
          </a:xfrm>
        </p:grpSpPr>
        <p:sp>
          <p:nvSpPr>
            <p:cNvPr id="21" name="Rectangle 20"/>
            <p:cNvSpPr/>
            <p:nvPr/>
          </p:nvSpPr>
          <p:spPr>
            <a:xfrm>
              <a:off x="3554186" y="4037528"/>
              <a:ext cx="2194560" cy="73152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a:r>
                <a:rPr lang="en-US" sz="1400" b="1" cap="small" dirty="0" smtClean="0">
                  <a:solidFill>
                    <a:schemeClr val="bg1"/>
                  </a:solidFill>
                  <a:latin typeface="Arial Black" panose="020B0A04020102020204" pitchFamily="34" charset="0"/>
                  <a:cs typeface="Arial" pitchFamily="34" charset="0"/>
                </a:rPr>
                <a:t>Problem</a:t>
              </a:r>
            </a:p>
            <a:p>
              <a:pPr marL="631825"/>
              <a:r>
                <a:rPr lang="en-US" sz="1400" b="1" cap="small" dirty="0" smtClean="0">
                  <a:solidFill>
                    <a:schemeClr val="bg1"/>
                  </a:solidFill>
                  <a:latin typeface="Arial Black" panose="020B0A04020102020204" pitchFamily="34" charset="0"/>
                  <a:cs typeface="Arial" pitchFamily="34" charset="0"/>
                </a:rPr>
                <a:t>Management</a:t>
              </a:r>
              <a:endParaRPr lang="en-US" sz="1400" b="1" cap="small" dirty="0">
                <a:solidFill>
                  <a:schemeClr val="bg1"/>
                </a:solidFill>
                <a:latin typeface="Arial Black" panose="020B0A04020102020204" pitchFamily="34" charset="0"/>
                <a:cs typeface="Arial" pitchFamily="34" charset="0"/>
              </a:endParaRPr>
            </a:p>
          </p:txBody>
        </p:sp>
        <p:pic>
          <p:nvPicPr>
            <p:cNvPr id="22" name="Picture 5" descr="C:\Users\firyoda\KPMG\400. Knowledge Base\Icons\m_collection\m_collection_png\64x64\plain\bomb.png"/>
            <p:cNvPicPr>
              <a:picLocks noChangeAspect="1" noChangeArrowheads="1"/>
            </p:cNvPicPr>
            <p:nvPr/>
          </p:nvPicPr>
          <p:blipFill>
            <a:blip r:embed="rId7" cstate="print"/>
            <a:srcRect/>
            <a:stretch>
              <a:fillRect/>
            </a:stretch>
          </p:blipFill>
          <p:spPr bwMode="auto">
            <a:xfrm>
              <a:off x="3680172" y="4128968"/>
              <a:ext cx="548640" cy="548640"/>
            </a:xfrm>
            <a:prstGeom prst="rect">
              <a:avLst/>
            </a:prstGeom>
            <a:noFill/>
            <a:effectLst>
              <a:outerShdw blurRad="50800" dist="38100" dir="8100000" algn="tr" rotWithShape="0">
                <a:prstClr val="black">
                  <a:alpha val="40000"/>
                </a:prstClr>
              </a:outerShdw>
            </a:effectLst>
          </p:spPr>
        </p:pic>
      </p:grpSp>
      <p:sp>
        <p:nvSpPr>
          <p:cNvPr id="25" name="Rectangle 24"/>
          <p:cNvSpPr/>
          <p:nvPr/>
        </p:nvSpPr>
        <p:spPr>
          <a:xfrm>
            <a:off x="2426802" y="3281195"/>
            <a:ext cx="1507671" cy="3825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haroni" pitchFamily="2" charset="-79"/>
                <a:cs typeface="Aharoni" pitchFamily="2" charset="-79"/>
              </a:rPr>
              <a:t>Problem</a:t>
            </a:r>
            <a:endParaRPr lang="en-US" b="1" dirty="0">
              <a:solidFill>
                <a:schemeClr val="tx1"/>
              </a:solidFill>
              <a:latin typeface="Aharoni" pitchFamily="2" charset="-79"/>
              <a:cs typeface="Aharoni" pitchFamily="2" charset="-79"/>
            </a:endParaRPr>
          </a:p>
        </p:txBody>
      </p:sp>
      <p:sp>
        <p:nvSpPr>
          <p:cNvPr id="26" name="TextBox 25"/>
          <p:cNvSpPr txBox="1"/>
          <p:nvPr/>
        </p:nvSpPr>
        <p:spPr>
          <a:xfrm>
            <a:off x="4247437" y="6018053"/>
            <a:ext cx="3536038" cy="215444"/>
          </a:xfrm>
          <a:prstGeom prst="rect">
            <a:avLst/>
          </a:prstGeom>
          <a:noFill/>
        </p:spPr>
        <p:txBody>
          <a:bodyPr wrap="square" lIns="0" tIns="0" rIns="0" bIns="0" rtlCol="0">
            <a:spAutoFit/>
          </a:bodyPr>
          <a:lstStyle/>
          <a:p>
            <a:pPr algn="ctr">
              <a:tabLst>
                <a:tab pos="2511425" algn="l"/>
              </a:tabLst>
            </a:pPr>
            <a:r>
              <a:rPr lang="en-US" sz="1400" b="1" i="1" dirty="0" smtClean="0">
                <a:solidFill>
                  <a:schemeClr val="bg1">
                    <a:lumMod val="50000"/>
                  </a:schemeClr>
                </a:solidFill>
              </a:rPr>
              <a:t>“Something is </a:t>
            </a:r>
            <a:r>
              <a:rPr lang="en-US" sz="1400" b="1" i="1" dirty="0" smtClean="0">
                <a:solidFill>
                  <a:srgbClr val="002060"/>
                </a:solidFill>
              </a:rPr>
              <a:t>broken</a:t>
            </a:r>
            <a:r>
              <a:rPr lang="en-US" sz="1400" b="1" i="1" dirty="0" smtClean="0">
                <a:solidFill>
                  <a:schemeClr val="bg1">
                    <a:lumMod val="50000"/>
                  </a:schemeClr>
                </a:solidFill>
              </a:rPr>
              <a:t>…”</a:t>
            </a:r>
          </a:p>
        </p:txBody>
      </p:sp>
    </p:spTree>
    <p:extLst>
      <p:ext uri="{BB962C8B-B14F-4D97-AF65-F5344CB8AC3E}">
        <p14:creationId xmlns:p14="http://schemas.microsoft.com/office/powerpoint/2010/main" val="2704454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4f17c66ac8afb619738d777b787bb74a4e210"/>
</p:tagLst>
</file>

<file path=ppt/theme/theme1.xml><?xml version="1.0" encoding="utf-8"?>
<a:theme xmlns:a="http://schemas.openxmlformats.org/drawingml/2006/main" name="Global Sales">
  <a:themeElements>
    <a:clrScheme name="Fiserv-color-palette-2012">
      <a:dk1>
        <a:sysClr val="windowText" lastClr="000000"/>
      </a:dk1>
      <a:lt1>
        <a:sysClr val="window" lastClr="FFFFFF"/>
      </a:lt1>
      <a:dk2>
        <a:srgbClr val="FF6600"/>
      </a:dk2>
      <a:lt2>
        <a:srgbClr val="333333"/>
      </a:lt2>
      <a:accent1>
        <a:srgbClr val="6699CC"/>
      </a:accent1>
      <a:accent2>
        <a:srgbClr val="666666"/>
      </a:accent2>
      <a:accent3>
        <a:srgbClr val="FFC626"/>
      </a:accent3>
      <a:accent4>
        <a:srgbClr val="99CC00"/>
      </a:accent4>
      <a:accent5>
        <a:srgbClr val="E6E6E6"/>
      </a:accent5>
      <a:accent6>
        <a:srgbClr val="C00000"/>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dirty="0" err="1" smtClean="0">
            <a:solidFill>
              <a:srgbClr val="333333"/>
            </a:solidFill>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BC674B945F7547AC6E5DF56DED0BAC" ma:contentTypeVersion="0" ma:contentTypeDescription="Create a new document." ma:contentTypeScope="" ma:versionID="7f2774b03917bbaf5de0817b931cd89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313B38-CB3E-4266-866C-AA62A8B026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B7E56E4-33F8-4474-B55A-11F26B7D6CC1}">
  <ds:schemaRefs>
    <ds:schemaRef ds:uri="http://schemas.microsoft.com/office/2006/metadata/properties"/>
    <ds:schemaRef ds:uri="http://www.w3.org/XML/1998/namespace"/>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C1C138B2-967F-43F9-B9A2-0BC37CA52A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Global Sales</Template>
  <TotalTime>23197</TotalTime>
  <Words>1171</Words>
  <Application>Microsoft Office PowerPoint</Application>
  <PresentationFormat>On-screen Show (4:3)</PresentationFormat>
  <Paragraphs>151</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Aharoni</vt:lpstr>
      <vt:lpstr>Arial</vt:lpstr>
      <vt:lpstr>Arial Black</vt:lpstr>
      <vt:lpstr>Calibri</vt:lpstr>
      <vt:lpstr>Courier New</vt:lpstr>
      <vt:lpstr>Univers LT 55</vt:lpstr>
      <vt:lpstr>Wingdings</vt:lpstr>
      <vt:lpstr>Global Sales</vt:lpstr>
      <vt:lpstr>Process Overview</vt:lpstr>
      <vt:lpstr> Process Descriptions  Case Management Objectives</vt:lpstr>
      <vt:lpstr>Process Descriptions  Request Fulfillment Objectives</vt:lpstr>
      <vt:lpstr>PowerPoint Presentation</vt:lpstr>
      <vt:lpstr>PowerPoint Presentation</vt:lpstr>
      <vt:lpstr>PowerPoint Presentation</vt:lpstr>
      <vt:lpstr>Process Descriptions  Knowledge Management Objectives</vt:lpstr>
      <vt:lpstr>Process Descriptions  Incident Management Objectives</vt:lpstr>
      <vt:lpstr>Process Descriptions  Problem Management Objectives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Debt &amp; Audit Projects Review</dc:title>
  <dc:creator>Administrator</dc:creator>
  <cp:lastModifiedBy>Tompkins, Edwin B</cp:lastModifiedBy>
  <cp:revision>447</cp:revision>
  <cp:lastPrinted>2012-03-12T15:46:35Z</cp:lastPrinted>
  <dcterms:created xsi:type="dcterms:W3CDTF">2014-03-14T13:18:03Z</dcterms:created>
  <dcterms:modified xsi:type="dcterms:W3CDTF">2015-02-20T16:15:40Z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0x0101005CBC674B945F7547AC6E5DF56DED0BAC</vt:lpwstr>
  </property>
</Properties>
</file>