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5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452B4-B680-4D50-B5C0-005E07156091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C3E3D-9E7C-4C2F-96ED-B1258DA5162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75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D878C-8E60-76F9-A871-C971D4C05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81D2E6-7455-3611-C2A4-23402C36F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C505FF-AA70-A83B-35AF-0F2D9F93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3A76-EEAA-4492-B6E5-7C3E50806E5E}" type="datetime1">
              <a:rPr lang="en-GB" smtClean="0"/>
              <a:t>21/11/2024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58B42D-E43D-3795-2792-BB01A4F5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06DE01-DFFE-6DD7-B00F-B198330E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84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FF063-4632-9EE4-7605-F05CA6FF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B7BC7F-0975-6347-7FF2-3BA7E691C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91FD71-6D40-61B6-BC3C-325E04E6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23CC-9374-4F8D-8AAA-830E08338700}" type="datetime1">
              <a:rPr lang="en-GB" smtClean="0"/>
              <a:t>21/11/2024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30C08C-061E-2949-B555-E539F5D9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A0256C-7F58-E7C7-C7D6-63240B4E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02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BB48C5-EDCA-4236-9FC6-DF4AB7629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A013FD-8C8C-C985-4495-6DE82F53C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C1EB8E-A208-15C8-2663-AAA340A2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DE8F-EC11-419D-A04C-47418252B15F}" type="datetime1">
              <a:rPr lang="en-GB" smtClean="0"/>
              <a:t>21/11/2024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76A2E8-89C2-AE91-0EF8-698C2ED4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11EFE3-DEAE-0CBA-6D3E-487D3729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7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90EE1-1346-0936-6554-95DF5280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358"/>
            <a:ext cx="10515600" cy="777875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70890-5C6D-CBF6-5CAD-D3EF5FA0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457"/>
            <a:ext cx="10515600" cy="5553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A62AA4-749F-4783-4725-4F375619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A924-F912-4A2C-8AD5-70325C406580}" type="datetime1">
              <a:rPr lang="en-GB" smtClean="0"/>
              <a:t>21/11/2024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AF5003-3293-FB30-C039-AD06CDEA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FA3FBA-68B5-DCD2-B13B-009D10D7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99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A7AF0-1BBD-EBE7-42B2-D1E62222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B3EFE8-6C3B-3465-9C10-C5EBCCF14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799A3E-2643-2B76-761E-BC360599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9BCF-AB94-488C-948B-CDD4CEBE7896}" type="datetime1">
              <a:rPr lang="en-GB" smtClean="0"/>
              <a:t>21/11/2024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5E9715-2F73-4BFA-42ED-FCD82BD8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44828A-593C-7547-E575-C677D162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61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BE385-F8F2-049E-522B-5D981D80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BEE80-F7E7-0281-9FE3-4060ACF13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C03362-754F-A1C0-75DE-A0C16BA5A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1527F1-D87A-84BA-75F2-0FF7B5CD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4975-7301-4117-9166-713D0AB03586}" type="datetime1">
              <a:rPr lang="en-GB" smtClean="0"/>
              <a:t>21/11/2024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90A558-7969-31E8-96C1-F1045FDD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830D03-7636-207A-7FB2-47AD7516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32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F8B549-4B29-11D7-5A71-6D678E56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DAD30A-BF61-55EE-BF3F-4B967C98D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F019E2-6CFB-DCDD-0642-42DA5115E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B05FCD-C5CF-9ABF-D55A-1EB756F90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CDCB20-D594-1772-2397-2380A5472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B7CB87-8FD0-1488-F6A8-E11311B9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9689-D4DE-46DD-A75D-977233A2292A}" type="datetime1">
              <a:rPr lang="en-GB" smtClean="0"/>
              <a:t>21/11/2024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1C6E392-58C9-D8A8-A7F7-552812BF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856FF7-1019-D89E-DFB0-8AFC0C67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36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00F08-68CB-AC6B-D071-0A040C02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B34210-E13F-9C5D-C69E-C1735F90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036A-B053-46E7-9567-C2CEB76CC704}" type="datetime1">
              <a:rPr lang="en-GB" smtClean="0"/>
              <a:t>21/11/2024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A80EC0-EF36-5F8B-143D-C73AF651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6CF589-04F0-9345-78A8-F1E92764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37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1C67B4-A74B-93DD-0250-6A4856E0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61E0-6499-49E7-A4F1-25197A0D104C}" type="datetime1">
              <a:rPr lang="en-GB" smtClean="0"/>
              <a:t>21/11/2024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7DA6F0-076F-5542-16AC-1174D208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843DF4-55FF-A11F-B96E-1BD6DD91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54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14374-2F07-24B7-B891-D10D942D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E2E7A9-87C4-C68A-6F22-29296C192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D8E555-3570-7842-8DF9-7B8EEA50A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52D10E-205A-5E9A-B99C-2E7B7AF6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681C-FDCF-4342-B10C-6A0CCE4B2B3E}" type="datetime1">
              <a:rPr lang="en-GB" smtClean="0"/>
              <a:t>21/11/2024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662EDD-D481-42CE-DC25-95871B94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6B191E-81DD-FFCD-7D7F-218DC155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5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263F1-7DFA-B536-A327-CB6E6334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6069DD8-DBFA-CBF8-4A9B-C674B623C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DC68BE-BA0E-5374-60AB-C9B9E2BAB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91BAF1-7C5E-B729-D6F0-CA5152C8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F1FC-84EB-4CE5-AED3-54FDA9D5CFA3}" type="datetime1">
              <a:rPr lang="en-GB" smtClean="0"/>
              <a:t>21/11/2024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CD54F6-B7B2-122D-BD21-180F628F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E3EE80-CBE7-C2D8-959F-60E6542E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9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C5D6A18-97CD-6423-BEBB-6BEE1843CE92}"/>
              </a:ext>
            </a:extLst>
          </p:cNvPr>
          <p:cNvSpPr/>
          <p:nvPr userDrawn="1"/>
        </p:nvSpPr>
        <p:spPr>
          <a:xfrm>
            <a:off x="0" y="6660859"/>
            <a:ext cx="12192000" cy="1971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C0C5D2-3C62-2D41-47D5-0222C6E25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0F99BA-9B68-44E0-318E-B0B7EFEFC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57680"/>
            <a:ext cx="10515600" cy="5092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102169-6A72-A50A-F644-C2C4751FC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660859"/>
            <a:ext cx="2743200" cy="194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569589-78F7-41FE-9045-3B27AB77D20D}" type="datetime1">
              <a:rPr lang="en-GB" smtClean="0"/>
              <a:t>21/11/2024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A0D362-5FE3-EBC7-73E7-AD19823A8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60859"/>
            <a:ext cx="4114800" cy="1946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7726F7-E1B0-CE38-0FEC-1ABFD74DE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660859"/>
            <a:ext cx="2743200" cy="197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21B4D7-EC3A-4927-9015-74FD1AA676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2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1B6309-5A0B-B750-694C-D391DBFAE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IoT &amp; Security</a:t>
            </a:r>
            <a:br>
              <a:rPr lang="en-GB" dirty="0"/>
            </a:br>
            <a:r>
              <a:rPr lang="en-GB" sz="3100" dirty="0"/>
              <a:t>midterm presentation:</a:t>
            </a:r>
            <a:br>
              <a:rPr lang="en-GB" sz="3100" dirty="0"/>
            </a:br>
            <a:br>
              <a:rPr lang="en-GB" sz="3100" dirty="0"/>
            </a:br>
            <a:r>
              <a:rPr lang="en-GB" sz="4000" dirty="0"/>
              <a:t>“</a:t>
            </a:r>
            <a:r>
              <a:rPr lang="en-US" sz="4000" dirty="0"/>
              <a:t>Trusted Execution Environments: Survey and Open Source Alternatives”</a:t>
            </a:r>
            <a:endParaRPr lang="en-GB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F559E0-2E45-A175-AE25-173BF055D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D64F30-A85C-4885-353F-00EFECDA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93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38753-7716-226A-7E8D-4D4EDCE6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Trusted Execution Environments?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03E1E6-DBDB-D686-0A5E-65CEA9684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Secure area inside a processor</a:t>
            </a:r>
          </a:p>
          <a:p>
            <a:r>
              <a:rPr lang="en-GB" dirty="0"/>
              <a:t>Separate secure region/application from untrusted parts</a:t>
            </a:r>
          </a:p>
          <a:p>
            <a:endParaRPr lang="en-GB" dirty="0"/>
          </a:p>
          <a:p>
            <a:r>
              <a:rPr lang="en-GB" dirty="0"/>
              <a:t>Minimal Requirements:</a:t>
            </a:r>
          </a:p>
          <a:p>
            <a:pPr lvl="1"/>
            <a:r>
              <a:rPr lang="en-GB" b="1" dirty="0"/>
              <a:t>Isolation</a:t>
            </a:r>
            <a:r>
              <a:rPr lang="en-GB" dirty="0"/>
              <a:t> of applications – no software outside of trusted region may access data inside the trusted region</a:t>
            </a:r>
          </a:p>
          <a:p>
            <a:pPr lvl="1"/>
            <a:r>
              <a:rPr lang="en-GB" b="1" dirty="0"/>
              <a:t>Attestation</a:t>
            </a:r>
            <a:r>
              <a:rPr lang="en-GB" dirty="0"/>
              <a:t> (local or remote) – proof that entity is in specific (valid, not modified) state. Typically measure at start and prevent modification through isolation</a:t>
            </a:r>
          </a:p>
          <a:p>
            <a:endParaRPr lang="en-GB" dirty="0"/>
          </a:p>
          <a:p>
            <a:r>
              <a:rPr lang="en-GB" dirty="0"/>
              <a:t>Threat Models:</a:t>
            </a:r>
          </a:p>
          <a:p>
            <a:pPr lvl="1"/>
            <a:r>
              <a:rPr lang="en-GB" dirty="0"/>
              <a:t>All other software, even privileged kernel, is considered potential adversary</a:t>
            </a:r>
          </a:p>
          <a:p>
            <a:pPr lvl="1"/>
            <a:r>
              <a:rPr lang="en-GB" dirty="0"/>
              <a:t>Sometimes, Hardware attacks are considered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This requires some sort of Hardware support and depending on requirements also Software – Root of Trust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93893F-C750-ADB0-ECFB-9A363DF7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69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41496-48E4-2DAD-64FE-86B5304C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need Trusted Execution Environments?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5B6F40-EE1D-449F-2E8C-51B006BBA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IoT devices are everywhere</a:t>
            </a:r>
          </a:p>
          <a:p>
            <a:r>
              <a:rPr lang="en-GB" dirty="0"/>
              <a:t>IoT devices often have sensitive data</a:t>
            </a:r>
          </a:p>
          <a:p>
            <a:pPr lvl="1"/>
            <a:r>
              <a:rPr lang="en-GB" dirty="0"/>
              <a:t>Health/financial/personal</a:t>
            </a:r>
          </a:p>
          <a:p>
            <a:endParaRPr lang="en-GB" dirty="0"/>
          </a:p>
          <a:p>
            <a:r>
              <a:rPr lang="en-GB" dirty="0"/>
              <a:t>TEEs can:</a:t>
            </a:r>
          </a:p>
          <a:p>
            <a:pPr lvl="1"/>
            <a:r>
              <a:rPr lang="en-GB" dirty="0"/>
              <a:t>Ensure that applications execute what we expect (integrity)</a:t>
            </a:r>
          </a:p>
          <a:p>
            <a:pPr lvl="1"/>
            <a:r>
              <a:rPr lang="en-GB" dirty="0"/>
              <a:t>Protect data even in potentially hostile environments (confidentiality)</a:t>
            </a:r>
          </a:p>
          <a:p>
            <a:pPr lvl="1"/>
            <a:r>
              <a:rPr lang="en-GB" dirty="0"/>
              <a:t>Typically, don’t ensure execution of application (availability)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07F4E3-9F7F-F594-DB1B-99BB0EE4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71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249F1-F490-D983-488F-D4A35380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my report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58D57D-16DB-8F37-F7DA-493EA569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/>
              <a:t>Introduction/Motivation</a:t>
            </a:r>
          </a:p>
          <a:p>
            <a:pPr lvl="1"/>
            <a:r>
              <a:rPr lang="en-GB" dirty="0"/>
              <a:t>Introduce Trusted Computing/Execution</a:t>
            </a:r>
          </a:p>
          <a:p>
            <a:pPr lvl="1"/>
            <a:r>
              <a:rPr lang="en-GB" dirty="0"/>
              <a:t>Motivate its use in IoT</a:t>
            </a:r>
          </a:p>
          <a:p>
            <a:pPr lvl="1"/>
            <a:r>
              <a:rPr lang="en-GB" dirty="0"/>
              <a:t>Discuss advantage of </a:t>
            </a:r>
            <a:r>
              <a:rPr lang="en-GB" dirty="0" err="1"/>
              <a:t>OpenSource</a:t>
            </a:r>
            <a:r>
              <a:rPr lang="en-GB" dirty="0"/>
              <a:t> regarding trust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Technical approaches to TEE</a:t>
            </a:r>
          </a:p>
          <a:p>
            <a:pPr lvl="1"/>
            <a:r>
              <a:rPr lang="en-GB" dirty="0"/>
              <a:t>Hardware based requirements</a:t>
            </a:r>
          </a:p>
          <a:p>
            <a:pPr lvl="1"/>
            <a:r>
              <a:rPr lang="en-GB" dirty="0"/>
              <a:t>Single vs multiple secure regions (e.g.: ARM </a:t>
            </a:r>
            <a:r>
              <a:rPr lang="en-GB" dirty="0" err="1"/>
              <a:t>TrustZone</a:t>
            </a:r>
            <a:r>
              <a:rPr lang="en-GB" dirty="0"/>
              <a:t>, Intel SGX)</a:t>
            </a:r>
          </a:p>
          <a:p>
            <a:pPr lvl="1"/>
            <a:r>
              <a:rPr lang="en-GB" dirty="0"/>
              <a:t>Threat Models and Scope (e.g. </a:t>
            </a:r>
            <a:r>
              <a:rPr lang="en-GB" dirty="0" err="1"/>
              <a:t>SideChannel</a:t>
            </a:r>
            <a:r>
              <a:rPr lang="en-GB" dirty="0"/>
              <a:t> attacks like Cache misses)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Open Source approaches</a:t>
            </a:r>
          </a:p>
          <a:p>
            <a:pPr lvl="1"/>
            <a:r>
              <a:rPr lang="en-GB" dirty="0"/>
              <a:t>Next slide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In depth analysis</a:t>
            </a:r>
          </a:p>
          <a:p>
            <a:pPr lvl="1"/>
            <a:r>
              <a:rPr lang="en-GB" dirty="0"/>
              <a:t>Two TEE platforms on same ISA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E232C2-32E3-D897-5481-CA955CD5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0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DA3CF-0D57-4D69-2F20-18606710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Width Coverage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D4040A-597F-FBA7-AC0A-92685DB22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Many implementations and concepts for TEE’s exist</a:t>
            </a:r>
          </a:p>
          <a:p>
            <a:pPr lvl="1"/>
            <a:r>
              <a:rPr lang="en-GB" dirty="0"/>
              <a:t>Intel SGX</a:t>
            </a:r>
          </a:p>
          <a:p>
            <a:pPr lvl="1"/>
            <a:r>
              <a:rPr lang="en-GB" dirty="0"/>
              <a:t>Arm </a:t>
            </a:r>
            <a:r>
              <a:rPr lang="en-GB" dirty="0" err="1"/>
              <a:t>TrustZone</a:t>
            </a:r>
            <a:endParaRPr lang="en-GB" dirty="0"/>
          </a:p>
          <a:p>
            <a:pPr lvl="1"/>
            <a:r>
              <a:rPr lang="en-GB" dirty="0" err="1"/>
              <a:t>Sancus</a:t>
            </a:r>
            <a:r>
              <a:rPr lang="en-GB" dirty="0"/>
              <a:t> (on MSP430)</a:t>
            </a:r>
          </a:p>
          <a:p>
            <a:pPr lvl="1"/>
            <a:r>
              <a:rPr lang="en-US" dirty="0"/>
              <a:t>Sanctum, Keystone, TIMBER-V (on RISC-V)</a:t>
            </a:r>
          </a:p>
          <a:p>
            <a:pPr lvl="1"/>
            <a:r>
              <a:rPr lang="en-GB" dirty="0"/>
              <a:t>Komodo, OP-TEE (ARM </a:t>
            </a:r>
            <a:r>
              <a:rPr lang="en-GB" dirty="0" err="1"/>
              <a:t>TrustZone</a:t>
            </a:r>
            <a:r>
              <a:rPr lang="en-GB" dirty="0"/>
              <a:t> based)</a:t>
            </a:r>
          </a:p>
          <a:p>
            <a:pPr lvl="1"/>
            <a:r>
              <a:rPr lang="en-GB" dirty="0" err="1"/>
              <a:t>MyTEE</a:t>
            </a:r>
            <a:r>
              <a:rPr lang="en-GB" dirty="0"/>
              <a:t> (mainly software based, only </a:t>
            </a:r>
            <a:r>
              <a:rPr lang="en-GB" dirty="0" err="1"/>
              <a:t>TrustZone</a:t>
            </a:r>
            <a:r>
              <a:rPr lang="en-GB" dirty="0"/>
              <a:t> CPU security state needed)</a:t>
            </a:r>
          </a:p>
          <a:p>
            <a:endParaRPr lang="en-GB" dirty="0"/>
          </a:p>
          <a:p>
            <a:r>
              <a:rPr lang="en-GB" dirty="0"/>
              <a:t>Also some reviews/surveys and attack descriptions on TEEs</a:t>
            </a:r>
          </a:p>
          <a:p>
            <a:pPr lvl="1"/>
            <a:r>
              <a:rPr lang="en-GB" dirty="0"/>
              <a:t>“</a:t>
            </a:r>
            <a:r>
              <a:rPr lang="en-US" dirty="0" err="1"/>
              <a:t>SgxPectre</a:t>
            </a:r>
            <a:r>
              <a:rPr lang="en-US" dirty="0"/>
              <a:t>: Stealing Intel Secrets from SGX Enclaves Via Speculative Execution</a:t>
            </a:r>
            <a:r>
              <a:rPr lang="en-GB" dirty="0"/>
              <a:t>”, N. Roy et. Al., 2020 </a:t>
            </a:r>
          </a:p>
          <a:p>
            <a:pPr lvl="1"/>
            <a:r>
              <a:rPr lang="en-US" dirty="0"/>
              <a:t>“When Oblivious is Not: Attacks against OPAM”</a:t>
            </a:r>
            <a:r>
              <a:rPr lang="en-GB" dirty="0"/>
              <a:t>, G. Chen et. Al., 2019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B6C64D-7709-E6A7-9524-3131A3DA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24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3564DC-3612-C21B-4634-EF5F5233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Depth Coverage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B0B22F-4215-051D-DFF3-8048355D7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Sanctum</a:t>
            </a:r>
            <a:endParaRPr lang="en-US" dirty="0"/>
          </a:p>
          <a:p>
            <a:pPr lvl="1"/>
            <a:r>
              <a:rPr lang="en-US" dirty="0"/>
              <a:t>Builds on foundations of SGX (but doesn’t use SGX)</a:t>
            </a:r>
          </a:p>
          <a:p>
            <a:pPr lvl="1"/>
            <a:r>
              <a:rPr lang="en-US" dirty="0"/>
              <a:t>Developed for RISC-V processor (open hardware)</a:t>
            </a:r>
          </a:p>
          <a:p>
            <a:pPr lvl="2"/>
            <a:r>
              <a:rPr lang="en-US" dirty="0"/>
              <a:t>But includes Hardware extensions to support enclave model</a:t>
            </a:r>
          </a:p>
          <a:p>
            <a:pPr lvl="1"/>
            <a:r>
              <a:rPr lang="en-US" dirty="0"/>
              <a:t>Well documented</a:t>
            </a:r>
          </a:p>
          <a:p>
            <a:pPr lvl="1"/>
            <a:r>
              <a:rPr lang="en-US" dirty="0"/>
              <a:t>Git Repository seems inactive</a:t>
            </a:r>
          </a:p>
          <a:p>
            <a:r>
              <a:rPr lang="en-US" b="1" dirty="0"/>
              <a:t>Keystone</a:t>
            </a:r>
          </a:p>
          <a:p>
            <a:pPr lvl="1"/>
            <a:r>
              <a:rPr lang="en-US" dirty="0"/>
              <a:t>Build on multiple previous projects, including SGX and Sanctum</a:t>
            </a:r>
          </a:p>
          <a:p>
            <a:pPr lvl="1"/>
            <a:r>
              <a:rPr lang="en-US" dirty="0"/>
              <a:t>Developed for RISC-V processor (open hardware)</a:t>
            </a:r>
          </a:p>
          <a:p>
            <a:pPr lvl="2"/>
            <a:r>
              <a:rPr lang="en-US" dirty="0"/>
              <a:t>Does not include hardware changes, is software only</a:t>
            </a:r>
          </a:p>
          <a:p>
            <a:pPr lvl="1"/>
            <a:r>
              <a:rPr lang="en-GB" dirty="0"/>
              <a:t>Highly customizable TEE</a:t>
            </a:r>
          </a:p>
          <a:p>
            <a:pPr lvl="1"/>
            <a:r>
              <a:rPr lang="en-GB" dirty="0"/>
              <a:t>Requires: Hardware Root of Trust (Secure Key Storage + measured boot + </a:t>
            </a:r>
            <a:r>
              <a:rPr lang="de-DE" dirty="0" err="1"/>
              <a:t>Entropy</a:t>
            </a:r>
            <a:r>
              <a:rPr lang="de-DE" dirty="0"/>
              <a:t> source</a:t>
            </a:r>
            <a:r>
              <a:rPr lang="en-GB" dirty="0"/>
              <a:t>) for full security – this is not provided by Keystone</a:t>
            </a:r>
          </a:p>
          <a:p>
            <a:pPr lvl="1"/>
            <a:endParaRPr lang="en-GB" dirty="0"/>
          </a:p>
          <a:p>
            <a:r>
              <a:rPr lang="en-GB" dirty="0"/>
              <a:t>Reason: both focus RISC-V, have been around for a while, well cited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388249-ABB7-B0B3-2D0C-B35D65B3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3A089-BE56-DBF8-C202-A73300ED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focussed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D23D7F-EEA2-EDCD-DB93-E991A86B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TIMBER-V</a:t>
            </a:r>
          </a:p>
          <a:p>
            <a:pPr lvl="1"/>
            <a:r>
              <a:rPr lang="en-GB" dirty="0"/>
              <a:t>RISC-V based</a:t>
            </a:r>
          </a:p>
          <a:p>
            <a:pPr lvl="1"/>
            <a:r>
              <a:rPr lang="en-GB" dirty="0"/>
              <a:t>Includes ISA changes </a:t>
            </a:r>
          </a:p>
          <a:p>
            <a:pPr lvl="1"/>
            <a:r>
              <a:rPr lang="en-GB" dirty="0"/>
              <a:t>Only MPU needed for memory protection guarantees</a:t>
            </a:r>
          </a:p>
          <a:p>
            <a:pPr lvl="1"/>
            <a:r>
              <a:rPr lang="en-GB" dirty="0"/>
              <a:t>GitHub last updated 6 years ago</a:t>
            </a:r>
          </a:p>
          <a:p>
            <a:endParaRPr lang="en-GB" dirty="0"/>
          </a:p>
          <a:p>
            <a:r>
              <a:rPr lang="en-GB" dirty="0"/>
              <a:t>Intel Trusted Domain Extensions (TDX)</a:t>
            </a:r>
          </a:p>
          <a:p>
            <a:pPr lvl="1"/>
            <a:r>
              <a:rPr lang="en-GB" dirty="0"/>
              <a:t>Successor of Intel SGX (which is basis of many other TEE’s)</a:t>
            </a:r>
          </a:p>
          <a:p>
            <a:pPr lvl="1"/>
            <a:r>
              <a:rPr lang="en-GB" dirty="0"/>
              <a:t>Main focus is cloud/datacentre</a:t>
            </a:r>
          </a:p>
          <a:p>
            <a:pPr lvl="1"/>
            <a:r>
              <a:rPr lang="en-GB" dirty="0"/>
              <a:t>Not open source</a:t>
            </a:r>
          </a:p>
          <a:p>
            <a:pPr lvl="1"/>
            <a:r>
              <a:rPr lang="en-GB" dirty="0"/>
              <a:t>Intel Atom processors (low power) are discontinued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Not relevant for IoT considerations</a:t>
            </a:r>
          </a:p>
          <a:p>
            <a:endParaRPr lang="en-GB" dirty="0"/>
          </a:p>
          <a:p>
            <a:r>
              <a:rPr lang="en-GB" dirty="0"/>
              <a:t>Google Titan</a:t>
            </a:r>
          </a:p>
          <a:p>
            <a:pPr lvl="1"/>
            <a:r>
              <a:rPr lang="en-GB" dirty="0"/>
              <a:t>M2 Version is RISC-V based</a:t>
            </a:r>
          </a:p>
          <a:p>
            <a:pPr lvl="1"/>
            <a:r>
              <a:rPr lang="en-GB" dirty="0"/>
              <a:t>Very little information available</a:t>
            </a:r>
          </a:p>
          <a:p>
            <a:pPr lvl="1"/>
            <a:r>
              <a:rPr lang="en-GB" dirty="0"/>
              <a:t>Co-processor architecture</a:t>
            </a:r>
          </a:p>
          <a:p>
            <a:pPr lvl="1"/>
            <a:r>
              <a:rPr lang="en-GB" dirty="0"/>
              <a:t>Not open source</a:t>
            </a:r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6F381A-C865-E9A6-3B36-E7BAF46D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51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943B0-A145-61A8-CA7D-41B88A80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report writing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FE7463-DB1F-DD10-94EB-5F7029760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General: Take more notes while reading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list of abbreviations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Reread Survey/Overview papers (1/1.5 weeks)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Pay close attention to definition / usage or words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Write introduction / basics / motivation part (1 week)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Read papers about specific TEE/attack (4 weeks)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After each paper, write summary for that paper/aspect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Finish report (2 weeks)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1AFCC4-B5E8-80B5-A6FB-A0D352DB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42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5404D-71F7-48E0-B58F-6DA50A75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open 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3F01E2-3C65-92BC-D8F1-AEAAA1FC8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Should I adjust title to include “IoT”?</a:t>
            </a:r>
          </a:p>
          <a:p>
            <a:pPr lvl="1"/>
            <a:r>
              <a:rPr lang="en-GB" dirty="0"/>
              <a:t>Like: “</a:t>
            </a:r>
            <a:r>
              <a:rPr lang="en-US" dirty="0"/>
              <a:t>Trusted Execution Environments </a:t>
            </a:r>
            <a:r>
              <a:rPr lang="en-US" dirty="0">
                <a:solidFill>
                  <a:srgbClr val="FF0000"/>
                </a:solidFill>
              </a:rPr>
              <a:t>for the IoT</a:t>
            </a:r>
            <a:r>
              <a:rPr lang="en-US" dirty="0"/>
              <a:t>: Survey and Open Source Alternatives”</a:t>
            </a:r>
          </a:p>
          <a:p>
            <a:r>
              <a:rPr lang="en-GB" dirty="0"/>
              <a:t>How do I make sure I cover all the “relevant” TEE’s?</a:t>
            </a:r>
          </a:p>
          <a:p>
            <a:pPr lvl="1"/>
            <a:endParaRPr lang="en-GB" dirty="0"/>
          </a:p>
          <a:p>
            <a:r>
              <a:rPr lang="en-GB" dirty="0"/>
              <a:t>Problems:</a:t>
            </a:r>
          </a:p>
          <a:p>
            <a:pPr lvl="1"/>
            <a:r>
              <a:rPr lang="en-GB" dirty="0"/>
              <a:t>Some recent work (2023/24)</a:t>
            </a:r>
          </a:p>
          <a:p>
            <a:pPr lvl="2"/>
            <a:r>
              <a:rPr lang="en-GB" dirty="0"/>
              <a:t>Very few citations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Hard to assess the quality</a:t>
            </a:r>
          </a:p>
          <a:p>
            <a:pPr lvl="1"/>
            <a:r>
              <a:rPr lang="en-GB" dirty="0"/>
              <a:t>Lots of abbreviations, hard to remember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A451BC-25FC-FB72-C4BC-B3FDE8C6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99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Microsoft Office PowerPoint</Application>
  <PresentationFormat>Breitbild</PresentationFormat>
  <Paragraphs>111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</vt:lpstr>
      <vt:lpstr>IoT &amp; Security midterm presentation:  “Trusted Execution Environments: Survey and Open Source Alternatives”</vt:lpstr>
      <vt:lpstr>What are Trusted Execution Environments?</vt:lpstr>
      <vt:lpstr>Why do we need Trusted Execution Environments?</vt:lpstr>
      <vt:lpstr>Structure of my report</vt:lpstr>
      <vt:lpstr>Width Coverage</vt:lpstr>
      <vt:lpstr>Depth Coverage</vt:lpstr>
      <vt:lpstr>Not focussed</vt:lpstr>
      <vt:lpstr>Plan for report writing</vt:lpstr>
      <vt:lpstr>My open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OEMIZtQpfhaSmLr2</dc:creator>
  <cp:lastModifiedBy>OEMIZtQpfhaSmLr2</cp:lastModifiedBy>
  <cp:revision>70</cp:revision>
  <dcterms:created xsi:type="dcterms:W3CDTF">2024-11-18T02:16:27Z</dcterms:created>
  <dcterms:modified xsi:type="dcterms:W3CDTF">2024-11-21T09:24:52Z</dcterms:modified>
</cp:coreProperties>
</file>