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f6de105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f6de105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f6de1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f6de1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f6de10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f6de10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f6de10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f6de10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f6de105a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f6de105a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f6de105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f6de105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f6de105a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f6de105a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f6de105a_9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f6de105a_9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f6de105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f6de105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31p9vcyxw7ldv.cloudfront.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beerdrinker.c1zmr9pdmowb.us-east-1.rds.amazonaw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rbeerdrinker-flask-env.pnfivnyctg.us-east-1.elasticbeanstal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rbeerdrinkerplus.s3.amazonaw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barbeerdrinkerplus.s3-website.us-east-2.amazonaw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Bar-Beer-Drinker Web App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Parks, Aviv Khavich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and Routing - CloudFront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CloudFront is an AWS CDN service that can also be used to route requests to different endpoints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origins stored in CloudFront - an endpoint to EC2, and an endpoint to S3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CloudFront has a defined behavior that routes requests conforming to the format ‘api/*’ to the back end 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CloudFront abstracts these two necessary endpoints behind a single domain: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http://d31p9vcyxw7ldv.cloudfront.net</a:t>
            </a:r>
            <a:r>
              <a:rPr lang="en"/>
              <a:t>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l="31026" t="19726" r="31825" b="16412"/>
          <a:stretch/>
        </p:blipFill>
        <p:spPr>
          <a:xfrm>
            <a:off x="8061975" y="137150"/>
            <a:ext cx="866074" cy="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250325" y="531000"/>
            <a:ext cx="5893500" cy="4455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531000"/>
            <a:ext cx="5959200" cy="4455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Technologies Used</a:t>
            </a:r>
            <a:endParaRPr sz="25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899975" y="833000"/>
            <a:ext cx="42603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 End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838714" y="796998"/>
            <a:ext cx="41841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Front End</a:t>
            </a:r>
            <a:endParaRPr sz="2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24" y="2495551"/>
            <a:ext cx="2127150" cy="150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23" y="1825025"/>
            <a:ext cx="2346800" cy="7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150" y="2456409"/>
            <a:ext cx="2225100" cy="60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478" y="2277125"/>
            <a:ext cx="2245171" cy="8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MySQL Database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 is hosted with AWS using an RDS instance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barbeerdrinker.c1zmr9pdmowb.us-east-1.rds.amazonaws.com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makes use of update and delete triggers to maintain the following assertions: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drinker can only frequent a bar in the same state in which they live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must be a constant ordering of beer prices across bars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prevent duplicate bars, items, or drinkers, the database employs foreign key constraints on all relation tables with cascading updates and deletions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If you change the name of a drinker, all entries containing the drinker’s name as a foreign key will update to reflect the change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500" y="105075"/>
            <a:ext cx="1367172" cy="9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750" y="223077"/>
            <a:ext cx="1209975" cy="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3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Python Server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backend is a simple Python server running the Flask web framework to handle 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source consists of four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application.py contains URL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database.py contains functions that retrieve data from 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config.py contains the URI of the database hosted on AWS with 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__init__.py is an empty file that allows imports from working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backend is hosted on AWS with Elastic Beanstalk with an EC2 instance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application.py runs runs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http://barbeerdrinker-flask-env.pnfivnyctg.us-east-1.elasticbeanstalk.com/</a:t>
            </a:r>
            <a:r>
              <a:rPr lang="en"/>
              <a:t> and takes returns query results in JSON format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726" y="290350"/>
            <a:ext cx="805722" cy="103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250" y="207422"/>
            <a:ext cx="1201550" cy="1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r="73377"/>
          <a:stretch/>
        </p:blipFill>
        <p:spPr>
          <a:xfrm>
            <a:off x="6402170" y="377225"/>
            <a:ext cx="917030" cy="10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uses typescript, html, and javascript to render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primeng library for buttons, tables, and other graphical elements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 library for CSS styling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highcharts library for rendering bar charts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pages display information for bars, beers, and drinkers tables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separate pages to query and modify the database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r="7165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 (cont.), Drinker Page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drinker links display charts detailing: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drinker’s spending habits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drinking habits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preferred bars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collapsible transaction interface detailing total charge and items purchased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r="7165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 (cont.), Bar Page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bar links display charts detailing: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items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busiest times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drinkers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analytics, and the ability to add transactions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r="7165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 (cont.), Beer/Item Page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item links display charts detailing: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bars where the beer/item is sold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times and days when the beer/item is purchased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drinkers who purchase the item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r="7165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S3 Bucket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 Angular resources (static) are stored in a public S3 bucket configured for static website hosting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S3 bucket itself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barbeerdrinkerplus.s3.amazonaws.com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URL configured for hosting is </a:t>
            </a:r>
            <a:r>
              <a:rPr lang="en" u="sng">
                <a:solidFill>
                  <a:schemeClr val="hlink"/>
                </a:solidFill>
                <a:hlinkClick r:id="rId4"/>
              </a:rPr>
              <a:t>barbeerdrinkerplus.s3-website.us-east-2.amazonaws.com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requests go to the S3 bucket, while back end requests are rerouted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l="18928" r="19354"/>
          <a:stretch/>
        </p:blipFill>
        <p:spPr>
          <a:xfrm>
            <a:off x="8049000" y="103325"/>
            <a:ext cx="1023699" cy="1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Bar-Beer-Drinker Web App</vt:lpstr>
      <vt:lpstr>Technologies Used</vt:lpstr>
      <vt:lpstr>Back End - MySQL Database</vt:lpstr>
      <vt:lpstr>Back End - Python Server</vt:lpstr>
      <vt:lpstr>Front End - Angular</vt:lpstr>
      <vt:lpstr>Front End - Angular (cont.), Drinker Page</vt:lpstr>
      <vt:lpstr>Front End - Angular (cont.), Bar Page</vt:lpstr>
      <vt:lpstr>Front End - Angular (cont.), Beer/Item Page</vt:lpstr>
      <vt:lpstr>Front End - S3 Bucket</vt:lpstr>
      <vt:lpstr>Hosting and Routing - CloudFront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Bar-Beer-Drinker Web App</dc:title>
  <cp:lastModifiedBy>Daniel Parks</cp:lastModifiedBy>
  <cp:revision>1</cp:revision>
  <dcterms:modified xsi:type="dcterms:W3CDTF">2018-11-19T03:17:36Z</dcterms:modified>
</cp:coreProperties>
</file>