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f6de105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f6de105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f6de10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f6de10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5f6de105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5f6de10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f6de10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f6de10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5f6de105a_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5f6de105a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5f6de105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5f6de105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f6de105a_9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f6de105a_9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5f6de105a_9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5f6de105a_9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5f6de105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5f6de105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31p9vcyxw7ldv.cloudfront.net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arbeerdrinker.c1zmr9pdmowb.us-east-1.rds.amazonaws.com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arbeerdrinker-flask-env.pnfivnyctg.us-east-1.elasticbeanstalk.com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arbeerdrinkerplus.s3.amazonaws.com" TargetMode="External"/><Relationship Id="rId4" Type="http://schemas.openxmlformats.org/officeDocument/2006/relationships/hyperlink" Target="http://barbeerdrinkerplus.s3-website.us-east-2.amazonaws.com" TargetMode="External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Bar-Beer-Drinker Web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Parks, Aviv Khavich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 and Routing - CloudFront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CloudFront is an AWS CDN service that can also be used to route requests to different endpoints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origins stored in CloudFront - an endpoint to EC2, and an endpoint to S3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CloudFront has a defined behavior that routes requests conforming to the format ‘api/*’ to the back end 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CloudFront abstracts these two necessary endpoints behind a single domain: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http://d31p9vcyxw7ldv.cloudfront.net</a:t>
            </a:r>
            <a:r>
              <a:rPr lang="en"/>
              <a:t> 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4">
            <a:alphaModFix/>
          </a:blip>
          <a:srcRect b="16412" l="31026" r="31825" t="19726"/>
          <a:stretch/>
        </p:blipFill>
        <p:spPr>
          <a:xfrm>
            <a:off x="8061975" y="137150"/>
            <a:ext cx="866074" cy="9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250325" y="531000"/>
            <a:ext cx="5893500" cy="4455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531000"/>
            <a:ext cx="5959200" cy="4455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Technologies Used</a:t>
            </a:r>
            <a:endParaRPr sz="25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899975" y="833000"/>
            <a:ext cx="42603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Back End</a:t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838714" y="796998"/>
            <a:ext cx="41841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Front End</a:t>
            </a:r>
            <a:endParaRPr sz="20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24" y="2495551"/>
            <a:ext cx="2127150" cy="1501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623" y="1825025"/>
            <a:ext cx="2346800" cy="7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0150" y="2456409"/>
            <a:ext cx="2225100" cy="60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6478" y="2277125"/>
            <a:ext cx="2245171" cy="8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- MySQL Database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database is hosted with AWS using an RDS instance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barbeerdrinker.c1zmr9pdmowb.us-east-1.rds.amazonaws.com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makes use of update and delete triggers to maintain the following assertions: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drinker can only frequent a bar in the same state in which they live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must be a constant ordering of beer prices across bars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prevent duplicate bars, items, or drinkers, the database employs foreign key constraints on all relation tables with cascading updates and deletions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</a:t>
            </a:r>
            <a:r>
              <a:rPr lang="en"/>
              <a:t>.g. If you change the name of a drinker, all entries containing the drinker’s name as a foreign key will update to reflect the change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6500" y="105075"/>
            <a:ext cx="1367172" cy="96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8750" y="223077"/>
            <a:ext cx="1209975" cy="72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433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- Python Server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backend is a simple Python server running the Flask web framework to handle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source consists of four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pplication.py contains URL mappings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atabase.py contains functions that retrieve data from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onfig.py contains the URI of the database hosted on AWS with 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__init__.py is an empty file that allows imports from working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backend is hosted on AWS with Elastic Beanstalk with an EC2 </a:t>
            </a:r>
            <a:r>
              <a:rPr lang="en"/>
              <a:t>instance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application.py runs runs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http://barbeerdrinker-flask-env.pnfivnyctg.us-east-1.elasticbeanstalk.com/</a:t>
            </a:r>
            <a:r>
              <a:rPr lang="en"/>
              <a:t> and takes returns query results in JSON format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8726" y="290350"/>
            <a:ext cx="805722" cy="1035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1250" y="207422"/>
            <a:ext cx="1201550" cy="1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6">
            <a:alphaModFix/>
          </a:blip>
          <a:srcRect b="0" l="0" r="73377" t="0"/>
          <a:stretch/>
        </p:blipFill>
        <p:spPr>
          <a:xfrm>
            <a:off x="6402170" y="377225"/>
            <a:ext cx="917030" cy="10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- Angular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uses typescript, html, and javascript to render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rimeng library for buttons, tables, and other graphical 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</a:t>
            </a:r>
            <a:r>
              <a:rPr lang="en"/>
              <a:t>ootstrap </a:t>
            </a:r>
            <a:r>
              <a:rPr lang="en"/>
              <a:t>library </a:t>
            </a:r>
            <a:r>
              <a:rPr lang="en"/>
              <a:t>for CSS styling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</a:t>
            </a:r>
            <a:r>
              <a:rPr lang="en"/>
              <a:t>ighcharts </a:t>
            </a:r>
            <a:r>
              <a:rPr lang="en"/>
              <a:t>library </a:t>
            </a:r>
            <a:r>
              <a:rPr lang="en"/>
              <a:t>for rendering bar charts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pages display information for bars, beers, and drinkers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separate pages to query and modify the database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71650" t="0"/>
          <a:stretch/>
        </p:blipFill>
        <p:spPr>
          <a:xfrm>
            <a:off x="8114476" y="127875"/>
            <a:ext cx="849048" cy="8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- Angular (cont.), Drinker Page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</a:t>
            </a:r>
            <a:r>
              <a:rPr lang="en"/>
              <a:t> drinker links display charts detailing: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drinker’s spending habits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drinking habits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preferred bars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collapsible</a:t>
            </a:r>
            <a:r>
              <a:rPr lang="en"/>
              <a:t> transaction interface detailing total charge and items purchased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71650" t="0"/>
          <a:stretch/>
        </p:blipFill>
        <p:spPr>
          <a:xfrm>
            <a:off x="8114476" y="127875"/>
            <a:ext cx="849048" cy="8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- Angular (cont.), Bar Page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bar links display charts detailing: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popular items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busiest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drinkers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analytics, and the ability to add transactions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71650" t="0"/>
          <a:stretch/>
        </p:blipFill>
        <p:spPr>
          <a:xfrm>
            <a:off x="8114476" y="127875"/>
            <a:ext cx="849048" cy="8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- Angular (cont.), Beer/Item Page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1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item links display charts detailing: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bars where the beer/item is sold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times and days when the beer/item is purchased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drinkers who purchase the item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71650" t="0"/>
          <a:stretch/>
        </p:blipFill>
        <p:spPr>
          <a:xfrm>
            <a:off x="8114476" y="127875"/>
            <a:ext cx="849048" cy="8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- S3 Bucket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21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Compiled Angular resources (static) are stored in a public S3 bucket configured for static website hosting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S3 bucket itself is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barbeerdrinkerplus.s3.amazonaws.com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URL configured for hosting is </a:t>
            </a:r>
            <a:r>
              <a:rPr lang="en" u="sng">
                <a:solidFill>
                  <a:schemeClr val="hlink"/>
                </a:solidFill>
                <a:hlinkClick r:id="rId4"/>
              </a:rPr>
              <a:t>barbeerdrinkerplus.s3-website.us-east-2.amazonaws.com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requests go to the S3 bucket, while back end requests are rerouted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5">
            <a:alphaModFix/>
          </a:blip>
          <a:srcRect b="0" l="18928" r="19354" t="0"/>
          <a:stretch/>
        </p:blipFill>
        <p:spPr>
          <a:xfrm>
            <a:off x="8049000" y="103325"/>
            <a:ext cx="1023699" cy="11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