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1"/>
  </p:normalViewPr>
  <p:slideViewPr>
    <p:cSldViewPr snapToGrid="0" snapToObjects="1">
      <p:cViewPr>
        <p:scale>
          <a:sx n="110" d="100"/>
          <a:sy n="110" d="100"/>
        </p:scale>
        <p:origin x="536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9F4AE-AB32-A53D-B1A9-4AF98FCCA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8A5045-D5CA-7429-E776-080E33218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687947-4BB0-3B83-7433-E5580BAA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52A2-E771-C94B-B050-77B2C55936FF}" type="datetimeFigureOut">
              <a:rPr lang="nl-NL" smtClean="0"/>
              <a:t>26-09-2024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704E3A0-00CE-2BE8-F624-295AF239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B239F43-B74E-9997-B2ED-BB4DB6FD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D128-5CAB-A14C-B37E-66EE0BAEFB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558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9D755-9316-07DB-9402-C2F51299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97BEFF5-F59E-066D-8DCD-91469E201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91AA2E-85FF-761F-6839-6C68FB36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52A2-E771-C94B-B050-77B2C55936FF}" type="datetimeFigureOut">
              <a:rPr lang="nl-NL" smtClean="0"/>
              <a:t>26-09-2024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60E0D0-D09C-FCFF-27DF-294943D1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6B36A1-F0D0-8126-CEF5-03FC5A1F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D128-5CAB-A14C-B37E-66EE0BAEFB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329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E6F1943-E5F8-C965-74F7-1EFB2BBBB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F9D525A-3DDD-AE85-60CD-7E92D93A1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DA8889-D618-B11C-E9D8-B82DF29F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52A2-E771-C94B-B050-77B2C55936FF}" type="datetimeFigureOut">
              <a:rPr lang="nl-NL" smtClean="0"/>
              <a:t>26-09-2024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214823-2082-6C2D-F406-0D102773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C149B2-E29F-8381-1754-BF4E38C4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D128-5CAB-A14C-B37E-66EE0BAEFB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67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5F6B6-7500-7706-C9F0-E814E391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CAF14A-27D3-47AB-34FC-5C02F8F32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4D4787-3613-CA8C-B94F-7BB1A77B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52A2-E771-C94B-B050-77B2C55936FF}" type="datetimeFigureOut">
              <a:rPr lang="nl-NL" smtClean="0"/>
              <a:t>26-09-2024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27007F-F4F6-33A2-8B24-C15798C4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FBF49A-E31A-76AA-37AF-4DE61949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D128-5CAB-A14C-B37E-66EE0BAEFB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048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DC7C9-EEC0-8806-6B2B-8AA90D56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06F2EEF-0892-939E-4C40-AE83BEA5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1CD57CD-ED89-C43F-4C9E-BBFF1C8A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52A2-E771-C94B-B050-77B2C55936FF}" type="datetimeFigureOut">
              <a:rPr lang="nl-NL" smtClean="0"/>
              <a:t>26-09-2024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CCD961-50CC-56D0-7EE1-49741E82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E4C83E-071C-ABE5-F5BF-3028EF1A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D128-5CAB-A14C-B37E-66EE0BAEFB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705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085D5-D1C4-9ACC-96C7-924794F7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261DC2-4362-3265-5614-FCA2E554D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A46D80B-CD7D-88E0-278E-FDFEBBB7D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8A99CC3-8511-F546-F4FF-6599CABD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52A2-E771-C94B-B050-77B2C55936FF}" type="datetimeFigureOut">
              <a:rPr lang="nl-NL" smtClean="0"/>
              <a:t>26-09-2024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AA747E2-AA62-DFB1-832A-702D6002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09494D5-FE8B-CFE6-2C78-BE969E0A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D128-5CAB-A14C-B37E-66EE0BAEFB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504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E759B-8AD6-D17F-6DBF-D857A911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9FF996B-1E28-FE01-9CAB-780E5259E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0FDB1AF-4674-9E9D-6D59-F61C5A2DB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9620BC1-DC1C-EE65-3E16-EFCC22AF0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8660B39-D878-CECB-AFB4-326645D6C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8B7B3B6-F69C-0037-5C3D-8504B5EE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52A2-E771-C94B-B050-77B2C55936FF}" type="datetimeFigureOut">
              <a:rPr lang="nl-NL" smtClean="0"/>
              <a:t>26-09-2024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B8920AF-280F-6D4B-C23B-30254B97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E6B1D9C-4099-094B-F7DB-3BEA8E27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D128-5CAB-A14C-B37E-66EE0BAEFB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507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C9462-4EF6-ED08-0734-9CB62D5D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54A42E3-5867-2CF9-6CF0-784AEA42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52A2-E771-C94B-B050-77B2C55936FF}" type="datetimeFigureOut">
              <a:rPr lang="nl-NL" smtClean="0"/>
              <a:t>26-09-2024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E7A5D5D-C913-9959-F55A-A9D63A9D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ECBCA8A-9EB1-A9D0-6CCF-8E4E7332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D128-5CAB-A14C-B37E-66EE0BAEFB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349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1EFE3C4-0F7E-E019-C36A-53C9241A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52A2-E771-C94B-B050-77B2C55936FF}" type="datetimeFigureOut">
              <a:rPr lang="nl-NL" smtClean="0"/>
              <a:t>26-09-2024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97CC277-AE19-B656-595D-5EFDCD7D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2FE98B-E2AC-0006-90B2-92F32AC8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D128-5CAB-A14C-B37E-66EE0BAEFB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080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12A16-4FA7-B624-BEE5-ED14CFCB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AAD81C-E9EA-9464-B3AB-4BE62401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89BA860-DAC0-8CFF-9EC7-3B107317E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DDFBF30-39CC-35BF-8D9B-EEF9549E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52A2-E771-C94B-B050-77B2C55936FF}" type="datetimeFigureOut">
              <a:rPr lang="nl-NL" smtClean="0"/>
              <a:t>26-09-2024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3FBCAD2-AB98-209B-A014-EA9F584E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35F904-020E-3BCC-C766-BFACD3C5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D128-5CAB-A14C-B37E-66EE0BAEFB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52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A6603-CB61-5AFA-C6B5-11A85560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987E49D-81ED-7124-E2BF-2A3420A2F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B1767FD-F592-3A04-7C75-29ECC05B0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FE14C69-A9E1-65F2-72E1-A3A8F524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52A2-E771-C94B-B050-77B2C55936FF}" type="datetimeFigureOut">
              <a:rPr lang="nl-NL" smtClean="0"/>
              <a:t>26-09-2024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F813225-756D-585A-9086-D45FF2FA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DF77FB-1F61-9156-3E55-0B0E771F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D128-5CAB-A14C-B37E-66EE0BAEFB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151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B5B3AC2-DF54-725B-3ACC-67855BF3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085C6F-87E8-5685-F838-F01595A19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36AEDE-FE66-C6FE-543D-A637C9959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052A2-E771-C94B-B050-77B2C55936FF}" type="datetimeFigureOut">
              <a:rPr lang="nl-NL" smtClean="0"/>
              <a:t>26-09-2024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1994225-126A-4832-7136-60CF00B54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9301FF-6433-6B4A-E13C-3C34E8C36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5D128-5CAB-A14C-B37E-66EE0BAEFB3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00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hoek 29">
            <a:extLst>
              <a:ext uri="{FF2B5EF4-FFF2-40B4-BE49-F238E27FC236}">
                <a16:creationId xmlns:a16="http://schemas.microsoft.com/office/drawing/2014/main" id="{0A614DC3-7C80-9AEE-EC9F-E0ED73AE7467}"/>
              </a:ext>
            </a:extLst>
          </p:cNvPr>
          <p:cNvSpPr/>
          <p:nvPr/>
        </p:nvSpPr>
        <p:spPr>
          <a:xfrm>
            <a:off x="2789820" y="407348"/>
            <a:ext cx="1493903" cy="21573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9871F20C-938F-5B78-E100-EA91DF49E1B0}"/>
              </a:ext>
            </a:extLst>
          </p:cNvPr>
          <p:cNvSpPr/>
          <p:nvPr/>
        </p:nvSpPr>
        <p:spPr>
          <a:xfrm>
            <a:off x="2803131" y="2564675"/>
            <a:ext cx="1493903" cy="10232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74AA503F-898D-B782-130D-8C7A62839A0C}"/>
              </a:ext>
            </a:extLst>
          </p:cNvPr>
          <p:cNvSpPr/>
          <p:nvPr/>
        </p:nvSpPr>
        <p:spPr>
          <a:xfrm>
            <a:off x="2803131" y="406062"/>
            <a:ext cx="1493903" cy="3180591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17CD81D0-EAE6-8274-6228-442F1A0557A4}"/>
              </a:ext>
            </a:extLst>
          </p:cNvPr>
          <p:cNvSpPr/>
          <p:nvPr/>
        </p:nvSpPr>
        <p:spPr>
          <a:xfrm>
            <a:off x="447520" y="438036"/>
            <a:ext cx="1493903" cy="21573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8D8CC74-22D4-7DA6-4BED-D115ADD23ED1}"/>
              </a:ext>
            </a:extLst>
          </p:cNvPr>
          <p:cNvSpPr/>
          <p:nvPr/>
        </p:nvSpPr>
        <p:spPr>
          <a:xfrm>
            <a:off x="460831" y="2595363"/>
            <a:ext cx="1493903" cy="10232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6E72DD4-B6A8-F2AC-CB3F-84F5E98038B1}"/>
              </a:ext>
            </a:extLst>
          </p:cNvPr>
          <p:cNvSpPr/>
          <p:nvPr/>
        </p:nvSpPr>
        <p:spPr>
          <a:xfrm>
            <a:off x="531813" y="1274922"/>
            <a:ext cx="354198" cy="373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rgbClr val="FF0000"/>
                </a:solidFill>
              </a:rPr>
              <a:t>LP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70FD47F7-3653-7D4A-4751-852103B750D3}"/>
              </a:ext>
            </a:extLst>
          </p:cNvPr>
          <p:cNvSpPr/>
          <p:nvPr/>
        </p:nvSpPr>
        <p:spPr>
          <a:xfrm>
            <a:off x="531813" y="1830140"/>
            <a:ext cx="354198" cy="373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rgbClr val="FF0000"/>
                </a:solidFill>
              </a:rPr>
              <a:t>LP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18A9AA8E-E901-7B26-964C-33CD14943339}"/>
              </a:ext>
            </a:extLst>
          </p:cNvPr>
          <p:cNvSpPr/>
          <p:nvPr/>
        </p:nvSpPr>
        <p:spPr>
          <a:xfrm>
            <a:off x="1079033" y="1838914"/>
            <a:ext cx="354198" cy="373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rgbClr val="FF0000"/>
                </a:solidFill>
              </a:rPr>
              <a:t>LP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182F31BC-AA92-B6B8-2270-45AC9EAD7D75}"/>
              </a:ext>
            </a:extLst>
          </p:cNvPr>
          <p:cNvSpPr/>
          <p:nvPr/>
        </p:nvSpPr>
        <p:spPr>
          <a:xfrm>
            <a:off x="1079033" y="1274922"/>
            <a:ext cx="354198" cy="373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rgbClr val="FF0000"/>
                </a:solidFill>
              </a:rPr>
              <a:t>LP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ADEAE410-E7A7-52A0-4051-F2EEDA67567B}"/>
              </a:ext>
            </a:extLst>
          </p:cNvPr>
          <p:cNvSpPr/>
          <p:nvPr/>
        </p:nvSpPr>
        <p:spPr>
          <a:xfrm>
            <a:off x="1626253" y="1838914"/>
            <a:ext cx="354198" cy="373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rgbClr val="FF0000"/>
                </a:solidFill>
              </a:rPr>
              <a:t>LP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CD5B2D43-5275-A77B-E1F8-DF6CB32791E5}"/>
              </a:ext>
            </a:extLst>
          </p:cNvPr>
          <p:cNvSpPr/>
          <p:nvPr/>
        </p:nvSpPr>
        <p:spPr>
          <a:xfrm>
            <a:off x="1626253" y="1274922"/>
            <a:ext cx="354198" cy="373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rgbClr val="FF0000"/>
                </a:solidFill>
              </a:rPr>
              <a:t>LP</a:t>
            </a:r>
          </a:p>
        </p:txBody>
      </p:sp>
      <p:sp>
        <p:nvSpPr>
          <p:cNvPr id="16" name="Trapezium 15">
            <a:extLst>
              <a:ext uri="{FF2B5EF4-FFF2-40B4-BE49-F238E27FC236}">
                <a16:creationId xmlns:a16="http://schemas.microsoft.com/office/drawing/2014/main" id="{00EA6445-E347-D740-072D-441D6F99B746}"/>
              </a:ext>
            </a:extLst>
          </p:cNvPr>
          <p:cNvSpPr/>
          <p:nvPr/>
        </p:nvSpPr>
        <p:spPr>
          <a:xfrm>
            <a:off x="575990" y="2504263"/>
            <a:ext cx="1263584" cy="373838"/>
          </a:xfrm>
          <a:prstGeom prst="trapezoid">
            <a:avLst>
              <a:gd name="adj" fmla="val 7535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52405B67-F13E-9599-65E7-4F14942F4325}"/>
              </a:ext>
            </a:extLst>
          </p:cNvPr>
          <p:cNvSpPr/>
          <p:nvPr/>
        </p:nvSpPr>
        <p:spPr>
          <a:xfrm>
            <a:off x="575989" y="2878101"/>
            <a:ext cx="1263583" cy="1901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ACE1854A-6100-3837-732A-7CE21CA2BD9C}"/>
              </a:ext>
            </a:extLst>
          </p:cNvPr>
          <p:cNvSpPr/>
          <p:nvPr/>
        </p:nvSpPr>
        <p:spPr>
          <a:xfrm>
            <a:off x="777611" y="2541851"/>
            <a:ext cx="602843" cy="2892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•</a:t>
            </a:r>
          </a:p>
        </p:txBody>
      </p:sp>
      <p:sp>
        <p:nvSpPr>
          <p:cNvPr id="19" name="Parallellogram 18">
            <a:extLst>
              <a:ext uri="{FF2B5EF4-FFF2-40B4-BE49-F238E27FC236}">
                <a16:creationId xmlns:a16="http://schemas.microsoft.com/office/drawing/2014/main" id="{07FEF598-88F6-5C94-FA99-3D712D5F5B22}"/>
              </a:ext>
            </a:extLst>
          </p:cNvPr>
          <p:cNvSpPr/>
          <p:nvPr/>
        </p:nvSpPr>
        <p:spPr>
          <a:xfrm>
            <a:off x="1380454" y="2504263"/>
            <a:ext cx="201621" cy="330735"/>
          </a:xfrm>
          <a:prstGeom prst="parallelogram">
            <a:avLst>
              <a:gd name="adj" fmla="val 7219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Pijl links 19">
            <a:extLst>
              <a:ext uri="{FF2B5EF4-FFF2-40B4-BE49-F238E27FC236}">
                <a16:creationId xmlns:a16="http://schemas.microsoft.com/office/drawing/2014/main" id="{EE33EDC9-0F7E-C772-1BDA-C67AE2C85F4B}"/>
              </a:ext>
            </a:extLst>
          </p:cNvPr>
          <p:cNvSpPr/>
          <p:nvPr/>
        </p:nvSpPr>
        <p:spPr>
          <a:xfrm>
            <a:off x="484635" y="3806087"/>
            <a:ext cx="1613974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Scroll</a:t>
            </a:r>
            <a:r>
              <a:rPr lang="nl-NL" sz="1200" dirty="0">
                <a:solidFill>
                  <a:schemeClr val="tx1"/>
                </a:solidFill>
              </a:rPr>
              <a:t> voor meer lp’s</a:t>
            </a:r>
          </a:p>
        </p:txBody>
      </p:sp>
      <p:cxnSp>
        <p:nvCxnSpPr>
          <p:cNvPr id="22" name="Gebogen verbindingslijn 21">
            <a:extLst>
              <a:ext uri="{FF2B5EF4-FFF2-40B4-BE49-F238E27FC236}">
                <a16:creationId xmlns:a16="http://schemas.microsoft.com/office/drawing/2014/main" id="{04D06933-2F9E-C65D-D94A-73DD7F3B5CB2}"/>
              </a:ext>
            </a:extLst>
          </p:cNvPr>
          <p:cNvCxnSpPr>
            <a:cxnSpLocks/>
          </p:cNvCxnSpPr>
          <p:nvPr/>
        </p:nvCxnSpPr>
        <p:spPr>
          <a:xfrm>
            <a:off x="1839572" y="2126687"/>
            <a:ext cx="775556" cy="7551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6">
            <a:extLst>
              <a:ext uri="{FF2B5EF4-FFF2-40B4-BE49-F238E27FC236}">
                <a16:creationId xmlns:a16="http://schemas.microsoft.com/office/drawing/2014/main" id="{98102C94-1617-1FB1-8FAE-20CE90FD97A7}"/>
              </a:ext>
            </a:extLst>
          </p:cNvPr>
          <p:cNvSpPr txBox="1"/>
          <p:nvPr/>
        </p:nvSpPr>
        <p:spPr>
          <a:xfrm>
            <a:off x="2001979" y="1849688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Klik hoes</a:t>
            </a:r>
          </a:p>
        </p:txBody>
      </p:sp>
      <p:pic>
        <p:nvPicPr>
          <p:cNvPr id="28" name="Afbeelding 27" descr="Afbeelding met schermopname, smartphone, omlijsting&#10;&#10;Automatisch gegenereerde beschrijving">
            <a:extLst>
              <a:ext uri="{FF2B5EF4-FFF2-40B4-BE49-F238E27FC236}">
                <a16:creationId xmlns:a16="http://schemas.microsoft.com/office/drawing/2014/main" id="{02B82129-AC44-D835-FF42-7AC038668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372" y="295202"/>
            <a:ext cx="1763633" cy="3397314"/>
          </a:xfrm>
          <a:prstGeom prst="rect">
            <a:avLst/>
          </a:prstGeom>
        </p:spPr>
      </p:pic>
      <p:sp>
        <p:nvSpPr>
          <p:cNvPr id="35" name="Rechthoek 34">
            <a:extLst>
              <a:ext uri="{FF2B5EF4-FFF2-40B4-BE49-F238E27FC236}">
                <a16:creationId xmlns:a16="http://schemas.microsoft.com/office/drawing/2014/main" id="{CB2BC69A-5B6C-6251-F477-D32FBA721B41}"/>
              </a:ext>
            </a:extLst>
          </p:cNvPr>
          <p:cNvSpPr/>
          <p:nvPr/>
        </p:nvSpPr>
        <p:spPr>
          <a:xfrm>
            <a:off x="2971846" y="1005803"/>
            <a:ext cx="1157769" cy="1221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>
                <a:solidFill>
                  <a:srgbClr val="FF0000"/>
                </a:solidFill>
              </a:rPr>
              <a:t>LP</a:t>
            </a:r>
          </a:p>
        </p:txBody>
      </p:sp>
      <p:pic>
        <p:nvPicPr>
          <p:cNvPr id="7" name="Afbeelding 6" descr="Afbeelding met schermopname, smartphone, omlijsting&#10;&#10;Automatisch gegenereerde beschrijving">
            <a:extLst>
              <a:ext uri="{FF2B5EF4-FFF2-40B4-BE49-F238E27FC236}">
                <a16:creationId xmlns:a16="http://schemas.microsoft.com/office/drawing/2014/main" id="{4B0A6B08-A942-9938-5E20-7C4C563D3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1" y="318402"/>
            <a:ext cx="1763633" cy="3397314"/>
          </a:xfrm>
          <a:prstGeom prst="rect">
            <a:avLst/>
          </a:prstGeom>
        </p:spPr>
      </p:pic>
      <p:sp>
        <p:nvSpPr>
          <p:cNvPr id="32" name="Tekstvak 31">
            <a:extLst>
              <a:ext uri="{FF2B5EF4-FFF2-40B4-BE49-F238E27FC236}">
                <a16:creationId xmlns:a16="http://schemas.microsoft.com/office/drawing/2014/main" id="{1311C946-3C48-010C-8D94-474EEBF3FF76}"/>
              </a:ext>
            </a:extLst>
          </p:cNvPr>
          <p:cNvSpPr txBox="1"/>
          <p:nvPr/>
        </p:nvSpPr>
        <p:spPr>
          <a:xfrm>
            <a:off x="2875979" y="2266574"/>
            <a:ext cx="81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LP info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31ED4E80-A407-A1C4-1BF9-9F8AE6208679}"/>
              </a:ext>
            </a:extLst>
          </p:cNvPr>
          <p:cNvSpPr/>
          <p:nvPr/>
        </p:nvSpPr>
        <p:spPr>
          <a:xfrm>
            <a:off x="3079571" y="2674711"/>
            <a:ext cx="914400" cy="19015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Play</a:t>
            </a:r>
          </a:p>
        </p:txBody>
      </p:sp>
      <p:sp>
        <p:nvSpPr>
          <p:cNvPr id="43" name="Kruis 42">
            <a:extLst>
              <a:ext uri="{FF2B5EF4-FFF2-40B4-BE49-F238E27FC236}">
                <a16:creationId xmlns:a16="http://schemas.microsoft.com/office/drawing/2014/main" id="{77DCF54A-5DF2-0403-35FE-F97F12BABBA1}"/>
              </a:ext>
            </a:extLst>
          </p:cNvPr>
          <p:cNvSpPr/>
          <p:nvPr/>
        </p:nvSpPr>
        <p:spPr>
          <a:xfrm rot="2681310">
            <a:off x="4003878" y="504592"/>
            <a:ext cx="226051" cy="226051"/>
          </a:xfrm>
          <a:prstGeom prst="plus">
            <a:avLst>
              <a:gd name="adj" fmla="val 402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5" name="Rechte verbindingslijn met pijl 44">
            <a:extLst>
              <a:ext uri="{FF2B5EF4-FFF2-40B4-BE49-F238E27FC236}">
                <a16:creationId xmlns:a16="http://schemas.microsoft.com/office/drawing/2014/main" id="{A26950B9-C7D4-CD62-29EB-6E6E4B7A885E}"/>
              </a:ext>
            </a:extLst>
          </p:cNvPr>
          <p:cNvCxnSpPr>
            <a:cxnSpLocks/>
          </p:cNvCxnSpPr>
          <p:nvPr/>
        </p:nvCxnSpPr>
        <p:spPr>
          <a:xfrm flipH="1">
            <a:off x="2145553" y="617617"/>
            <a:ext cx="1814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kstvak 48">
            <a:extLst>
              <a:ext uri="{FF2B5EF4-FFF2-40B4-BE49-F238E27FC236}">
                <a16:creationId xmlns:a16="http://schemas.microsoft.com/office/drawing/2014/main" id="{00288E4A-C0BD-E1D9-1FEB-25E157AED311}"/>
              </a:ext>
            </a:extLst>
          </p:cNvPr>
          <p:cNvSpPr txBox="1"/>
          <p:nvPr/>
        </p:nvSpPr>
        <p:spPr>
          <a:xfrm>
            <a:off x="2140132" y="70901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Back</a:t>
            </a:r>
          </a:p>
        </p:txBody>
      </p:sp>
      <p:sp>
        <p:nvSpPr>
          <p:cNvPr id="50" name="Rechthoek 49">
            <a:extLst>
              <a:ext uri="{FF2B5EF4-FFF2-40B4-BE49-F238E27FC236}">
                <a16:creationId xmlns:a16="http://schemas.microsoft.com/office/drawing/2014/main" id="{E988DA93-D4DC-3C28-F27B-68B27C05A8EE}"/>
              </a:ext>
            </a:extLst>
          </p:cNvPr>
          <p:cNvSpPr/>
          <p:nvPr/>
        </p:nvSpPr>
        <p:spPr>
          <a:xfrm>
            <a:off x="447520" y="4523282"/>
            <a:ext cx="1493903" cy="21573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46074BF1-F0EB-29D2-1DB6-AD9A08D25668}"/>
              </a:ext>
            </a:extLst>
          </p:cNvPr>
          <p:cNvSpPr/>
          <p:nvPr/>
        </p:nvSpPr>
        <p:spPr>
          <a:xfrm>
            <a:off x="460831" y="6680609"/>
            <a:ext cx="1493903" cy="10232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6144F121-FFD8-720B-9185-DF2D80DDAE58}"/>
              </a:ext>
            </a:extLst>
          </p:cNvPr>
          <p:cNvSpPr/>
          <p:nvPr/>
        </p:nvSpPr>
        <p:spPr>
          <a:xfrm>
            <a:off x="531813" y="5360168"/>
            <a:ext cx="354198" cy="373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rgbClr val="FF0000"/>
                </a:solidFill>
              </a:rPr>
              <a:t>LP</a:t>
            </a:r>
          </a:p>
        </p:txBody>
      </p:sp>
      <p:sp>
        <p:nvSpPr>
          <p:cNvPr id="53" name="Rechthoek 52">
            <a:extLst>
              <a:ext uri="{FF2B5EF4-FFF2-40B4-BE49-F238E27FC236}">
                <a16:creationId xmlns:a16="http://schemas.microsoft.com/office/drawing/2014/main" id="{65395D92-E05F-5A0C-A898-7AF08E33B326}"/>
              </a:ext>
            </a:extLst>
          </p:cNvPr>
          <p:cNvSpPr/>
          <p:nvPr/>
        </p:nvSpPr>
        <p:spPr>
          <a:xfrm>
            <a:off x="531813" y="5915386"/>
            <a:ext cx="354198" cy="373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rgbClr val="FF0000"/>
                </a:solidFill>
              </a:rPr>
              <a:t>LP</a:t>
            </a:r>
          </a:p>
        </p:txBody>
      </p:sp>
      <p:sp>
        <p:nvSpPr>
          <p:cNvPr id="54" name="Rechthoek 53">
            <a:extLst>
              <a:ext uri="{FF2B5EF4-FFF2-40B4-BE49-F238E27FC236}">
                <a16:creationId xmlns:a16="http://schemas.microsoft.com/office/drawing/2014/main" id="{A00E0B1C-84E1-CB81-8D48-9AD65DE14D09}"/>
              </a:ext>
            </a:extLst>
          </p:cNvPr>
          <p:cNvSpPr/>
          <p:nvPr/>
        </p:nvSpPr>
        <p:spPr>
          <a:xfrm>
            <a:off x="1079033" y="5924160"/>
            <a:ext cx="354198" cy="373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rgbClr val="FF0000"/>
                </a:solidFill>
              </a:rPr>
              <a:t>LP</a:t>
            </a:r>
          </a:p>
        </p:txBody>
      </p:sp>
      <p:sp>
        <p:nvSpPr>
          <p:cNvPr id="55" name="Rechthoek 54">
            <a:extLst>
              <a:ext uri="{FF2B5EF4-FFF2-40B4-BE49-F238E27FC236}">
                <a16:creationId xmlns:a16="http://schemas.microsoft.com/office/drawing/2014/main" id="{C813F954-E505-0AC7-1C79-3AA28001915F}"/>
              </a:ext>
            </a:extLst>
          </p:cNvPr>
          <p:cNvSpPr/>
          <p:nvPr/>
        </p:nvSpPr>
        <p:spPr>
          <a:xfrm>
            <a:off x="1079033" y="5360168"/>
            <a:ext cx="354198" cy="373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rgbClr val="FF0000"/>
                </a:solidFill>
              </a:rPr>
              <a:t>LP</a:t>
            </a:r>
          </a:p>
        </p:txBody>
      </p:sp>
      <p:sp>
        <p:nvSpPr>
          <p:cNvPr id="56" name="Rechthoek 55">
            <a:extLst>
              <a:ext uri="{FF2B5EF4-FFF2-40B4-BE49-F238E27FC236}">
                <a16:creationId xmlns:a16="http://schemas.microsoft.com/office/drawing/2014/main" id="{8D383CE8-094E-2E77-1F11-51121089DDBC}"/>
              </a:ext>
            </a:extLst>
          </p:cNvPr>
          <p:cNvSpPr/>
          <p:nvPr/>
        </p:nvSpPr>
        <p:spPr>
          <a:xfrm>
            <a:off x="1626253" y="5924160"/>
            <a:ext cx="354198" cy="373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rgbClr val="FF0000"/>
                </a:solidFill>
              </a:rPr>
              <a:t>LP</a:t>
            </a:r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3A02D2B6-DBE4-8CC8-B92A-FE4D7CADF7F9}"/>
              </a:ext>
            </a:extLst>
          </p:cNvPr>
          <p:cNvSpPr/>
          <p:nvPr/>
        </p:nvSpPr>
        <p:spPr>
          <a:xfrm>
            <a:off x="1626253" y="5360168"/>
            <a:ext cx="354198" cy="373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rgbClr val="FF0000"/>
                </a:solidFill>
              </a:rPr>
              <a:t>LP</a:t>
            </a:r>
          </a:p>
        </p:txBody>
      </p:sp>
      <p:sp>
        <p:nvSpPr>
          <p:cNvPr id="58" name="Trapezium 57">
            <a:extLst>
              <a:ext uri="{FF2B5EF4-FFF2-40B4-BE49-F238E27FC236}">
                <a16:creationId xmlns:a16="http://schemas.microsoft.com/office/drawing/2014/main" id="{DE3985A0-25F0-ED88-BEAD-F840FEEFE271}"/>
              </a:ext>
            </a:extLst>
          </p:cNvPr>
          <p:cNvSpPr/>
          <p:nvPr/>
        </p:nvSpPr>
        <p:spPr>
          <a:xfrm>
            <a:off x="575990" y="6589509"/>
            <a:ext cx="1263584" cy="373838"/>
          </a:xfrm>
          <a:prstGeom prst="trapezoid">
            <a:avLst>
              <a:gd name="adj" fmla="val 7535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CC5D9AFD-2736-2DD1-2FC4-4A6A6AD8DF2F}"/>
              </a:ext>
            </a:extLst>
          </p:cNvPr>
          <p:cNvSpPr/>
          <p:nvPr/>
        </p:nvSpPr>
        <p:spPr>
          <a:xfrm>
            <a:off x="575989" y="6963347"/>
            <a:ext cx="1263583" cy="1901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Ovaal 59">
            <a:extLst>
              <a:ext uri="{FF2B5EF4-FFF2-40B4-BE49-F238E27FC236}">
                <a16:creationId xmlns:a16="http://schemas.microsoft.com/office/drawing/2014/main" id="{3C0B07F3-9C11-9595-17DA-E7BC7B9B1013}"/>
              </a:ext>
            </a:extLst>
          </p:cNvPr>
          <p:cNvSpPr/>
          <p:nvPr/>
        </p:nvSpPr>
        <p:spPr>
          <a:xfrm>
            <a:off x="777611" y="6627097"/>
            <a:ext cx="602843" cy="2892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61" name="Parallellogram 60">
            <a:extLst>
              <a:ext uri="{FF2B5EF4-FFF2-40B4-BE49-F238E27FC236}">
                <a16:creationId xmlns:a16="http://schemas.microsoft.com/office/drawing/2014/main" id="{458135B8-F526-0EAC-B14B-CCB1DDAD195C}"/>
              </a:ext>
            </a:extLst>
          </p:cNvPr>
          <p:cNvSpPr/>
          <p:nvPr/>
        </p:nvSpPr>
        <p:spPr>
          <a:xfrm>
            <a:off x="1380454" y="6589509"/>
            <a:ext cx="201621" cy="330735"/>
          </a:xfrm>
          <a:prstGeom prst="parallelogram">
            <a:avLst>
              <a:gd name="adj" fmla="val 7219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Ovaal 62">
            <a:extLst>
              <a:ext uri="{FF2B5EF4-FFF2-40B4-BE49-F238E27FC236}">
                <a16:creationId xmlns:a16="http://schemas.microsoft.com/office/drawing/2014/main" id="{B20BE326-276A-A57A-0AAF-BD5C50897F5C}"/>
              </a:ext>
            </a:extLst>
          </p:cNvPr>
          <p:cNvSpPr/>
          <p:nvPr/>
        </p:nvSpPr>
        <p:spPr>
          <a:xfrm>
            <a:off x="777611" y="6599953"/>
            <a:ext cx="602843" cy="289223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bg2">
                  <a:lumMod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rgbClr val="FF0000"/>
                </a:solidFill>
              </a:rPr>
              <a:t>•</a:t>
            </a:r>
          </a:p>
        </p:txBody>
      </p:sp>
      <p:pic>
        <p:nvPicPr>
          <p:cNvPr id="62" name="Afbeelding 61" descr="Afbeelding met schermopname, smartphone, omlijsting&#10;&#10;Automatisch gegenereerde beschrijving">
            <a:extLst>
              <a:ext uri="{FF2B5EF4-FFF2-40B4-BE49-F238E27FC236}">
                <a16:creationId xmlns:a16="http://schemas.microsoft.com/office/drawing/2014/main" id="{F2FF86C3-924B-AAEF-10F3-CE142C843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1" y="4403648"/>
            <a:ext cx="1763633" cy="3397314"/>
          </a:xfrm>
          <a:prstGeom prst="rect">
            <a:avLst/>
          </a:prstGeom>
        </p:spPr>
      </p:pic>
      <p:sp>
        <p:nvSpPr>
          <p:cNvPr id="1028" name="Vrije vorm 1027">
            <a:extLst>
              <a:ext uri="{FF2B5EF4-FFF2-40B4-BE49-F238E27FC236}">
                <a16:creationId xmlns:a16="http://schemas.microsoft.com/office/drawing/2014/main" id="{B05C59EC-507B-38D4-75ED-00A229E887BE}"/>
              </a:ext>
            </a:extLst>
          </p:cNvPr>
          <p:cNvSpPr/>
          <p:nvPr/>
        </p:nvSpPr>
        <p:spPr>
          <a:xfrm>
            <a:off x="209550" y="3019425"/>
            <a:ext cx="685800" cy="3705225"/>
          </a:xfrm>
          <a:custGeom>
            <a:avLst/>
            <a:gdLst>
              <a:gd name="connsiteX0" fmla="*/ 685800 w 685800"/>
              <a:gd name="connsiteY0" fmla="*/ 3705225 h 3705225"/>
              <a:gd name="connsiteX1" fmla="*/ 0 w 685800"/>
              <a:gd name="connsiteY1" fmla="*/ 3705225 h 3705225"/>
              <a:gd name="connsiteX2" fmla="*/ 0 w 685800"/>
              <a:gd name="connsiteY2" fmla="*/ 0 h 3705225"/>
              <a:gd name="connsiteX3" fmla="*/ 104775 w 685800"/>
              <a:gd name="connsiteY3" fmla="*/ 0 h 370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" h="3705225">
                <a:moveTo>
                  <a:pt x="685800" y="3705225"/>
                </a:moveTo>
                <a:lnTo>
                  <a:pt x="0" y="3705225"/>
                </a:lnTo>
                <a:lnTo>
                  <a:pt x="0" y="0"/>
                </a:lnTo>
                <a:lnTo>
                  <a:pt x="104775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Tekstvak 68">
            <a:extLst>
              <a:ext uri="{FF2B5EF4-FFF2-40B4-BE49-F238E27FC236}">
                <a16:creationId xmlns:a16="http://schemas.microsoft.com/office/drawing/2014/main" id="{BF2CF128-CB6A-BA3A-8864-23AF7CE4B045}"/>
              </a:ext>
            </a:extLst>
          </p:cNvPr>
          <p:cNvSpPr txBox="1"/>
          <p:nvPr/>
        </p:nvSpPr>
        <p:spPr>
          <a:xfrm>
            <a:off x="-81385" y="6744564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Klik lp</a:t>
            </a:r>
          </a:p>
        </p:txBody>
      </p:sp>
      <p:sp>
        <p:nvSpPr>
          <p:cNvPr id="1029" name="Tekstvak 1028">
            <a:extLst>
              <a:ext uri="{FF2B5EF4-FFF2-40B4-BE49-F238E27FC236}">
                <a16:creationId xmlns:a16="http://schemas.microsoft.com/office/drawing/2014/main" id="{ADBC744C-8238-E665-3FC1-49BEDFE0E5CA}"/>
              </a:ext>
            </a:extLst>
          </p:cNvPr>
          <p:cNvSpPr txBox="1"/>
          <p:nvPr/>
        </p:nvSpPr>
        <p:spPr>
          <a:xfrm>
            <a:off x="2006022" y="6698397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Speelt muziek?</a:t>
            </a:r>
          </a:p>
        </p:txBody>
      </p:sp>
      <p:sp>
        <p:nvSpPr>
          <p:cNvPr id="1030" name="Vrije vorm 1029">
            <a:extLst>
              <a:ext uri="{FF2B5EF4-FFF2-40B4-BE49-F238E27FC236}">
                <a16:creationId xmlns:a16="http://schemas.microsoft.com/office/drawing/2014/main" id="{7276C6F7-9094-8DB0-796E-0A6A4458748F}"/>
              </a:ext>
            </a:extLst>
          </p:cNvPr>
          <p:cNvSpPr/>
          <p:nvPr/>
        </p:nvSpPr>
        <p:spPr>
          <a:xfrm>
            <a:off x="2130804" y="2986481"/>
            <a:ext cx="1400961" cy="3036814"/>
          </a:xfrm>
          <a:custGeom>
            <a:avLst/>
            <a:gdLst>
              <a:gd name="connsiteX0" fmla="*/ 1400961 w 1400961"/>
              <a:gd name="connsiteY0" fmla="*/ 0 h 3036814"/>
              <a:gd name="connsiteX1" fmla="*/ 1400961 w 1400961"/>
              <a:gd name="connsiteY1" fmla="*/ 3036814 h 3036814"/>
              <a:gd name="connsiteX2" fmla="*/ 0 w 1400961"/>
              <a:gd name="connsiteY2" fmla="*/ 3036814 h 303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961" h="3036814">
                <a:moveTo>
                  <a:pt x="1400961" y="0"/>
                </a:moveTo>
                <a:lnTo>
                  <a:pt x="1400961" y="3036814"/>
                </a:lnTo>
                <a:lnTo>
                  <a:pt x="0" y="3036814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9C5FC82A-FC29-26A0-95E6-6E53B0FD460B}"/>
              </a:ext>
            </a:extLst>
          </p:cNvPr>
          <p:cNvSpPr txBox="1"/>
          <p:nvPr/>
        </p:nvSpPr>
        <p:spPr>
          <a:xfrm>
            <a:off x="-412317" y="5068497"/>
            <a:ext cx="622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Lp weg</a:t>
            </a:r>
          </a:p>
        </p:txBody>
      </p:sp>
    </p:spTree>
    <p:extLst>
      <p:ext uri="{BB962C8B-B14F-4D97-AF65-F5344CB8AC3E}">
        <p14:creationId xmlns:p14="http://schemas.microsoft.com/office/powerpoint/2010/main" val="243304156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</Words>
  <Application>Microsoft Macintosh PowerPoint</Application>
  <PresentationFormat>Breedbeeld</PresentationFormat>
  <Paragraphs>24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Numann</dc:creator>
  <cp:lastModifiedBy>Marc Numann</cp:lastModifiedBy>
  <cp:revision>4</cp:revision>
  <dcterms:created xsi:type="dcterms:W3CDTF">2024-09-23T10:38:16Z</dcterms:created>
  <dcterms:modified xsi:type="dcterms:W3CDTF">2024-09-26T09:34:15Z</dcterms:modified>
</cp:coreProperties>
</file>