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6357" autoAdjust="0"/>
  </p:normalViewPr>
  <p:slideViewPr>
    <p:cSldViewPr snapToGrid="0">
      <p:cViewPr varScale="1">
        <p:scale>
          <a:sx n="60" d="100"/>
          <a:sy n="60" d="100"/>
        </p:scale>
        <p:origin x="78" y="126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73F1EAD-DE57-9B83-A497-723D86B565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B15D47-8D4D-83F5-BEBC-932053F987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224CE-4543-4FA2-B644-54229315177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039EA6-F59F-0B2D-3925-326B04B377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0088C2-129A-8997-241B-C3AA2E8708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FAEF8-7C34-49A5-97C1-A42E382C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4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DDE2E-1DCA-488C-881C-EAB2D1B4B02D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20275-2B3D-4C64-9B33-66B9987F8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0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89762-7E4B-32B5-3D14-941147942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903022-B9A1-0856-47E9-A9027FAC6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D95819-5AB7-6799-FC93-CAD383DA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F7-5847-4D9D-8601-9EFCF6E293C9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FA940-06D0-1A4A-9BC3-79A98523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9AC9EA-727F-E7CC-51F4-66004221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58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AC433-F777-27C4-3C79-F5E75654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06DC62-E93F-3633-F9D1-3BD6E98E6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BB081-804B-9FF0-F5F3-5F913625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D22C-2B89-4318-8427-F19A23518E0A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BD3AA3-9539-0C98-E554-9CA32BA1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7D5B8D-34CD-ACB4-92AB-F0D9F4E1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44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1EA4EA-20B8-BF63-458F-DBE0EE56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BC592-6AAA-75AC-4828-C2F9A7668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F3C95-F217-C1A2-F0AE-8C9642D8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055-A23C-494A-8C2B-73A145CC5629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DBEE88-363C-64EE-4AB4-F8AAC4AE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DA34C-1CE0-DB14-82EA-8AFE8549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95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B82C7-A603-3C9C-4401-7078C317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ACC79-26FF-FE6C-A955-E003E823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C9ABEF-6C7E-09E0-3102-B461295A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2A0B-2AE1-4708-8C28-8E66949D8F87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75C36-A2D6-DF08-8DA2-4DC9F878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46EEE1-EFE1-557F-3BE2-D3A5FD56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7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B608B-2399-B242-6D56-95BF233F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030EB0-9B30-BE9A-F345-2E54AC8F1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BC3448-3997-483E-6EE8-3A6F384E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278-67CE-4635-9A6E-EC92F1B4E3DC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F962BF-BBCE-3B26-EA20-0C11011A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7D6367-FADE-F0C9-DCCF-1F6F45DA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3B741-DE51-0EE4-EE51-FE0865C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5DA783-9849-FD2E-4E93-67759B985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8F792E-71F0-F532-59CF-1BD77B6FC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DA0C2D-C14B-5650-5017-765F30CA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2D90-6605-46C1-BC36-340E69C88DE7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8F8239-CE5F-8619-A034-DA6EDE42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1E03A0-5EEA-405A-99B3-5F34A76D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43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150BC-E1FA-E030-6B7C-DA5647E9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B1817-875C-A67E-3439-03134238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B89607-A450-26C9-B71C-B4AA925F0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FC84F6-9C91-45D7-1145-339717119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BEDB96-6EDF-1738-76A9-DE2C1681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B158A5-7339-E275-0A16-AF13437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9A03-FB43-4C9B-8A05-8A10C5F573B6}" type="datetime1">
              <a:rPr lang="ru-RU" smtClean="0"/>
              <a:t>31.05.2023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72B185-5E5D-D16B-9450-DEBE93FD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C7C9FF-9B53-B578-E84C-475461B1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1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F6B50-1B88-4874-0FB4-D534E0A4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92B80B-1D3F-CB6D-1CA3-3857BE71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EC4-70D9-4707-B74D-188FC70B3FF0}" type="datetime1">
              <a:rPr lang="ru-RU" smtClean="0"/>
              <a:t>31.05.2023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ED3097-EC5E-3078-F5FA-3BE623F0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A2A735-2EF8-CA1C-D033-C4FDC705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CADE6B-A788-4E3F-4228-2BDC39F9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AA8A-102E-41E6-AA1F-61F4268B4974}" type="datetime1">
              <a:rPr lang="ru-RU" smtClean="0"/>
              <a:t>31.05.2023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D13921-D7FF-1B55-3733-E8FCBA78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32F34-E749-C341-7152-17AE3DAA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5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2351A-0CD9-FF5A-9DA3-B36B389B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EA323-6BE3-77F7-F0AC-5F5F153AE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69C105-DFBF-A62E-722A-ACE85E66C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A9B9B0-31AF-02BB-8F37-457E68C5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3165-CA6E-4579-B3B7-7FB6FAE20FB8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04C0A9-7172-BF4B-1BA6-F84BD18A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433920-2818-2B8D-A1D3-6B80AFEE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77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43695-F5ED-0ECA-25E9-A992E03B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9BBF7D-8AB9-AC42-0B6A-C82C2EE4D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A77CED-D84F-58B8-7597-55F9A68E4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3DE887-EE7C-288F-DAAD-115685F1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E71-387F-4376-AA7D-586981FEB925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DF8F0D-F6BF-F22F-44D8-B545EE94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D136DC-BB42-E1B5-52A0-25D066E9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7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397B3-2A1F-2FED-F254-41F70D05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EC2289-C338-44D1-2B1C-A49CAAA95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F37D05-AB2A-740C-1248-DDF8C85CD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4AFC-8EAE-479E-8AC3-09FC56DAFE28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3D8230-7194-F685-5249-5AFE7A25A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84486-D751-59B0-739D-B12E0D5E5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4DE58-EE83-78D7-0B50-8C1596D93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533" y="1596544"/>
            <a:ext cx="10258927" cy="1672896"/>
          </a:xfrm>
        </p:spPr>
        <p:txBody>
          <a:bodyPr>
            <a:noAutofit/>
          </a:bodyPr>
          <a:lstStyle/>
          <a:p>
            <a:r>
              <a:rPr lang="ru-RU" sz="26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КАЧЕСТВА РАДИОЛОКАЦИОННХ ИЗОБРАЖЕНИЙ ЗА СЧЁТ ФИЛЬТРАЦИИ МУЛЬТИПЛИКАТИВНОГО ШУМА С ПОМОЩЬЮ МЕТОДОВ ГЛУБОКОГО ОБУЧЕНИЯ</a:t>
            </a:r>
            <a:endParaRPr lang="ru-RU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6F7CC-2D6D-ABC0-7DB3-9B4D57C137DC}"/>
              </a:ext>
            </a:extLst>
          </p:cNvPr>
          <p:cNvSpPr txBox="1"/>
          <p:nvPr/>
        </p:nvSpPr>
        <p:spPr>
          <a:xfrm>
            <a:off x="2203361" y="398405"/>
            <a:ext cx="7785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электроники и телекоммуникаций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C46F8756-A081-0929-CB4D-17EEEA930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04967"/>
              </p:ext>
            </p:extLst>
          </p:nvPr>
        </p:nvGraphicFramePr>
        <p:xfrm>
          <a:off x="2189745" y="3759693"/>
          <a:ext cx="7812505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0358">
                  <a:extLst>
                    <a:ext uri="{9D8B030D-6E8A-4147-A177-3AD203B41FA5}">
                      <a16:colId xmlns:a16="http://schemas.microsoft.com/office/drawing/2014/main" val="3687579043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419662106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Выполнил: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гр. 4931101/90102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Научный руководитель: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ассистент,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к.т.н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Научный руководитель: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профессор,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д.т.н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Баташев В. В.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Павлов В. А.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Макаров С. 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0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00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4BC08-B74F-0CE3-02B7-717643D1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C1FAC-5B46-436E-6EB1-0A6FDD886AA6}"/>
              </a:ext>
            </a:extLst>
          </p:cNvPr>
          <p:cNvSpPr txBox="1"/>
          <p:nvPr/>
        </p:nvSpPr>
        <p:spPr>
          <a:xfrm>
            <a:off x="840041" y="1513135"/>
            <a:ext cx="10511917" cy="4581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алгоритма фильтрации спекл-шума на базе нейронной сети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архитектур нейронных сетей.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нейронных сетей на наборе данных.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качества полученного фильтра при помощи метрик.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Сравнение различных подходов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B2738DF-40D1-B98B-5DD6-CB9D4A47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48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02B17AF-19FE-BF89-9828-D166BDCD54B4}"/>
              </a:ext>
            </a:extLst>
          </p:cNvPr>
          <p:cNvGrpSpPr/>
          <p:nvPr/>
        </p:nvGrpSpPr>
        <p:grpSpPr>
          <a:xfrm>
            <a:off x="737434" y="2782641"/>
            <a:ext cx="4480714" cy="3706583"/>
            <a:chOff x="910147" y="1690687"/>
            <a:chExt cx="4500909" cy="36730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4EF67D-6166-950D-9EDD-1E1EFD19F79B}"/>
                </a:ext>
              </a:extLst>
            </p:cNvPr>
            <p:cNvSpPr txBox="1"/>
            <p:nvPr/>
          </p:nvSpPr>
          <p:spPr>
            <a:xfrm>
              <a:off x="910147" y="4967258"/>
              <a:ext cx="4500909" cy="396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1  Плотность распределение Рэлея</a:t>
              </a: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20A7428-4DE3-916D-4746-F96D3FFF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147" y="1690687"/>
              <a:ext cx="4307488" cy="331631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BDDA4-92FC-50C9-0843-4D949C8691B7}"/>
                  </a:ext>
                </a:extLst>
              </p:cNvPr>
              <p:cNvSpPr txBox="1"/>
              <p:nvPr/>
            </p:nvSpPr>
            <p:spPr>
              <a:xfrm>
                <a:off x="1216240" y="1857265"/>
                <a:ext cx="3169330" cy="379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BDDA4-92FC-50C9-0843-4D949C869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40" y="1857265"/>
                <a:ext cx="3169330" cy="379399"/>
              </a:xfrm>
              <a:prstGeom prst="rect">
                <a:avLst/>
              </a:prstGeom>
              <a:blipFill>
                <a:blip r:embed="rId3"/>
                <a:stretch>
                  <a:fillRect l="-3468" t="-25806" r="-3854" b="-46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Создание набора данных для обучения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2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4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Создание набора данных для обучения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443AF0-AE08-531B-121D-4450A3D73907}"/>
              </a:ext>
            </a:extLst>
          </p:cNvPr>
          <p:cNvGrpSpPr/>
          <p:nvPr/>
        </p:nvGrpSpPr>
        <p:grpSpPr>
          <a:xfrm>
            <a:off x="1062447" y="1421993"/>
            <a:ext cx="4480714" cy="5070882"/>
            <a:chOff x="6364443" y="1418341"/>
            <a:chExt cx="4480714" cy="5070882"/>
          </a:xfrm>
        </p:grpSpPr>
        <p:pic>
          <p:nvPicPr>
            <p:cNvPr id="3" name="Рисунок 2" descr="Изображение выглядит как снимок экрана, прямоугольный, Прямоугольник, шаблон&#10;&#10;Автоматически созданное описание">
              <a:extLst>
                <a:ext uri="{FF2B5EF4-FFF2-40B4-BE49-F238E27FC236}">
                  <a16:creationId xmlns:a16="http://schemas.microsoft.com/office/drawing/2014/main" id="{A07EA48D-A6F7-DD15-2DA7-12F3858D3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443" y="1418341"/>
              <a:ext cx="4480714" cy="46707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1CF7F6-AA3D-7073-7E47-65C3270F5934}"/>
                </a:ext>
              </a:extLst>
            </p:cNvPr>
            <p:cNvSpPr txBox="1"/>
            <p:nvPr/>
          </p:nvSpPr>
          <p:spPr>
            <a:xfrm>
              <a:off x="7091787" y="6089113"/>
              <a:ext cx="3037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 2. «Скользящее окно»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4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5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Создание набора данных для обучения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7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6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Создание набора данных для обучения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0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7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Создание набора данных для обучения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531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158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Тема Office</vt:lpstr>
      <vt:lpstr>ПОВЫШЕНИЕ КАЧЕСТВА РАДИОЛОКАЦИОННХ ИЗОБРАЖЕНИЙ ЗА СЧЁТ ФИЛЬТРАЦИИ МУЛЬТИПЛИКАТИВНОГО ШУМА С ПОМОЩЬЮ МЕТОДОВ ГЛУБОКОГО ОБУЧЕНИЯ</vt:lpstr>
      <vt:lpstr>Цель и задачи</vt:lpstr>
      <vt:lpstr>Создание набора данных для обучения</vt:lpstr>
      <vt:lpstr>Создание набора данных для обучения</vt:lpstr>
      <vt:lpstr>Создание набора данных для обучения</vt:lpstr>
      <vt:lpstr>Создание набора данных для обучения</vt:lpstr>
      <vt:lpstr>Создание набора данных для обучения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ПОВЫШЕНИЕ КАЧЕСТВА РАДИОЛОКАЦИОННХ ИЗОБРАЖЕНИЙ ЗА СЧЁТ ФИЛЬТРАЦИИ МУЛЬТИПЛИКАТИВНОГО ШУМА С ПОМОЩЬЮ МЕТОДОВ ГЛУБОКОГО ОБУЧЕНИЯ</dc:title>
  <dc:creator>Вадим Баташев</dc:creator>
  <cp:lastModifiedBy>Вадим Баташев</cp:lastModifiedBy>
  <cp:revision>6</cp:revision>
  <dcterms:created xsi:type="dcterms:W3CDTF">2023-05-31T07:00:52Z</dcterms:created>
  <dcterms:modified xsi:type="dcterms:W3CDTF">2023-05-31T09:36:35Z</dcterms:modified>
</cp:coreProperties>
</file>