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C36"/>
    <a:srgbClr val="EE3737"/>
    <a:srgbClr val="AC2318"/>
    <a:srgbClr val="995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8" autoAdjust="0"/>
    <p:restoredTop sz="76761" autoAdjust="0"/>
  </p:normalViewPr>
  <p:slideViewPr>
    <p:cSldViewPr snapToGrid="0">
      <p:cViewPr varScale="1">
        <p:scale>
          <a:sx n="75" d="100"/>
          <a:sy n="75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8BE9-3FE5-44AC-9420-F46077764793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7D083-AF50-4FC1-874C-16925FC50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5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теме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DOTA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Кузнецов Егор студент группы 21ис-1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D083-AF50-4FC1-874C-16925FC5003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579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 — это сложная и интеллектуальная компьютерная многопользовательская командная игра в жанре multiplayer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arena, выпущенная в свет в 2013 году компанией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этой игре важен не только герой, за которого вы будете играть, а также предметы которые вы собираете чтобы сделать его сильнее. Так же для хорошей игры вам обязательно нужно знать тактику и стратегию чтобы побеждать соперников. Киберспорт это очень важная часть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поскольку за счет киберспорта игра становится популярной, а также это то, что может стать в будущем профессий любого игра который имеет талант в этой игре.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D083-AF50-4FC1-874C-16925FC5003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D083-AF50-4FC1-874C-16925FC5003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89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данное время игры являются не только развлечением и занятием свободного времени, но и могут быть вашей основной работой. Я хочу рассказать про одну такую широко популярную игру под название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D083-AF50-4FC1-874C-16925FC5003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0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рассказать об игре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различные источники информации;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Рассказать, что это за игра и кто ее создал;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Рассказать о героях и предметах из игры;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Рассказать тактическую составляющую игры;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Рассказать про киберспорт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компьютерная игра.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D083-AF50-4FC1-874C-16925FC5003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45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sz="1200" dirty="0"/>
              <a:t>Dota 2 —компьютерная многопользовательская командная игра в жанре multiplayer </a:t>
            </a:r>
            <a:r>
              <a:rPr lang="ru-RU" sz="1200" dirty="0" err="1"/>
              <a:t>online</a:t>
            </a:r>
            <a:r>
              <a:rPr lang="ru-RU" sz="1200" dirty="0"/>
              <a:t> </a:t>
            </a:r>
            <a:r>
              <a:rPr lang="ru-RU" sz="1200" dirty="0" err="1"/>
              <a:t>battle</a:t>
            </a:r>
            <a:r>
              <a:rPr lang="ru-RU" sz="1200" dirty="0"/>
              <a:t> arena, разработанная корпорацией Valve. Игра изображает сражение на карте особого вида; в каждом матче участвуют две команды по пять игроков, управляющих «героями» — персонажами с различными наборами способностей. 15 августа 2011 года в официальном блоге был опубликован трейлер к игре. Dota 2 вышла в июле 2013 года после того, как два года находилась в стадии бета-тестирования.</a:t>
            </a:r>
          </a:p>
          <a:p>
            <a:pPr marL="0" indent="0">
              <a:buNone/>
            </a:pPr>
            <a:r>
              <a:rPr lang="ru-RU" sz="1200" dirty="0"/>
              <a:t>Изначально Dota 2 была выпущена на игровом движке Source, после чего в 2015 году была портирована на </a:t>
            </a:r>
            <a:r>
              <a:rPr lang="ru-RU" sz="1200" dirty="0" err="1"/>
              <a:t>Source</a:t>
            </a:r>
            <a:r>
              <a:rPr lang="ru-RU" sz="1200" dirty="0"/>
              <a:t> 2</a:t>
            </a:r>
            <a:endParaRPr lang="en-US" sz="1200" dirty="0"/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 —компьютерная многопользовательская командная игра в жанре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multiplayer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battle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arena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разработанная корпорацией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Valve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Игра является продолжением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пользовательской карты-модификации для игры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Warcraft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Reign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Chaos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дополнения к ней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Warcraft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Frozen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Throne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Игра изображает сражение на карте особого вида; в каждом матче участвуют две команды по пять игроков, управляющих «героями» — персонажами с различными наборами способностей. </a:t>
            </a:r>
          </a:p>
          <a:p>
            <a:pPr marL="0" indent="0" fontAlgn="base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игры началась в 2009 году, когда компания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Valve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приняла на работу основного разработчика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IceFrog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летом 2010 года подала заявку на регистрацию этой торговой марки. 13 октября 2010 года на игровом портале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Informer игра была анонсирована к выходу в 2011 году. 15 августа 2011 года в официальном блоге был опубликован трейлер к игре. Dota 2 вышла в июле 2013 года после того, как два года находилась в стадии бета-тестирования.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Dota 2 была выпущена на игровом движке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после чего в 2015 году была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indent="0">
              <a:buNone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D083-AF50-4FC1-874C-16925FC5003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5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в Dota 2 представлен 121 герой, каждый из которых имеет уникальные способности, характеристики, внешний вид и озвучку. По всем этим характеристикам и определяется их популярность. Причем она постоянно меняется при выходе новых обновлений. Каждый герой силён в той или иной ситуации, но только это поможет вам победить. Я хочу рассказать про 5 самых популярных героев за все время.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D083-AF50-4FC1-874C-16925FC5003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1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Pudge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Самый популярный герой в Dota 2, занимающий первую позицию по количеству сыгранных матчей на протяжение многих лет. Отличается уникальными способностями, которые делают игровой процесс более интересным. </a:t>
            </a:r>
          </a:p>
          <a:p>
            <a:endParaRPr lang="ru-RU" dirty="0"/>
          </a:p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Ogre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Популярный герой поддержки с уникальной ультимативной способностью, которая дает возможность применить умение или предмет сразу несколько раз (до 4 применений). Кроме того, он отличается большим приростом силы, благодаря чему имеет огромное количество ХП и способен легко отгонять противников с линии.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Bristleback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данный герой является одним из самых сильных. Чаще всего он играет на сложной линии, но рекомендуем брать его только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мид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в том, что так он сможет быстро набрать большой уровень и необходимые слоты, с которыми он станет практически неуязвимым.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итоге, такой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Бристлбек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сможет отогнать всю вражескую команду от своих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тимейтов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в это время легко сломают все здания и выигрывают матч.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ru-RU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Fiend</a:t>
            </a:r>
            <a:r>
              <a:rPr lang="ru-RU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Популярный герой, который появляется на центральной линии практически в каждой игре.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Fiend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довольно сильным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прокастером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за счет своей ультимативной способности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койлов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способен вносить огромный урон по нескольким целям. 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Sniper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Керри герой дальнего боя, который чаще всего стоит на центральной линии. За счет 3 скилла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самую большую дальность атаки в игре, благодаря чему он может расстреливать своих противников с огромного расстояния. Также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D083-AF50-4FC1-874C-16925FC5003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07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1.Dota 2 – бесплатные вещи, вторые – нейтральные предметы, а третьи – самые дорогие и эффективные.  Предметы увеличивают силу героя, давая ему преимущество перед противниками, в виде бонусов к атаке, а также позволяют использовать уникальные мощные умения, вешают на вражеского героя сильные усиление либо ослабляют соперников вокруг.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этого, есть еще используемые в Dota 2 предметы и артефакты. «Употребление» сильного зелья, восстанавливающего здоровье или магическую энергию, может кардинально повлиять на ход игрового процесса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Некоторые вещи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низкого разряда с помощью рецепта складываются в артефакты высшего разряда.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2.Для каждой фракции предусмотрено две разных лавки, в которых допускается перекладыванием предметов из ранца без ограничения по времени на применение.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«Основная лавка» продажи предметов и артефактов Дота 2 находятся на базе каждой команды вблизи фонтана сзади крепостей, где герои имеют возможность купить львиную долю вещей, за исключением самых дорогих и эффективных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итемов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Здесь же выполняется большинство улучшений.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«Потайная лавка» – третья разновидность торговой площадки по продаже предметов, расположенных в центре карты, здесь можно купить самые сильные и дорогие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итемы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Дота 2.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фонтане соперника допускается использование лавок для покупки, продажи артефактов Dota 2 и свободного доступа к тайнику.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Библиотека артефактов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2,  включает более 220 разнообразных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айтемов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Одни покупаются отдельно, а другие собираются из более дешевых составляющих и рецепта.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D083-AF50-4FC1-874C-16925FC5003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5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игре участвуют две команды по пять человек. Каждый из игроков выбирает героя, который носит определенную роль, после чего стартует непосредственно игра. Цель на карте — уничтожить главное здание врага. У сил света это дерево жизни, у тьмы — тёмный портал.</a:t>
            </a:r>
          </a:p>
          <a:p>
            <a:pPr marL="0" indent="0" fontAlgn="base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Персонажи расходятся по трём линиям — верхняя (топ), средняя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нижняя (бот). На всех линиях каждые 30 секунд появляются противники-боты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атакующие игроков. За убийство вражеских мобов вы получаете опыт и золото. Также на карте присутствует особая зона — лес, где за счёт убийства монстров можно получать дополнительные ресурсы (персонажей,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фармящих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этой зоне обычно называют «лесниками»). 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 всего важно определить, какая роль подходит вам. В Dota 2 их четыре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мидеры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хардлайнеры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саппорты.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Керри –Стартовая задача этой роли — добыча золота. Как правило, на линии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керри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проще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фармить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чем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из-за стабильной опеки саппортов. В последнее время на профессиональной сцене команды все чаще практикуют «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дабл-мид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(когда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мидеру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помогает один из саппортов), что несколько уравнивает возможность добычи золота на линиях.</a:t>
            </a:r>
          </a:p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Мидер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носит свое название из-за линии на которой он выступает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в переводе означает середина. На средней линии позиционное понимание игры важнее из-за уязвимости героя к атакам вражеских персонажей. Если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керри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сконцентрироваться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микроконтроле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мидеру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требуется постоянное наблюдение за всей картой.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Саппорты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поддержка) – скорее являются помощниками, но не стоит их недооценивать. В начальной стадии игры они выполняют важную роль — задают темп игры и дают напарникам информацию о происходящем на карте. Именно поэтому среди профессионалов капитаны, как правило, играют на саппортах.</a:t>
            </a:r>
          </a:p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Хардлайнер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сложная линия) – это промежуточная ступень между саппортами и ключевыми позициями, а также одна из самых сложных и ответственных ролей. Игроку-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хардлайнеру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нужно добывать много опыта и золота, но на линии зачастую этого получить не удается.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фарминге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крипу нужно нанести лишь ОДИН удар – последний. Если вы не делаете этого то просто теряете около 45 монет за каждого крипа. Добивание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крипов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ранних стадиях стоит выше чем убийство противников, потому что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крипов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получим больше опыта и золота чем за убийство. Но если предоставляется возможность убить вражеского героя без огромного риска то можно и попробовать.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 брать свиток с собой на линию поскольку он может спасти вас от убийства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п.с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вы заметили что вражеская команда направляется на вашу линию а вы там совершенно один можете быстро телепортироваться на базу.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D083-AF50-4FC1-874C-16925FC5003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80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Киберспорт — командное или индивидуальное соревнование на основе видеоигр. В России признан официальным видом спорта.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Dota 2, как и её предшественница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является киберспортивной дисциплиной, и ещё до официального выхода по ней было проведено множество турниров, самыми крупными из которых являются турниры серии The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организованные самими разработчиками — компанией Valve. The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крупнейшим киберспортивным турниром и одним из самых престижных среди прочих дисциплин.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расскажу про последний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прошел в 2021.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Юбилейный The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прошел в Стокгольме, призовой фонд составил $40 018 195 – почти на 6 млн больше, чем в 2019-м году.  Который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выйграла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русская команда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Spirit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составе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Yatoro, TORONTOTOKYO, Collapse, Mira,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Miposhka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D083-AF50-4FC1-874C-16925FC5003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17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0822A-243B-4578-B648-21AE4A685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366952-C326-4697-8DED-16D903D70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29C4A7-72EE-4C33-9FAC-7B244A1D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5E2B00-F295-403A-A96F-8C5F414A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A2E51-B1B4-4DEC-97FF-E898C87F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7B8EB-81A4-42AA-A452-B15C776C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A238A-3A77-4F74-AAEB-B55C021B5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7A854-0C69-44B5-BC1A-18BDD072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CF84F8-CA93-4D9D-A23D-31E13408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3E904-7E69-4AFB-A3A6-D32B0560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2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9944EE-1F3C-42DB-856B-90EEFF096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3A090C-9B02-4A0C-8D19-6C37D9DE3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A643A-D788-4BA6-94CB-C8827193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8FA0E-DB0C-4D73-9D45-69A9F8D9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C1D789-9EC3-4861-A017-9997BD1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47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9E7CB-548B-412C-92BB-8AE70210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07527-9368-4CC3-B19F-2D14429F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3A5241-E478-4A6E-92BB-AE56E19A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0380DD-BB49-44D6-8C0E-2D115C5A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2F9B55-E3C4-4BF6-A1F5-2B891320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3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854E0-ED70-4EA0-B078-96601699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532682-DA0E-412C-A2BE-AE6B6E60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9D126-CE0F-4AB2-BD95-8643F190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DFCFE0-98F1-463F-9624-7BE0E0DC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521F34-50FC-43AE-8389-FE104F75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9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5A078-BC0C-41BE-B3D3-13727ABC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9A067-767E-4E06-B437-ACFC5EB5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CCD688-AD76-4D2D-9544-2F05B8079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F0F5D2-BDF9-483A-B22B-E532C81A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6245EB-904D-4D45-84E8-97106CFD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5E829D-F1B4-4A7C-8E97-B07802AD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47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4CC61-8617-4DF0-9BC2-5462A265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0897D0-3464-411D-B747-EF57C9B8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A4DA23-E2B8-47BE-8ECF-A7D15A42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C33236-E02D-4C37-A2F5-FE096BA04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9F9D28-141D-4741-A8E9-853E1C12C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405562-66AE-406A-AA5D-357B4E60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F10BB4-741F-4EEB-8486-95C8FF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58FD45-095C-483B-B16E-47E7E14B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5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49152-C52F-45B3-A564-F58686FA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EE9D12-67EE-41B8-A7DE-C076471D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0824A8-4857-41DB-ADED-18C5C7B9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862DC6-B30C-4D5D-8112-33A00C6D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73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FCE0D3-B4DD-4441-9A0F-029C088F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FACD08-BAAF-4636-9CD5-301F2F1D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3F89C8-3A61-4823-B521-90FEF517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5D1AE-E972-4F27-8F43-0C877ADA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4512D8-BCC4-4A88-AC1C-43C67804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4A89C6-56E3-4842-A4EA-314A1D494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156BBC-A6FF-4835-8460-8C518451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FAA37F-EED3-411C-86CF-CED1320D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E1BD01-61D9-4E9C-90F8-2F3814B4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9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34893-692B-4EA6-8989-49E83EB0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DDCB1E-40BE-4B67-B8B7-1522B1720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5B420E-B10F-49DC-86AF-FB05FA653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0D3207-3C32-4A83-B14F-057CE8FE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2D333A-38AE-4004-9E88-3CE5A704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6B31D0-8F92-4F74-8276-F6BC616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98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ECB5C-727B-4B12-B637-496BE35C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1DC2CB-5C8B-439D-B25F-47761044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8B6831-8992-42F3-81A5-85A07078D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9A8D-5D03-4844-8073-FA17F84B1CE6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8029E-2C33-4ED6-9D0F-AFC4D4759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461E0-EFDA-49BD-97D2-81626B620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5859-DF12-4494-B472-D893B9B97F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44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mp.championat.com/cybersport/article-4478865-the-international-krupnejshij-kibersportivnyj-turnir-po-dota-2-istoriya-vse-pobediteli.html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dtf.ru/howto/6272-osnovy-dota-2-roli-i-strategi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a2.ru/guides/496-taktika-igry-v-dotu-dlya-novichkov/" TargetMode="External"/><Relationship Id="rId5" Type="http://schemas.openxmlformats.org/officeDocument/2006/relationships/hyperlink" Target="https://cq.ru/articles/dota-2/vse-artefakty-itemy-veshhi-i-predmety-dota-2-dlya-geroev-nazvanie-i-polnoe-opisanie" TargetMode="External"/><Relationship Id="rId4" Type="http://schemas.openxmlformats.org/officeDocument/2006/relationships/hyperlink" Target="https://mmogamesbase.ru/articles/luchshie-geroi-v-dota-2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DCEBFC-3AE7-4393-AA99-EBC73A0B0B9B}"/>
              </a:ext>
            </a:extLst>
          </p:cNvPr>
          <p:cNvSpPr/>
          <p:nvPr/>
        </p:nvSpPr>
        <p:spPr>
          <a:xfrm>
            <a:off x="-3133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9E696-77F8-4932-9610-971193569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0" y="2903875"/>
            <a:ext cx="5569527" cy="748108"/>
          </a:xfrm>
        </p:spPr>
        <p:txBody>
          <a:bodyPr>
            <a:normAutofit fontScale="90000"/>
          </a:bodyPr>
          <a:lstStyle/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EE3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DOTA 2</a:t>
            </a:r>
            <a:endParaRPr lang="ru-RU" dirty="0">
              <a:solidFill>
                <a:srgbClr val="EE3C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9351DE-F1B3-4480-962F-DF646C00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40" y="4575929"/>
            <a:ext cx="4451845" cy="1655762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Кузнецов Егор студент 1-го курса группы 21ИС-1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​​</a:t>
            </a:r>
          </a:p>
          <a:p>
            <a:pPr algn="l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Ершова Нина Александровна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​,</a:t>
            </a:r>
          </a:p>
          <a:p>
            <a:pPr algn="l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 Ульяновск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г. 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ADAB09A-4DA0-43B6-ACBD-3D850A110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60" y="152400"/>
            <a:ext cx="6159500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6440330-D904-49EC-9360-5BB336BD5B98}"/>
              </a:ext>
            </a:extLst>
          </p:cNvPr>
          <p:cNvSpPr/>
          <p:nvPr/>
        </p:nvSpPr>
        <p:spPr>
          <a:xfrm>
            <a:off x="349427" y="277615"/>
            <a:ext cx="5388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ОГАПОУ Ульяновский Авиационный колледж – Межрегиональный Центр Компетенций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EAEA6-30D4-460B-ACAD-7C336AC46F4B}"/>
              </a:ext>
            </a:extLst>
          </p:cNvPr>
          <p:cNvSpPr txBox="1"/>
          <p:nvPr/>
        </p:nvSpPr>
        <p:spPr>
          <a:xfrm>
            <a:off x="294740" y="2057132"/>
            <a:ext cx="357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292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B2B7439-AC0A-49A1-BF9C-30E0184F841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E118D24-FCEA-47F1-9F97-4D33FFCA6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25" y="5695992"/>
              <a:ext cx="965950" cy="96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166E4E0-FEF7-4DD6-836E-7D6A0E9F60A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7E251-6B8C-4E23-B624-429ADF5B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0" y="3159918"/>
            <a:ext cx="5836337" cy="5381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Киберспорт в DOTA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21C1A-9E15-4B07-B325-42DA776A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77" y="591863"/>
            <a:ext cx="5846444" cy="2151337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Киберспорт — командное или индивидуальное соревнование на основе видеоигр. В России признан официальным видом спорта.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881872-23F1-4C39-8BEC-962942AB8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7456"/>
            <a:ext cx="5836337" cy="312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E637FFF-1A4F-4DA7-B5BB-434C673F7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771" y="0"/>
            <a:ext cx="5836336" cy="311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D2AE36-5420-40FB-9E03-2F8E4A84A228}"/>
              </a:ext>
            </a:extLst>
          </p:cNvPr>
          <p:cNvSpPr txBox="1"/>
          <p:nvPr/>
        </p:nvSpPr>
        <p:spPr>
          <a:xfrm>
            <a:off x="6005670" y="4466731"/>
            <a:ext cx="58262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Юбилейный The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прошел в Стокгольме, призовой фонд составил $40 018 195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2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12D76D4-87C5-44B6-9AC7-3F2BD1B018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gradFill>
            <a:gsLst>
              <a:gs pos="0">
                <a:schemeClr val="accent3">
                  <a:lumMod val="67000"/>
                  <a:alpha val="40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93E0918-92C0-4C3B-BFE3-5382C073B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862" y="2249455"/>
              <a:ext cx="3518275" cy="3503677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9147F01-8785-4C7C-A3B5-4B46C6FEF67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E9929-2DAC-460B-AC46-440D4658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6DB2F-306F-4DF7-BC4C-5361823F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813"/>
            <a:ext cx="10515600" cy="4351338"/>
          </a:xfrm>
        </p:spPr>
        <p:txBody>
          <a:bodyPr/>
          <a:lstStyle/>
          <a:p>
            <a:pPr mar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 — это сложная и интеллектуальная компьютерная многопользовательская командная игра в жанре multiplayer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arena, выпущенная в свет в 2013 году компанией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этой игре важен не только герой, за которого вы будете играть, а также предметы которые вы собираете чтобы сделать его сильнее. Так же для хорошей игры вам обязательно нужно знать тактику и стратегию чтобы побеждать соперников. Киберспорт это очень важная часть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поскольку за счет киберспорта игра становится популярной, а также это то, что может стать в будущем профессий любого игра который имеет талант в этой игре.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66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5AF5844-0155-4562-96DE-6B8FDC10959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2E8E09E-332E-4E1B-908F-FF7754759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862" y="2249455"/>
              <a:ext cx="3518275" cy="3503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5778CD1-B89B-4BED-9EBA-1A916B963EA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3">
                    <a:lumMod val="67000"/>
                    <a:alpha val="40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D341A-E30B-44FC-B205-F943ED1E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8310C-EACD-4820-9C1D-EF49FD05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45720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2//Википедия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2010–2021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_2 (дата обращения 16.11.2021). - Текст: электронный.</a:t>
            </a:r>
          </a:p>
          <a:p>
            <a:pPr marL="0" lv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 20 лучших героев в Dota 2 — Авторская подборка//База ММО игр всех видов и жанров mmogamesbase.ru. – 2019-2021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https://mmogamesbase.ru/articles/luchshie-geroi-v-dota-2.html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 16. 12.2021). - Текст: электронный.</a:t>
            </a:r>
          </a:p>
          <a:p>
            <a:pPr marL="0" lv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предметы, вещи, артефакты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Dota 2 для героев с описанием// Киберспорт и игры cq.ru. – 2020-2021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https://cq.ru/articles/dota-2/vse-artefakty-itemy-veshhi-i-predmety-dota-2-dlya-geroev-nazvanie-i-polnoe-opisanie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 16.11.2021). - Тест: электронный.</a:t>
            </a:r>
          </a:p>
          <a:p>
            <a:pPr marL="0" lv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Тактика игры в доту, для новичков тактика Dota 2//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обновления, новости, матчи, турниры,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герои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2010-2021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dota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2.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ru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guides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/496-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taktika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-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igry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-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v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-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dotu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-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dlya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-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novichkov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 16.11.2021). - Тест: электронный.</a:t>
            </a:r>
          </a:p>
          <a:p>
            <a:pPr marL="0" lv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Dota 2: роли и стратегии//DTF - игры, кино, сериалы, разработка, сообщество dtf.ru. – 2017-2021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https://dtf.ru/howto/6272-osnovy-dota-2-roli-i-strategii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 16.11.2021). - Тест: электронный.</a:t>
            </a:r>
          </a:p>
          <a:p>
            <a:pPr marL="0" lv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всех победителей The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Кто поднимал над головой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Аегис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//Чемпионат.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amp.championat.com. – 2011-2021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https://amp.championat.com/cybersport/article-4478865-the-international-krupnejshij-kibersportivnyj-turnir-po-dota-2-istoriya-vse-pobediteli.html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 16.11.2021). - Тест: электронный.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64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51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2D36EEE-E040-48A2-8926-712372DA5D5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DED633F-5761-4347-AF1E-4A90E18B652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56D2097-0E0F-4425-BD4B-8F7818F71F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0825" y="5695992"/>
              <a:ext cx="965950" cy="96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DF3AE-30D3-4EDF-8945-50A1D312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1B4B0-287B-41E7-9BC5-5CF3F563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 аспекты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ее разработка	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Составляющие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	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Тактики и стратегии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Киберспорт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	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используемых источников </a:t>
            </a:r>
          </a:p>
        </p:txBody>
      </p:sp>
    </p:spTree>
    <p:extLst>
      <p:ext uri="{BB962C8B-B14F-4D97-AF65-F5344CB8AC3E}">
        <p14:creationId xmlns:p14="http://schemas.microsoft.com/office/powerpoint/2010/main" val="189840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667CD78-4CCB-4C4F-A518-9A6262D8F83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1418B8F-7813-4CB5-8432-95DB574A2DE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5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B069472-C825-4DF7-BB8A-5692022723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0825" y="5695992"/>
              <a:ext cx="965950" cy="96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A2AB5-3B79-455E-AD98-9C2C338D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</a:t>
            </a:r>
            <a:endParaRPr lang="ru-RU" b="1" dirty="0">
              <a:solidFill>
                <a:srgbClr val="EE3C3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91BB34-6D1F-4E11-BB37-4BFD0A17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данное время игры являются не только развлечением и занятием свободного времени, но и могут быть вашей основной работой. Я хочу рассказать про одну такую широко популярную игру под название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37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C90EC4E-51BA-4260-A41C-D77690E2BEB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FD72F0F-ED74-4922-B36F-10F5F8A352A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A79A903-6657-4F6C-A30E-9CFD9BD69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0825" y="5695992"/>
              <a:ext cx="965950" cy="96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559CD-DF36-44BB-AAEC-35CBAE44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0368D-E97F-40B4-9229-D5473209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рассказать об игре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различные источники информации;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Рассказать, что это за игра и кто ее создал;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Рассказать о героях и предметах из игры;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Рассказать тактическую составляющую игры;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Рассказать про киберспорт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компьютерная игра.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</p:txBody>
      </p:sp>
    </p:spTree>
    <p:extLst>
      <p:ext uri="{BB962C8B-B14F-4D97-AF65-F5344CB8AC3E}">
        <p14:creationId xmlns:p14="http://schemas.microsoft.com/office/powerpoint/2010/main" val="148656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425239-5062-459B-9DF1-F7C617317920}"/>
              </a:ext>
            </a:extLst>
          </p:cNvPr>
          <p:cNvGrpSpPr/>
          <p:nvPr/>
        </p:nvGrpSpPr>
        <p:grpSpPr>
          <a:xfrm>
            <a:off x="0" y="11569"/>
            <a:ext cx="12192000" cy="6858000"/>
            <a:chOff x="0" y="-11569"/>
            <a:chExt cx="12192000" cy="6858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846FC4B-A1B7-418D-B6F1-B1EC30A03511}"/>
                </a:ext>
              </a:extLst>
            </p:cNvPr>
            <p:cNvSpPr/>
            <p:nvPr/>
          </p:nvSpPr>
          <p:spPr>
            <a:xfrm>
              <a:off x="0" y="-11569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B0195EBF-F099-4A96-8E10-350919A7A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25" y="5695992"/>
              <a:ext cx="965950" cy="96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06706-C3B8-4F9F-8CA2-2EC365ED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52" y="266699"/>
            <a:ext cx="1127347" cy="5263933"/>
          </a:xfrm>
        </p:spPr>
        <p:txBody>
          <a:bodyPr vert="vert270">
            <a:noAutofit/>
          </a:bodyPr>
          <a:lstStyle/>
          <a:p>
            <a:r>
              <a:rPr lang="en-US" sz="3700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sz="3700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 и ее разработка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335F0-11B2-4988-A3F6-AE4F379C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456" y="727157"/>
            <a:ext cx="5665496" cy="6092743"/>
          </a:xfrm>
        </p:spPr>
        <p:txBody>
          <a:bodyPr>
            <a:noAutofit/>
          </a:bodyPr>
          <a:lstStyle/>
          <a:p>
            <a:pPr marL="0" indent="457200" algn="just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 — компьютерная многопользовательская командная игра в жанре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multiplayer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battle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arena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разработанная корпорацией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Valve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 вышла в июле 2013 года после того, как два года находилась в стадии бета-тестирования.</a:t>
            </a:r>
          </a:p>
          <a:p>
            <a:pPr marL="0" indent="0" fontAlgn="base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9BD9FB0-C621-428C-94B7-4DE0DB63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35" y="11569"/>
            <a:ext cx="4556166" cy="684643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6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E5A91B6-30FB-450D-8280-6C2EA36FBC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2A050F2-88DA-4E3A-BC68-06330DD9E19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93EEEC9-3D17-4C9C-B52E-BC38396BF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0825" y="5695992"/>
              <a:ext cx="965950" cy="96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04C58B-FD13-4520-86B0-9218D16C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5" y="200066"/>
            <a:ext cx="5404046" cy="5233239"/>
          </a:xfrm>
          <a:prstGeom prst="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C4F77-8DF3-4D1A-A1DD-CB8BFEEB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75" y="572292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Составляющие </a:t>
            </a:r>
            <a:r>
              <a:rPr lang="en-US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DOTA </a:t>
            </a:r>
            <a:r>
              <a:rPr lang="ru-RU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C57B48-4D85-422B-A157-60049366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21" y="177448"/>
            <a:ext cx="5623294" cy="5522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Герои:</a:t>
            </a:r>
          </a:p>
          <a:p>
            <a:pPr marL="0" indent="457200" algn="just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в Dota 2 представлен 121 герой, с уникальными способностями, характеристиками и внешний вид .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6836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C3EB610-67B8-4F5A-9F64-5133E47FD9C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53D07903-18FC-420B-B40B-0FA0A928EE6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B7679B8-2453-4379-95C3-03D016FB3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406" y="2925931"/>
              <a:ext cx="965950" cy="96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3D547-B5D7-4D36-B3D6-D8B43638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F51D4-FD2A-4BC7-9FFE-555EDE28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Pudge">
            <a:extLst>
              <a:ext uri="{FF2B5EF4-FFF2-40B4-BE49-F238E27FC236}">
                <a16:creationId xmlns:a16="http://schemas.microsoft.com/office/drawing/2014/main" id="{D4C079F9-FD3E-4E56-A832-DDEDBE75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Ogre Magi">
            <a:extLst>
              <a:ext uri="{FF2B5EF4-FFF2-40B4-BE49-F238E27FC236}">
                <a16:creationId xmlns:a16="http://schemas.microsoft.com/office/drawing/2014/main" id="{DC3DB69D-16E0-4089-BA52-B114D775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Bristleback">
            <a:extLst>
              <a:ext uri="{FF2B5EF4-FFF2-40B4-BE49-F238E27FC236}">
                <a16:creationId xmlns:a16="http://schemas.microsoft.com/office/drawing/2014/main" id="{DEF46466-8747-4F02-A991-F1B29A7E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1" y="3406902"/>
            <a:ext cx="6096000" cy="344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Shadow Fiend">
            <a:extLst>
              <a:ext uri="{FF2B5EF4-FFF2-40B4-BE49-F238E27FC236}">
                <a16:creationId xmlns:a16="http://schemas.microsoft.com/office/drawing/2014/main" id="{47FADECE-7219-48F6-8FFB-497D682E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06902"/>
            <a:ext cx="6100761" cy="34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Sniper">
            <a:extLst>
              <a:ext uri="{FF2B5EF4-FFF2-40B4-BE49-F238E27FC236}">
                <a16:creationId xmlns:a16="http://schemas.microsoft.com/office/drawing/2014/main" id="{9F14A017-F941-41AE-BC31-DD97AA30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1780315"/>
            <a:ext cx="6091237" cy="337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57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9CD9906-B380-4222-A56A-2FB4BA7682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19760AB-FA33-43D8-8E8D-D8F2622391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24CC807-A2F4-4C0C-B644-368AC639D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0825" y="557734"/>
              <a:ext cx="965950" cy="96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77E3F-4394-468F-84E8-3B738B42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25" y="557734"/>
            <a:ext cx="10515600" cy="3818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Предметы:</a:t>
            </a:r>
          </a:p>
          <a:p>
            <a:pPr marL="0" indent="45720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артефактов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 включает более 220 разнообразных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айтемов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Все предметы вещи артефакты и итемы Dota 2 для героев с описанием">
            <a:extLst>
              <a:ext uri="{FF2B5EF4-FFF2-40B4-BE49-F238E27FC236}">
                <a16:creationId xmlns:a16="http://schemas.microsoft.com/office/drawing/2014/main" id="{503EDB30-905F-41FB-B3A8-ACD90F4C2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45"/>
          <a:stretch/>
        </p:blipFill>
        <p:spPr bwMode="auto">
          <a:xfrm>
            <a:off x="0" y="4001294"/>
            <a:ext cx="12192000" cy="285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67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939194-6DB7-4935-8E24-E00DF0AA17D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49E7E67-81AF-488F-86A8-C5EA10387D0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755C1C0-0CD0-4491-8202-EAE590F84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25" y="5695992"/>
              <a:ext cx="965950" cy="96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E4515-D1A2-4B81-985E-E8492E06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999" y="109145"/>
            <a:ext cx="965950" cy="6356268"/>
          </a:xfrm>
        </p:spPr>
        <p:txBody>
          <a:bodyPr vert="vert">
            <a:noAutofit/>
          </a:bodyPr>
          <a:lstStyle/>
          <a:p>
            <a:pPr algn="ctr"/>
            <a:r>
              <a:rPr lang="ru-RU" sz="3500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Тактики и стратегии в </a:t>
            </a:r>
            <a:r>
              <a:rPr lang="en-US" sz="3500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ru-RU" sz="3500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br>
              <a:rPr lang="ru-RU" sz="3500" b="1" dirty="0">
                <a:solidFill>
                  <a:srgbClr val="EE3C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3500" b="1" dirty="0">
              <a:solidFill>
                <a:srgbClr val="EE3C3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36005-9DA1-4539-9D59-61DF30FD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16" y="200066"/>
            <a:ext cx="6110188" cy="549592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ru-RU" dirty="0"/>
          </a:p>
          <a:p>
            <a:pPr marL="0" indent="457200" fontAlgn="base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Dota 2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fontAlgn="base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внутриигровой роли</a:t>
            </a:r>
          </a:p>
          <a:p>
            <a:pPr marL="0" indent="457200" fontAlgn="base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Правильный фарм.</a:t>
            </a:r>
          </a:p>
          <a:p>
            <a:pPr marL="0" indent="457200" fontAlgn="base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Правильное использование Свитка телепортации.</a:t>
            </a:r>
          </a:p>
          <a:p>
            <a:pPr marL="0" indent="0" fontAlgn="base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341080-2F70-4A4B-B698-6A65A58F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71" y="392587"/>
            <a:ext cx="5215903" cy="511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9802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2347</Words>
  <Application>Microsoft Office PowerPoint</Application>
  <PresentationFormat>Широкоэкранный</PresentationFormat>
  <Paragraphs>125</Paragraphs>
  <Slides>12</Slides>
  <Notes>11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  DOTA 2</vt:lpstr>
      <vt:lpstr>СОДЕРЖАНИЕ</vt:lpstr>
      <vt:lpstr>Актуальность:</vt:lpstr>
      <vt:lpstr>ВВЕДЕНИЕ</vt:lpstr>
      <vt:lpstr>DOTA 2 и ее разработка</vt:lpstr>
      <vt:lpstr>Составляющие DOTA 2 </vt:lpstr>
      <vt:lpstr>Презентация PowerPoint</vt:lpstr>
      <vt:lpstr>Презентация PowerPoint</vt:lpstr>
      <vt:lpstr>Тактики и стратегии в DOTA 2 </vt:lpstr>
      <vt:lpstr>Киберспорт в DOTA 2</vt:lpstr>
      <vt:lpstr>ЗАКЛЮЧЕНИЕ</vt:lpstr>
      <vt:lpstr>Список используемых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 DOTA 2</dc:title>
  <dc:creator>Егорка Хло</dc:creator>
  <cp:lastModifiedBy>Егорка Хло</cp:lastModifiedBy>
  <cp:revision>14</cp:revision>
  <dcterms:created xsi:type="dcterms:W3CDTF">2022-05-25T13:37:33Z</dcterms:created>
  <dcterms:modified xsi:type="dcterms:W3CDTF">2022-05-27T14:48:25Z</dcterms:modified>
</cp:coreProperties>
</file>