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339fdcb62_0_3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339fdcb62_0_3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339fdcb62_0_3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339fdcb62_0_3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339fdcb62_0_3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339fdcb62_0_3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339fdcb62_0_3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339fdcb62_0_3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339fdcb62_0_3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339fdcb62_0_3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2001" y="750025"/>
            <a:ext cx="2571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Salify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2000" y="1834775"/>
            <a:ext cx="28251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By: Franklin Lagos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&amp;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Papa Dieng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750" y="750025"/>
            <a:ext cx="6272102" cy="35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Ever tried finding the best deals?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Looking for deals can be time-consuming.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Unknown Legitimacy of sellers.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Are there any coupons to further reduce the price?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Salify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 community-driven website to view available deals found and shared by users from all kinds of local or online stores.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View deals shared by users.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Create board to share deals.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Search for deals in specific categories.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Bookmark boards from other users to be notified of new updates.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Review boards to inform other users.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Recommend deals to board creators.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Mark select categories as “Do not recommend”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