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9005-C016-425B-86CD-C4FDEF41F1BA}" type="datetimeFigureOut">
              <a:rPr lang="ru-RU"/>
              <a:t>21.06.2017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8780-7858-453A-BF81-A8EB03D6454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1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0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5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1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6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92817" y="965916"/>
            <a:ext cx="10489842" cy="3151983"/>
          </a:xfrm>
        </p:spPr>
        <p:txBody>
          <a:bodyPr>
            <a:normAutofit/>
          </a:bodyPr>
          <a:lstStyle/>
          <a:p>
            <a:r>
              <a:rPr lang="ru-RU" sz="3600" dirty="0"/>
              <a:t>Курсовая работа по дисциплине «Технологии разработки программного обеспечения»</a:t>
            </a:r>
            <a:br>
              <a:rPr lang="ru-RU" sz="3600" dirty="0"/>
            </a:br>
            <a:r>
              <a:rPr lang="ru-RU" sz="3600" dirty="0"/>
              <a:t>на </a:t>
            </a:r>
            <a:r>
              <a:rPr lang="ru-RU" sz="3600" dirty="0" smtClean="0"/>
              <a:t>тему: </a:t>
            </a:r>
            <a:br>
              <a:rPr lang="ru-RU" sz="3600" dirty="0" smtClean="0"/>
            </a:br>
            <a:r>
              <a:rPr lang="ru-RU" sz="3600" dirty="0" smtClean="0"/>
              <a:t>Клавиатурный </a:t>
            </a:r>
            <a:r>
              <a:rPr lang="ru-RU" sz="3600" dirty="0"/>
              <a:t>тренажер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456449"/>
            <a:ext cx="9448800" cy="19314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solidFill>
                  <a:srgbClr val="FFFFFF"/>
                </a:solidFill>
                <a:latin typeface="Century Gothic"/>
              </a:rPr>
              <a:t>Выполнили</a:t>
            </a:r>
            <a:r>
              <a:rPr lang="ru-RU" dirty="0" smtClean="0">
                <a:solidFill>
                  <a:srgbClr val="FFFFFF"/>
                </a:solidFill>
                <a:latin typeface="Century Gothic"/>
              </a:rPr>
              <a:t>:</a:t>
            </a:r>
          </a:p>
          <a:p>
            <a:r>
              <a:rPr lang="ru-RU" dirty="0" smtClean="0">
                <a:solidFill>
                  <a:srgbClr val="FFFFFF"/>
                </a:solidFill>
                <a:latin typeface="Century Gothic"/>
              </a:rPr>
              <a:t>Студенты гр. ИП-511</a:t>
            </a:r>
            <a:endParaRPr lang="ru-RU" dirty="0" smtClean="0">
              <a:solidFill>
                <a:srgbClr val="FFFFFF"/>
              </a:solidFill>
              <a:latin typeface="Century Gothic"/>
            </a:endParaRPr>
          </a:p>
          <a:p>
            <a:r>
              <a:rPr lang="ru-RU" dirty="0" smtClean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 smtClean="0">
                <a:solidFill>
                  <a:srgbClr val="FFFFFF"/>
                </a:solidFill>
                <a:latin typeface="Century Gothic"/>
              </a:rPr>
              <a:t>Чакин</a:t>
            </a:r>
            <a:r>
              <a:rPr lang="ru-RU" dirty="0" smtClean="0">
                <a:solidFill>
                  <a:srgbClr val="FFFFFF"/>
                </a:solidFill>
                <a:latin typeface="Century Gothic"/>
              </a:rPr>
              <a:t> Сергей</a:t>
            </a:r>
          </a:p>
          <a:p>
            <a:r>
              <a:rPr lang="ru-RU" dirty="0" smtClean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Рыжов Иван.</a:t>
            </a:r>
          </a:p>
          <a:p>
            <a:r>
              <a:rPr lang="ru-RU" dirty="0">
                <a:solidFill>
                  <a:srgbClr val="FFFFFF"/>
                </a:solidFill>
                <a:latin typeface="Century Gothic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75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3938" y="554038"/>
            <a:ext cx="10147300" cy="1237652"/>
          </a:xfrm>
        </p:spPr>
        <p:txBody>
          <a:bodyPr/>
          <a:lstStyle/>
          <a:p>
            <a:r>
              <a:rPr lang="ru-RU" sz="4000" dirty="0"/>
              <a:t>Постановка </a:t>
            </a:r>
            <a:r>
              <a:rPr lang="ru-RU" sz="4000" dirty="0" smtClean="0"/>
              <a:t>задачи: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57263" y="1890713"/>
            <a:ext cx="9925385" cy="47053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Написать программу для игры в </a:t>
            </a:r>
            <a:r>
              <a:rPr lang="en-US" sz="3200" dirty="0"/>
              <a:t>“</a:t>
            </a:r>
            <a:r>
              <a:rPr lang="ru-RU" sz="3200" dirty="0"/>
              <a:t>виселицу</a:t>
            </a:r>
            <a:r>
              <a:rPr lang="en-US" sz="3200" dirty="0"/>
              <a:t>”</a:t>
            </a:r>
            <a:r>
              <a:rPr lang="ru-RU" sz="3200" dirty="0"/>
              <a:t>. Код написать на языке </a:t>
            </a:r>
            <a:r>
              <a:rPr lang="en-US" sz="3200" dirty="0"/>
              <a:t>C++.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Проект должен иметь много файловую структуру, покрытие тестами и быть загруженным на </a:t>
            </a:r>
            <a:r>
              <a:rPr lang="en-US" sz="3200" dirty="0" err="1"/>
              <a:t>GitHub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Программа написана под ОС </a:t>
            </a:r>
            <a:r>
              <a:rPr lang="en-US" sz="3200" dirty="0"/>
              <a:t>Windows.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946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941" y="425004"/>
            <a:ext cx="11287260" cy="6432996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endParaRPr lang="ru-RU" sz="2800" b="1" dirty="0"/>
          </a:p>
          <a:p>
            <a:pPr marL="0" indent="0">
              <a:buNone/>
            </a:pPr>
            <a:r>
              <a:rPr lang="ru-RU" sz="2800" b="1" dirty="0"/>
              <a:t>Тема:</a:t>
            </a:r>
          </a:p>
          <a:p>
            <a:r>
              <a:rPr lang="ru-RU" sz="2800" dirty="0" err="1"/>
              <a:t>KeyboardNinja</a:t>
            </a:r>
            <a:r>
              <a:rPr lang="ru-RU" sz="2800" dirty="0"/>
              <a:t>. (Клавиатурный тренажер) </a:t>
            </a:r>
          </a:p>
          <a:p>
            <a:pPr marL="0" indent="0">
              <a:buNone/>
            </a:pPr>
            <a:r>
              <a:rPr lang="ru-RU" sz="2800" b="1" dirty="0"/>
              <a:t>Состав команды:</a:t>
            </a:r>
          </a:p>
          <a:p>
            <a:pPr lvl="0"/>
            <a:r>
              <a:rPr lang="ru-RU" sz="2800" dirty="0"/>
              <a:t>Рыжов Иван (ИП-511)</a:t>
            </a:r>
          </a:p>
          <a:p>
            <a:pPr lvl="0"/>
            <a:r>
              <a:rPr lang="ru-RU" sz="2800" dirty="0" err="1"/>
              <a:t>Чакин</a:t>
            </a:r>
            <a:r>
              <a:rPr lang="ru-RU" sz="2800" dirty="0"/>
              <a:t> Сергей (ИП-511)</a:t>
            </a:r>
          </a:p>
          <a:p>
            <a:pPr marL="0" indent="0">
              <a:buNone/>
            </a:pPr>
            <a:r>
              <a:rPr lang="ru-RU" sz="2800" b="1" dirty="0"/>
              <a:t>Функционал программы</a:t>
            </a:r>
          </a:p>
          <a:p>
            <a:pPr lvl="0"/>
            <a:r>
              <a:rPr lang="ru-RU" sz="2800" dirty="0"/>
              <a:t>Программа, предназначенная для изучения раскладки клавиатуры компьютера и обучения быстрой печати. </a:t>
            </a:r>
          </a:p>
          <a:p>
            <a:pPr lvl="0"/>
            <a:r>
              <a:rPr lang="ru-RU" sz="2800" dirty="0"/>
              <a:t>Программный продукт должен решать следующие задачи:</a:t>
            </a:r>
          </a:p>
          <a:p>
            <a:pPr lvl="0"/>
            <a:r>
              <a:rPr lang="ru-RU" sz="2800" dirty="0"/>
              <a:t>Ввод определенного текста с клавиатуры в программу</a:t>
            </a:r>
          </a:p>
          <a:p>
            <a:pPr lvl="0"/>
            <a:r>
              <a:rPr lang="ru-RU" sz="2800" dirty="0"/>
              <a:t>Поиск ошибок </a:t>
            </a:r>
          </a:p>
          <a:p>
            <a:pPr lvl="0"/>
            <a:r>
              <a:rPr lang="ru-RU" sz="2800" dirty="0"/>
              <a:t>Вывод на экран результата теста</a:t>
            </a:r>
          </a:p>
          <a:p>
            <a:pPr lvl="0"/>
            <a:r>
              <a:rPr lang="ru-RU" sz="2800" dirty="0"/>
              <a:t>Входными данными для работы программы является текст набранный с клавиатуры, выходными данными результат после прохождения теста.</a:t>
            </a:r>
          </a:p>
          <a:p>
            <a:pPr marL="0" indent="0">
              <a:buNone/>
            </a:pPr>
            <a:r>
              <a:rPr lang="ru-RU" sz="2800" b="1" dirty="0"/>
              <a:t>Формат входных данных:</a:t>
            </a:r>
          </a:p>
          <a:p>
            <a:r>
              <a:rPr lang="ru-RU" sz="2900" dirty="0" smtClean="0"/>
              <a:t>Символьный ввод </a:t>
            </a:r>
            <a:r>
              <a:rPr lang="ru-RU" sz="2900" dirty="0"/>
              <a:t>с </a:t>
            </a:r>
            <a:r>
              <a:rPr lang="ru-RU" sz="2900" dirty="0" smtClean="0"/>
              <a:t>клавиатуры</a:t>
            </a:r>
            <a:endParaRPr lang="ru-RU" sz="2900" dirty="0"/>
          </a:p>
          <a:p>
            <a:pPr marL="0" indent="0">
              <a:buNone/>
            </a:pPr>
            <a:r>
              <a:rPr lang="ru-RU" sz="2800" b="1" dirty="0"/>
              <a:t>Интерфейс приложения:</a:t>
            </a:r>
          </a:p>
          <a:p>
            <a:pPr lvl="0"/>
            <a:r>
              <a:rPr lang="ru-RU" sz="2800" dirty="0"/>
              <a:t>Приложение работает в консольном режиме. </a:t>
            </a:r>
          </a:p>
          <a:p>
            <a:pPr lvl="0"/>
            <a:r>
              <a:rPr lang="ru-RU" sz="2800" dirty="0"/>
              <a:t>Меню следующие пункты:</a:t>
            </a:r>
          </a:p>
          <a:p>
            <a:r>
              <a:rPr lang="ru-RU" sz="2800" dirty="0"/>
              <a:t>1) </a:t>
            </a:r>
            <a:r>
              <a:rPr lang="en-US" sz="2800" dirty="0" smtClean="0"/>
              <a:t>Easy</a:t>
            </a:r>
            <a:r>
              <a:rPr lang="ru-RU" sz="2800" dirty="0" smtClean="0"/>
              <a:t>, 2</a:t>
            </a:r>
            <a:r>
              <a:rPr lang="ru-RU" sz="2800" dirty="0"/>
              <a:t>) </a:t>
            </a:r>
            <a:r>
              <a:rPr lang="en-US" sz="2800" dirty="0" smtClean="0"/>
              <a:t>Norm</a:t>
            </a:r>
            <a:r>
              <a:rPr lang="ru-RU" sz="2800" dirty="0" smtClean="0"/>
              <a:t>, 3</a:t>
            </a:r>
            <a:r>
              <a:rPr lang="ru-RU" sz="2800" dirty="0"/>
              <a:t>) </a:t>
            </a:r>
            <a:r>
              <a:rPr lang="en-US" sz="2800" dirty="0"/>
              <a:t>Hard</a:t>
            </a:r>
            <a:endParaRPr lang="ru-RU" sz="2800" dirty="0"/>
          </a:p>
          <a:p>
            <a:pPr lvl="0"/>
            <a:r>
              <a:rPr lang="ru-RU" sz="2800" dirty="0"/>
              <a:t>Вывод результата теста и оценка</a:t>
            </a:r>
          </a:p>
          <a:p>
            <a:pPr marL="0" indent="0">
              <a:buNone/>
            </a:pPr>
            <a:r>
              <a:rPr lang="ru-RU" sz="2800" dirty="0"/>
              <a:t>Ссылка на сайт:</a:t>
            </a:r>
            <a:br>
              <a:rPr lang="ru-RU" sz="2800" dirty="0"/>
            </a:br>
            <a:r>
              <a:rPr lang="ru-RU" sz="2800" i="1" dirty="0"/>
              <a:t>https://github.com/SergeyChakin/KeyboardNinja/tree/vetka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115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3938" y="252413"/>
            <a:ext cx="10147300" cy="1104807"/>
          </a:xfrm>
        </p:spPr>
        <p:txBody>
          <a:bodyPr/>
          <a:lstStyle/>
          <a:p>
            <a:r>
              <a:rPr lang="ru-RU" dirty="0"/>
              <a:t>Результат выполненной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657464" y="4916108"/>
            <a:ext cx="9575375" cy="1304888"/>
          </a:xfrm>
        </p:spPr>
        <p:txBody>
          <a:bodyPr/>
          <a:lstStyle/>
          <a:p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096" y="1658558"/>
            <a:ext cx="56673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3938" y="285750"/>
            <a:ext cx="10147300" cy="835534"/>
          </a:xfrm>
        </p:spPr>
        <p:txBody>
          <a:bodyPr/>
          <a:lstStyle/>
          <a:p>
            <a:r>
              <a:rPr lang="ru-RU" dirty="0"/>
              <a:t>Результат выполненной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3938" y="2005414"/>
            <a:ext cx="10144125" cy="4554740"/>
          </a:xfrm>
        </p:spPr>
        <p:txBody>
          <a:bodyPr>
            <a:normAutofit/>
          </a:bodyPr>
          <a:lstStyle/>
          <a:p>
            <a:endParaRPr lang="ru-RU" sz="3200" dirty="0">
              <a:solidFill>
                <a:srgbClr val="FFFFFF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433" y="1788755"/>
            <a:ext cx="5657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84150"/>
            <a:ext cx="10820400" cy="1242225"/>
          </a:xfrm>
        </p:spPr>
        <p:txBody>
          <a:bodyPr/>
          <a:lstStyle/>
          <a:p>
            <a:r>
              <a:rPr lang="ru-RU" dirty="0"/>
              <a:t>Результат выполненной работы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70" y="1554163"/>
            <a:ext cx="5676900" cy="326707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55638" y="1554163"/>
            <a:ext cx="10851847" cy="472122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7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вклад в проект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Рыжов Иван </a:t>
            </a:r>
            <a:br>
              <a:rPr lang="ru-RU" dirty="0" smtClean="0"/>
            </a:br>
            <a:r>
              <a:rPr lang="ru-RU" dirty="0" err="1" smtClean="0"/>
              <a:t>Чакин</a:t>
            </a:r>
            <a:r>
              <a:rPr lang="ru-RU" dirty="0" smtClean="0"/>
              <a:t> Сергей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7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TC104033937[[fn=След самолета]]</Template>
  <TotalTime>39</TotalTime>
  <Words>204</Words>
  <Application>Microsoft Office PowerPoint</Application>
  <PresentationFormat>Широкоэкранный</PresentationFormat>
  <Paragraphs>43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След самолета</vt:lpstr>
      <vt:lpstr>Курсовая работа по дисциплине «Технологии разработки программного обеспечения» на тему:  Клавиатурный тренажер</vt:lpstr>
      <vt:lpstr>Постановка задачи:</vt:lpstr>
      <vt:lpstr>Техническое задание</vt:lpstr>
      <vt:lpstr>Результат выполненной работы</vt:lpstr>
      <vt:lpstr>Результат выполненной работы</vt:lpstr>
      <vt:lpstr>Результат выполненной работы</vt:lpstr>
      <vt:lpstr>Личный вклад в проект</vt:lpstr>
      <vt:lpstr>Спасибо за внимание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Рыжов</dc:creator>
  <cp:lastModifiedBy>Иван Рыжов</cp:lastModifiedBy>
  <cp:revision>9</cp:revision>
  <dcterms:created xsi:type="dcterms:W3CDTF">2013-07-31T16:29:22Z</dcterms:created>
  <dcterms:modified xsi:type="dcterms:W3CDTF">2017-06-21T06:07:28Z</dcterms:modified>
</cp:coreProperties>
</file>