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6" r:id="rId4"/>
    <p:sldId id="257" r:id="rId5"/>
    <p:sldId id="258" r:id="rId6"/>
    <p:sldId id="259" r:id="rId7"/>
    <p:sldId id="261" r:id="rId8"/>
    <p:sldId id="267" r:id="rId9"/>
    <p:sldId id="268" r:id="rId10"/>
    <p:sldId id="260" r:id="rId11"/>
    <p:sldId id="262" r:id="rId12"/>
    <p:sldId id="263" r:id="rId13"/>
    <p:sldId id="264" r:id="rId1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Car Relive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策划案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策划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主策划：肖晟老师</a:t>
            </a:r>
            <a:endParaRPr lang="zh-CN" altLang="en-US"/>
          </a:p>
          <a:p>
            <a:r>
              <a:rPr lang="zh-CN" altLang="en-US"/>
              <a:t>内容策划：建立完备的</a:t>
            </a:r>
            <a:r>
              <a:rPr lang="zh-CN" altLang="en-US">
                <a:sym typeface="+mn-ea"/>
              </a:rPr>
              <a:t>事件库与人物特性库，前期使用本地化：接口输入</a:t>
            </a:r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；后期应当建立线上，便于定期更新数据。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程序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主程：游戏核心逻辑、前后端接口实现、</a:t>
            </a:r>
            <a:r>
              <a:rPr lang="en-US" altLang="zh-CN"/>
              <a:t>TTS</a:t>
            </a:r>
            <a:r>
              <a:rPr lang="zh-CN" altLang="en-US"/>
              <a:t>等。</a:t>
            </a:r>
            <a:endParaRPr lang="zh-CN" altLang="en-US"/>
          </a:p>
          <a:p>
            <a:r>
              <a:rPr lang="zh-CN" altLang="en-US"/>
              <a:t>爬虫与数据筛选：从多个网站爬取新闻大事及历史事件，并手动或自动的筛选信息。</a:t>
            </a:r>
            <a:endParaRPr lang="zh-CN" altLang="en-US"/>
          </a:p>
          <a:p>
            <a:r>
              <a:rPr lang="zh-CN" altLang="en-US">
                <a:sym typeface="+mn-ea"/>
              </a:rPr>
              <a:t>发布车载平台为</a:t>
            </a:r>
            <a:r>
              <a:rPr lang="en-US" altLang="zh-CN">
                <a:sym typeface="+mn-ea"/>
              </a:rPr>
              <a:t>Linux</a:t>
            </a:r>
            <a:r>
              <a:rPr lang="zh-CN" altLang="en-US">
                <a:sym typeface="+mn-ea"/>
              </a:rPr>
              <a:t>嵌入式系统，</a:t>
            </a:r>
            <a:r>
              <a:rPr lang="en-US" altLang="zh-CN">
                <a:sym typeface="+mn-ea"/>
              </a:rPr>
              <a:t>Unity</a:t>
            </a:r>
            <a:r>
              <a:rPr lang="zh-CN" altLang="en-US">
                <a:sym typeface="+mn-ea"/>
              </a:rPr>
              <a:t>版本</a:t>
            </a:r>
            <a:r>
              <a:rPr lang="en-US" altLang="zh-CN">
                <a:sym typeface="+mn-ea"/>
              </a:rPr>
              <a:t>2020.3.17.f1c1</a:t>
            </a:r>
            <a:endParaRPr lang="en-US" altLang="zh-CN"/>
          </a:p>
          <a:p>
            <a:r>
              <a:rPr lang="zh-CN" altLang="en-US">
                <a:sym typeface="+mn-ea"/>
              </a:rPr>
              <a:t>编程</a:t>
            </a:r>
            <a:r>
              <a:rPr lang="en-US" altLang="zh-CN">
                <a:sym typeface="+mn-ea"/>
              </a:rPr>
              <a:t>IDE</a:t>
            </a:r>
            <a:r>
              <a:rPr lang="zh-CN" altLang="en-US">
                <a:sym typeface="+mn-ea"/>
              </a:rPr>
              <a:t>建议采用</a:t>
            </a:r>
            <a:r>
              <a:rPr lang="en-US" altLang="zh-CN">
                <a:sym typeface="+mn-ea"/>
              </a:rPr>
              <a:t>VSCode</a:t>
            </a:r>
            <a:r>
              <a:rPr lang="zh-CN" altLang="en-US">
                <a:sym typeface="+mn-ea"/>
              </a:rPr>
              <a:t>或</a:t>
            </a:r>
            <a:r>
              <a:rPr lang="en-US" altLang="zh-CN">
                <a:sym typeface="+mn-ea"/>
              </a:rPr>
              <a:t>VS</a:t>
            </a:r>
            <a:endParaRPr lang="en-US" altLang="zh-CN">
              <a:sym typeface="+mn-ea"/>
            </a:endParaRPr>
          </a:p>
          <a:p>
            <a:r>
              <a:rPr lang="zh-CN" altLang="en-US"/>
              <a:t>版本管理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美工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UI</a:t>
            </a:r>
            <a:r>
              <a:rPr lang="zh-CN" altLang="en-US"/>
              <a:t>设计——背景、贴图、字体包装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运行平台——</a:t>
            </a:r>
            <a:r>
              <a:rPr lang="en-US" altLang="zh-CN"/>
              <a:t>Linux</a:t>
            </a:r>
            <a:r>
              <a:rPr lang="zh-CN" altLang="en-US"/>
              <a:t>系统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86225" cy="4351655"/>
          </a:xfrm>
        </p:spPr>
        <p:txBody>
          <a:bodyPr/>
          <a:p>
            <a:r>
              <a:rPr lang="zh-CN" altLang="en-US" sz="2000"/>
              <a:t>车载中控台屏幕设计：</a:t>
            </a:r>
            <a:endParaRPr lang="zh-CN" altLang="en-US" sz="2000"/>
          </a:p>
          <a:p>
            <a:r>
              <a:rPr lang="zh-CN" altLang="en-US" sz="2000"/>
              <a:t>下屏（</a:t>
            </a:r>
            <a:r>
              <a:rPr lang="en-US" altLang="zh-CN" sz="2000"/>
              <a:t>C</a:t>
            </a:r>
            <a:r>
              <a:rPr lang="zh-CN" altLang="en-US" sz="2000"/>
              <a:t>）</a:t>
            </a:r>
            <a:r>
              <a:rPr lang="en-US" altLang="zh-CN" sz="2000"/>
              <a:t>1728*1888</a:t>
            </a:r>
            <a:r>
              <a:rPr lang="zh-CN" altLang="en-US" sz="2000"/>
              <a:t>为中控台</a:t>
            </a:r>
            <a:endParaRPr lang="zh-CN" altLang="en-US" sz="2000"/>
          </a:p>
          <a:p>
            <a:r>
              <a:rPr lang="zh-CN" altLang="en-US" sz="2000"/>
              <a:t>上屏</a:t>
            </a:r>
            <a:r>
              <a:rPr lang="en-US" altLang="zh-CN" sz="2000"/>
              <a:t>(A1 A2)4320*720</a:t>
            </a:r>
            <a:r>
              <a:rPr lang="zh-CN" altLang="en-US" sz="2000"/>
              <a:t>驾驶台上</a:t>
            </a:r>
            <a:endParaRPr lang="zh-CN" altLang="en-US" sz="2000"/>
          </a:p>
          <a:p>
            <a:r>
              <a:rPr lang="zh-CN" altLang="en-US" sz="2000"/>
              <a:t>下屏</a:t>
            </a:r>
            <a:r>
              <a:rPr lang="en-US" altLang="zh-CN" sz="2000"/>
              <a:t>Display2</a:t>
            </a:r>
            <a:r>
              <a:rPr lang="zh-CN" altLang="en-US" sz="2000"/>
              <a:t>触控</a:t>
            </a:r>
            <a:r>
              <a:rPr lang="zh-CN" altLang="en-US" sz="2000" b="1"/>
              <a:t>操控</a:t>
            </a:r>
            <a:r>
              <a:rPr lang="zh-CN" altLang="en-US" sz="2000"/>
              <a:t>（人物初始化、结算等）</a:t>
            </a:r>
            <a:endParaRPr lang="zh-CN" altLang="en-US" sz="2000"/>
          </a:p>
          <a:p>
            <a:r>
              <a:rPr lang="zh-CN" altLang="en-US" sz="2000"/>
              <a:t>上屏</a:t>
            </a:r>
            <a:r>
              <a:rPr lang="en-US" altLang="zh-CN" sz="2000"/>
              <a:t>Display1</a:t>
            </a:r>
            <a:r>
              <a:rPr lang="zh-CN" altLang="en-US" sz="2000"/>
              <a:t>为游戏过程随机事件显示的主画面（开车时注意力难以到下屏）</a:t>
            </a:r>
            <a:endParaRPr lang="zh-CN" altLang="en-US" sz="2000"/>
          </a:p>
          <a:p>
            <a:r>
              <a:rPr lang="zh-CN" altLang="en-US" sz="2000"/>
              <a:t>每隔一定时间生成一个新事件，并用语音播报</a:t>
            </a:r>
            <a:endParaRPr lang="zh-CN" altLang="en-US" sz="2000"/>
          </a:p>
        </p:txBody>
      </p:sp>
      <p:pic>
        <p:nvPicPr>
          <p:cNvPr id="4" name="Picture 3" descr="4A160570-BD25-47E5-BE2B-8B311E407F16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4425" y="2082165"/>
            <a:ext cx="5757545" cy="38385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主体玩法与流程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开场界面：开局只有左右滑动的随机</a:t>
            </a:r>
            <a:r>
              <a:rPr lang="zh-CN" altLang="en-US" b="1"/>
              <a:t>预设</a:t>
            </a:r>
            <a:r>
              <a:rPr lang="zh-CN" altLang="en-US"/>
              <a:t>名称以供选择，</a:t>
            </a:r>
            <a:r>
              <a:rPr lang="zh-CN" altLang="en-US">
                <a:sym typeface="+mn-ea"/>
              </a:rPr>
              <a:t>起点名称让玩家有一定预期，同时又有足够随机性</a:t>
            </a:r>
            <a:endParaRPr lang="zh-CN" altLang="en-US"/>
          </a:p>
          <a:p>
            <a:r>
              <a:rPr lang="zh-CN" altLang="en-US"/>
              <a:t>采用句子结构随机化名称：定语</a:t>
            </a:r>
            <a:r>
              <a:rPr lang="en-US" altLang="zh-CN"/>
              <a:t>+</a:t>
            </a:r>
            <a:r>
              <a:rPr lang="zh-CN" altLang="en-US"/>
              <a:t>主体（愚蠢的天狼星。。。）</a:t>
            </a:r>
            <a:endParaRPr lang="zh-CN" altLang="en-US"/>
          </a:p>
          <a:p>
            <a:r>
              <a:rPr lang="zh-CN" altLang="en-US"/>
              <a:t>从出生</a:t>
            </a:r>
            <a:r>
              <a:rPr lang="en-US"/>
              <a:t>开始游戏，</a:t>
            </a:r>
            <a:r>
              <a:rPr lang="zh-CN" altLang="en-US"/>
              <a:t>以</a:t>
            </a:r>
            <a:r>
              <a:rPr lang="en-US"/>
              <a:t>一定间隔自动播放事件语音TTS</a:t>
            </a:r>
            <a:endParaRPr lang="en-US"/>
          </a:p>
          <a:p>
            <a:r>
              <a:rPr lang="zh-CN" altLang="en-US"/>
              <a:t>结局避免出现死亡，取而代之用升仙、外星人研究等开放结局</a:t>
            </a:r>
            <a:endParaRPr lang="en-US"/>
          </a:p>
          <a:p>
            <a:r>
              <a:rPr lang="zh-CN" altLang="en-US"/>
              <a:t>结算时得分统计、成就、回顾人生轨迹的摘要，选择</a:t>
            </a:r>
            <a:r>
              <a:rPr lang="zh-CN" altLang="en-US" b="1"/>
              <a:t>继续</a:t>
            </a:r>
            <a:r>
              <a:rPr lang="zh-CN" altLang="en-US"/>
              <a:t>可在下一局游戏时通过下屏可以看到上一局的同比信息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相比原版重开人生有什么区别？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一、弱化天赋和加点系统：原版的天赋选择占据玩家大量的输入信息，游戏过程中的反馈却不明显；同时手动选择加点对于车载平台操作臃肿缓慢。</a:t>
            </a:r>
            <a:endParaRPr lang="zh-CN" altLang="en-US"/>
          </a:p>
          <a:p>
            <a:r>
              <a:rPr lang="zh-CN" altLang="en-US"/>
              <a:t>二、天赋由人物特性取代，以更可感知的方式的影响人物轨迹（例如贪吃、聪明等）</a:t>
            </a:r>
            <a:endParaRPr lang="zh-CN" altLang="en-US"/>
          </a:p>
          <a:p>
            <a:r>
              <a:rPr lang="zh-CN" altLang="en-US"/>
              <a:t>三、游戏过程中不时出现新闻大事的</a:t>
            </a:r>
            <a:r>
              <a:rPr lang="en-US" altLang="zh-CN"/>
              <a:t>POP-UPS</a:t>
            </a:r>
            <a:r>
              <a:rPr lang="zh-CN" altLang="en-US"/>
              <a:t>、增加真实氛围</a:t>
            </a:r>
            <a:endParaRPr lang="zh-CN" altLang="en-US"/>
          </a:p>
          <a:p>
            <a:r>
              <a:rPr lang="zh-CN" altLang="en-US"/>
              <a:t>四、不用点击更新事件，而是</a:t>
            </a:r>
            <a:r>
              <a:rPr lang="en-US" altLang="zh-CN"/>
              <a:t>TTS</a:t>
            </a:r>
            <a:r>
              <a:rPr lang="zh-CN" altLang="en-US"/>
              <a:t>（文字转语音）定时播报并更新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内核</a:t>
            </a:r>
            <a:r>
              <a:rPr lang="en-US" altLang="zh-CN"/>
              <a:t>CORE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朦胧化：起点采用有内涵和暗示性的名称，如文曲星、贪狼星等</a:t>
            </a:r>
            <a:endParaRPr lang="en-US" altLang="zh-CN"/>
          </a:p>
          <a:p>
            <a:r>
              <a:rPr lang="zh-CN" altLang="en-US"/>
              <a:t>低输入：用最少的输入成本，换取最大的感官刺激（</a:t>
            </a:r>
            <a:r>
              <a:rPr lang="en-US" altLang="zh-CN"/>
              <a:t>TTS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 b="1"/>
              <a:t>随机性</a:t>
            </a:r>
            <a:r>
              <a:rPr lang="zh-CN" altLang="en-US"/>
              <a:t>：充分利用人的好奇心，在一定预期的基础上</a:t>
            </a:r>
            <a:endParaRPr lang="zh-CN" altLang="en-US"/>
          </a:p>
          <a:p>
            <a:r>
              <a:rPr lang="zh-CN" altLang="en-US"/>
              <a:t>离散化：驾驶过程的注意力是瞬时的，连续的动画效果会增加视觉驻留和疲劳度，不能使用</a:t>
            </a:r>
            <a:endParaRPr lang="zh-CN" altLang="en-US"/>
          </a:p>
          <a:p>
            <a:r>
              <a:rPr lang="zh-CN" altLang="en-US"/>
              <a:t>快速化：</a:t>
            </a:r>
            <a:r>
              <a:rPr lang="zh-CN" altLang="en-US">
                <a:sym typeface="+mn-ea"/>
              </a:rPr>
              <a:t>一局的周期应维持在几分钟之内</a:t>
            </a:r>
            <a:endParaRPr lang="zh-CN" altLang="en-US">
              <a:sym typeface="+mn-ea"/>
            </a:endParaRPr>
          </a:p>
          <a:p>
            <a:r>
              <a:rPr lang="zh-CN" altLang="en-US"/>
              <a:t>忌：不能出现交通事故、死亡等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>
            <a:normAutofit/>
          </a:bodyPr>
          <a:p>
            <a:pPr algn="ctr"/>
            <a:r>
              <a:rPr lang="zh-CN" altLang="en-US"/>
              <a:t>已有框架（仅参考屏幕功能分配，其他大部分重做）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34305" cy="1325880"/>
          </a:xfrm>
        </p:spPr>
        <p:txBody>
          <a:bodyPr/>
          <a:p>
            <a:pPr algn="ctr"/>
            <a:r>
              <a:rPr lang="zh-CN" altLang="en-US"/>
              <a:t>初始化——下屏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 Shot 2021-10-27 at 11.09.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4559300" cy="49276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110605" y="643890"/>
            <a:ext cx="489775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4400"/>
              <a:t>结算——下屏</a:t>
            </a:r>
            <a:endParaRPr lang="zh-CN" altLang="en-US" sz="4400"/>
          </a:p>
        </p:txBody>
      </p:sp>
      <p:pic>
        <p:nvPicPr>
          <p:cNvPr id="6" name="Picture 5" descr="Screen Shot 2021-10-27 at 11.11.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515" y="1825625"/>
            <a:ext cx="4559300" cy="492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Screen Shot 2021-10-27 at 11.24.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0"/>
            <a:ext cx="10058400" cy="17462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939165" y="330708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上屏事件向右生成</a:t>
            </a:r>
            <a:endParaRPr lang="zh-CN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7970520" y="3244850"/>
            <a:ext cx="31629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/>
              <a:t>下屏保留汽车定位导航等画面</a:t>
            </a:r>
            <a:endParaRPr lang="zh-CN" altLang="en-US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zh-CN" altLang="en-US"/>
              <a:t>团队分工与</a:t>
            </a:r>
            <a:r>
              <a:rPr lang="zh-CN" altLang="en-US">
                <a:sym typeface="+mn-ea"/>
              </a:rPr>
              <a:t>管理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942</Words>
  <Application>WPS Presentation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Helvetica Neue</vt:lpstr>
      <vt:lpstr>SimSun</vt:lpstr>
      <vt:lpstr>汉仪书宋二KW</vt:lpstr>
      <vt:lpstr>Calibri</vt:lpstr>
      <vt:lpstr>微软雅黑</vt:lpstr>
      <vt:lpstr>汉仪旗黑</vt:lpstr>
      <vt:lpstr>Arial Unicode MS</vt:lpstr>
      <vt:lpstr>SimSun</vt:lpstr>
      <vt:lpstr>Office Theme</vt:lpstr>
      <vt:lpstr>Car Relive</vt:lpstr>
      <vt:lpstr>运行平台——Linux系统</vt:lpstr>
      <vt:lpstr>主体玩法与流程</vt:lpstr>
      <vt:lpstr>相比原版重开人生有什么区别？</vt:lpstr>
      <vt:lpstr>内核CORE</vt:lpstr>
      <vt:lpstr>已有框架（仅参考屏幕功能分配，其他大部分重做）</vt:lpstr>
      <vt:lpstr>初始化——下屏</vt:lpstr>
      <vt:lpstr>PowerPoint 演示文稿</vt:lpstr>
      <vt:lpstr>团队分工与管理</vt:lpstr>
      <vt:lpstr>策划</vt:lpstr>
      <vt:lpstr>程序</vt:lpstr>
      <vt:lpstr>美工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Relive</dc:title>
  <dc:creator>g</dc:creator>
  <cp:lastModifiedBy>g</cp:lastModifiedBy>
  <cp:revision>62</cp:revision>
  <dcterms:created xsi:type="dcterms:W3CDTF">2021-10-30T08:07:35Z</dcterms:created>
  <dcterms:modified xsi:type="dcterms:W3CDTF">2021-10-30T08:07:35Z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1033-3.9.0.6159</vt:lpwstr>
  </property>
</Properties>
</file>