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334500" cy="9334500"/>
  <p:notesSz cx="6858000" cy="9144000"/>
  <p:defaultTextStyle>
    <a:defPPr>
      <a:defRPr lang="en-US"/>
    </a:defPPr>
    <a:lvl1pPr marL="0" algn="l" defTabSz="298689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1pPr>
    <a:lvl2pPr marL="298689" algn="l" defTabSz="298689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2pPr>
    <a:lvl3pPr marL="597378" algn="l" defTabSz="298689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3pPr>
    <a:lvl4pPr marL="896066" algn="l" defTabSz="298689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4pPr>
    <a:lvl5pPr marL="1194755" algn="l" defTabSz="298689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5pPr>
    <a:lvl6pPr marL="1493444" algn="l" defTabSz="298689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1792133" algn="l" defTabSz="298689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2090821" algn="l" defTabSz="298689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2389510" algn="l" defTabSz="298689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3" autoAdjust="0"/>
    <p:restoredTop sz="94660"/>
  </p:normalViewPr>
  <p:slideViewPr>
    <p:cSldViewPr snapToGrid="0">
      <p:cViewPr>
        <p:scale>
          <a:sx n="150" d="100"/>
          <a:sy n="150" d="100"/>
        </p:scale>
        <p:origin x="6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66725" cy="46672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6815" y="1527661"/>
            <a:ext cx="7000875" cy="3249789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815" y="4902774"/>
            <a:ext cx="7000875" cy="22536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746768" indent="0" algn="ctr">
              <a:buNone/>
              <a:defRPr sz="3267"/>
            </a:lvl2pPr>
            <a:lvl3pPr marL="1493535" indent="0" algn="ctr">
              <a:buNone/>
              <a:defRPr sz="2940"/>
            </a:lvl3pPr>
            <a:lvl4pPr marL="2240303" indent="0" algn="ctr">
              <a:buNone/>
              <a:defRPr sz="2613"/>
            </a:lvl4pPr>
            <a:lvl5pPr marL="2987070" indent="0" algn="ctr">
              <a:buNone/>
              <a:defRPr sz="2613"/>
            </a:lvl5pPr>
            <a:lvl6pPr marL="3733838" indent="0" algn="ctr">
              <a:buNone/>
              <a:defRPr sz="2613"/>
            </a:lvl6pPr>
            <a:lvl7pPr marL="4480606" indent="0" algn="ctr">
              <a:buNone/>
              <a:defRPr sz="2613"/>
            </a:lvl7pPr>
            <a:lvl8pPr marL="5227373" indent="0" algn="ctr">
              <a:buNone/>
              <a:defRPr sz="2613"/>
            </a:lvl8pPr>
            <a:lvl9pPr marL="5974141" indent="0" algn="ctr">
              <a:buNone/>
              <a:defRPr sz="261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1749" y="8651701"/>
            <a:ext cx="2100263" cy="49697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11FD8E5C-8F9B-4854-B8DE-FEB3D2A973F3}" type="datetimeFigureOut">
              <a:rPr lang="de-DE" smtClean="0"/>
              <a:pPr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92053" y="8651701"/>
            <a:ext cx="3150394" cy="49697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92492" y="8651701"/>
            <a:ext cx="2100263" cy="49697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DD518CE-1E1F-4FDA-90BD-81CE4360C13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4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747" y="496978"/>
            <a:ext cx="8051006" cy="1804239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1747" y="2484880"/>
            <a:ext cx="8051006" cy="592265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1749" y="8651701"/>
            <a:ext cx="2100263" cy="496977"/>
          </a:xfrm>
          <a:prstGeom prst="rect">
            <a:avLst/>
          </a:prstGeom>
        </p:spPr>
        <p:txBody>
          <a:bodyPr/>
          <a:lstStyle/>
          <a:p>
            <a:fld id="{11FD8E5C-8F9B-4854-B8DE-FEB3D2A973F3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92053" y="8651701"/>
            <a:ext cx="3150394" cy="49697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92492" y="8651701"/>
            <a:ext cx="2100263" cy="496977"/>
          </a:xfrm>
          <a:prstGeom prst="rect">
            <a:avLst/>
          </a:prstGeom>
        </p:spPr>
        <p:txBody>
          <a:bodyPr/>
          <a:lstStyle/>
          <a:p>
            <a:fld id="{5DD518CE-1E1F-4FDA-90BD-81CE4360C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6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0001" y="496978"/>
            <a:ext cx="2012752" cy="7910557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1749" y="496978"/>
            <a:ext cx="5921573" cy="79105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1749" y="8651701"/>
            <a:ext cx="2100263" cy="496977"/>
          </a:xfrm>
          <a:prstGeom prst="rect">
            <a:avLst/>
          </a:prstGeom>
        </p:spPr>
        <p:txBody>
          <a:bodyPr/>
          <a:lstStyle/>
          <a:p>
            <a:fld id="{11FD8E5C-8F9B-4854-B8DE-FEB3D2A973F3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92053" y="8651701"/>
            <a:ext cx="3150394" cy="49697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92492" y="8651701"/>
            <a:ext cx="2100263" cy="496977"/>
          </a:xfrm>
          <a:prstGeom prst="rect">
            <a:avLst/>
          </a:prstGeom>
        </p:spPr>
        <p:txBody>
          <a:bodyPr/>
          <a:lstStyle/>
          <a:p>
            <a:fld id="{5DD518CE-1E1F-4FDA-90BD-81CE4360C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13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747" y="496978"/>
            <a:ext cx="8051006" cy="180423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747" y="2484880"/>
            <a:ext cx="8051006" cy="59226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1749" y="8651701"/>
            <a:ext cx="2100263" cy="496977"/>
          </a:xfrm>
          <a:prstGeom prst="rect">
            <a:avLst/>
          </a:prstGeom>
        </p:spPr>
        <p:txBody>
          <a:bodyPr/>
          <a:lstStyle/>
          <a:p>
            <a:fld id="{11FD8E5C-8F9B-4854-B8DE-FEB3D2A973F3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92053" y="8651701"/>
            <a:ext cx="3150394" cy="49697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92492" y="8651701"/>
            <a:ext cx="2100263" cy="496977"/>
          </a:xfrm>
          <a:prstGeom prst="rect">
            <a:avLst/>
          </a:prstGeom>
        </p:spPr>
        <p:txBody>
          <a:bodyPr/>
          <a:lstStyle/>
          <a:p>
            <a:fld id="{5DD518CE-1E1F-4FDA-90BD-81CE4360C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20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885" y="2327145"/>
            <a:ext cx="8051006" cy="3882892"/>
          </a:xfrm>
          <a:prstGeom prst="rect">
            <a:avLst/>
          </a:prstGeom>
        </p:spPr>
        <p:txBody>
          <a:bodyPr anchor="b"/>
          <a:lstStyle>
            <a:lvl1pPr>
              <a:defRPr sz="9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6885" y="6246771"/>
            <a:ext cx="8051006" cy="20419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20">
                <a:solidFill>
                  <a:schemeClr val="tx1">
                    <a:tint val="75000"/>
                  </a:schemeClr>
                </a:solidFill>
              </a:defRPr>
            </a:lvl1pPr>
            <a:lvl2pPr marL="746768" indent="0">
              <a:buNone/>
              <a:defRPr sz="3267">
                <a:solidFill>
                  <a:schemeClr val="tx1">
                    <a:tint val="75000"/>
                  </a:schemeClr>
                </a:solidFill>
              </a:defRPr>
            </a:lvl2pPr>
            <a:lvl3pPr marL="1493535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3pPr>
            <a:lvl4pPr marL="2240303" indent="0">
              <a:buNone/>
              <a:defRPr sz="2613">
                <a:solidFill>
                  <a:schemeClr val="tx1">
                    <a:tint val="75000"/>
                  </a:schemeClr>
                </a:solidFill>
              </a:defRPr>
            </a:lvl4pPr>
            <a:lvl5pPr marL="2987070" indent="0">
              <a:buNone/>
              <a:defRPr sz="2613">
                <a:solidFill>
                  <a:schemeClr val="tx1">
                    <a:tint val="75000"/>
                  </a:schemeClr>
                </a:solidFill>
              </a:defRPr>
            </a:lvl5pPr>
            <a:lvl6pPr marL="3733838" indent="0">
              <a:buNone/>
              <a:defRPr sz="2613">
                <a:solidFill>
                  <a:schemeClr val="tx1">
                    <a:tint val="75000"/>
                  </a:schemeClr>
                </a:solidFill>
              </a:defRPr>
            </a:lvl6pPr>
            <a:lvl7pPr marL="4480606" indent="0">
              <a:buNone/>
              <a:defRPr sz="2613">
                <a:solidFill>
                  <a:schemeClr val="tx1">
                    <a:tint val="75000"/>
                  </a:schemeClr>
                </a:solidFill>
              </a:defRPr>
            </a:lvl7pPr>
            <a:lvl8pPr marL="5227373" indent="0">
              <a:buNone/>
              <a:defRPr sz="2613">
                <a:solidFill>
                  <a:schemeClr val="tx1">
                    <a:tint val="75000"/>
                  </a:schemeClr>
                </a:solidFill>
              </a:defRPr>
            </a:lvl8pPr>
            <a:lvl9pPr marL="5974141" indent="0">
              <a:buNone/>
              <a:defRPr sz="26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1749" y="8651701"/>
            <a:ext cx="2100263" cy="496977"/>
          </a:xfrm>
          <a:prstGeom prst="rect">
            <a:avLst/>
          </a:prstGeom>
        </p:spPr>
        <p:txBody>
          <a:bodyPr/>
          <a:lstStyle/>
          <a:p>
            <a:fld id="{11FD8E5C-8F9B-4854-B8DE-FEB3D2A973F3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92053" y="8651701"/>
            <a:ext cx="3150394" cy="49697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92492" y="8651701"/>
            <a:ext cx="2100263" cy="496977"/>
          </a:xfrm>
          <a:prstGeom prst="rect">
            <a:avLst/>
          </a:prstGeom>
        </p:spPr>
        <p:txBody>
          <a:bodyPr/>
          <a:lstStyle/>
          <a:p>
            <a:fld id="{5DD518CE-1E1F-4FDA-90BD-81CE4360C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47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747" y="496978"/>
            <a:ext cx="8051006" cy="1804239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1749" y="2484880"/>
            <a:ext cx="3967163" cy="59226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592" y="2484880"/>
            <a:ext cx="3967163" cy="59226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1749" y="8651701"/>
            <a:ext cx="2100263" cy="496977"/>
          </a:xfrm>
          <a:prstGeom prst="rect">
            <a:avLst/>
          </a:prstGeom>
        </p:spPr>
        <p:txBody>
          <a:bodyPr/>
          <a:lstStyle/>
          <a:p>
            <a:fld id="{11FD8E5C-8F9B-4854-B8DE-FEB3D2A973F3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92053" y="8651701"/>
            <a:ext cx="3150394" cy="49697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92492" y="8651701"/>
            <a:ext cx="2100263" cy="496977"/>
          </a:xfrm>
          <a:prstGeom prst="rect">
            <a:avLst/>
          </a:prstGeom>
        </p:spPr>
        <p:txBody>
          <a:bodyPr/>
          <a:lstStyle/>
          <a:p>
            <a:fld id="{5DD518CE-1E1F-4FDA-90BD-81CE4360C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35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63" y="496978"/>
            <a:ext cx="8051006" cy="1804239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65" y="2288250"/>
            <a:ext cx="3948931" cy="11214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920" b="1"/>
            </a:lvl1pPr>
            <a:lvl2pPr marL="746768" indent="0">
              <a:buNone/>
              <a:defRPr sz="3267" b="1"/>
            </a:lvl2pPr>
            <a:lvl3pPr marL="1493535" indent="0">
              <a:buNone/>
              <a:defRPr sz="2940" b="1"/>
            </a:lvl3pPr>
            <a:lvl4pPr marL="2240303" indent="0">
              <a:buNone/>
              <a:defRPr sz="2613" b="1"/>
            </a:lvl4pPr>
            <a:lvl5pPr marL="2987070" indent="0">
              <a:buNone/>
              <a:defRPr sz="2613" b="1"/>
            </a:lvl5pPr>
            <a:lvl6pPr marL="3733838" indent="0">
              <a:buNone/>
              <a:defRPr sz="2613" b="1"/>
            </a:lvl6pPr>
            <a:lvl7pPr marL="4480606" indent="0">
              <a:buNone/>
              <a:defRPr sz="2613" b="1"/>
            </a:lvl7pPr>
            <a:lvl8pPr marL="5227373" indent="0">
              <a:buNone/>
              <a:defRPr sz="2613" b="1"/>
            </a:lvl8pPr>
            <a:lvl9pPr marL="5974141" indent="0">
              <a:buNone/>
              <a:defRPr sz="261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965" y="3409686"/>
            <a:ext cx="3948931" cy="5015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5591" y="2288250"/>
            <a:ext cx="3968378" cy="11214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920" b="1"/>
            </a:lvl1pPr>
            <a:lvl2pPr marL="746768" indent="0">
              <a:buNone/>
              <a:defRPr sz="3267" b="1"/>
            </a:lvl2pPr>
            <a:lvl3pPr marL="1493535" indent="0">
              <a:buNone/>
              <a:defRPr sz="2940" b="1"/>
            </a:lvl3pPr>
            <a:lvl4pPr marL="2240303" indent="0">
              <a:buNone/>
              <a:defRPr sz="2613" b="1"/>
            </a:lvl4pPr>
            <a:lvl5pPr marL="2987070" indent="0">
              <a:buNone/>
              <a:defRPr sz="2613" b="1"/>
            </a:lvl5pPr>
            <a:lvl6pPr marL="3733838" indent="0">
              <a:buNone/>
              <a:defRPr sz="2613" b="1"/>
            </a:lvl6pPr>
            <a:lvl7pPr marL="4480606" indent="0">
              <a:buNone/>
              <a:defRPr sz="2613" b="1"/>
            </a:lvl7pPr>
            <a:lvl8pPr marL="5227373" indent="0">
              <a:buNone/>
              <a:defRPr sz="2613" b="1"/>
            </a:lvl8pPr>
            <a:lvl9pPr marL="5974141" indent="0">
              <a:buNone/>
              <a:defRPr sz="261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5591" y="3409686"/>
            <a:ext cx="3968378" cy="5015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1749" y="8651701"/>
            <a:ext cx="2100263" cy="496977"/>
          </a:xfrm>
          <a:prstGeom prst="rect">
            <a:avLst/>
          </a:prstGeom>
        </p:spPr>
        <p:txBody>
          <a:bodyPr/>
          <a:lstStyle/>
          <a:p>
            <a:fld id="{11FD8E5C-8F9B-4854-B8DE-FEB3D2A973F3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92053" y="8651701"/>
            <a:ext cx="3150394" cy="49697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92492" y="8651701"/>
            <a:ext cx="2100263" cy="496977"/>
          </a:xfrm>
          <a:prstGeom prst="rect">
            <a:avLst/>
          </a:prstGeom>
        </p:spPr>
        <p:txBody>
          <a:bodyPr/>
          <a:lstStyle/>
          <a:p>
            <a:fld id="{5DD518CE-1E1F-4FDA-90BD-81CE4360C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73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747" y="496978"/>
            <a:ext cx="8051006" cy="1804239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1749" y="8651701"/>
            <a:ext cx="2100263" cy="496977"/>
          </a:xfrm>
          <a:prstGeom prst="rect">
            <a:avLst/>
          </a:prstGeom>
        </p:spPr>
        <p:txBody>
          <a:bodyPr/>
          <a:lstStyle/>
          <a:p>
            <a:fld id="{11FD8E5C-8F9B-4854-B8DE-FEB3D2A973F3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92053" y="8651701"/>
            <a:ext cx="3150394" cy="49697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92492" y="8651701"/>
            <a:ext cx="2100263" cy="496977"/>
          </a:xfrm>
          <a:prstGeom prst="rect">
            <a:avLst/>
          </a:prstGeom>
        </p:spPr>
        <p:txBody>
          <a:bodyPr/>
          <a:lstStyle/>
          <a:p>
            <a:fld id="{5DD518CE-1E1F-4FDA-90BD-81CE4360C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19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1749" y="8651701"/>
            <a:ext cx="2100263" cy="496977"/>
          </a:xfrm>
          <a:prstGeom prst="rect">
            <a:avLst/>
          </a:prstGeom>
        </p:spPr>
        <p:txBody>
          <a:bodyPr/>
          <a:lstStyle/>
          <a:p>
            <a:fld id="{11FD8E5C-8F9B-4854-B8DE-FEB3D2A973F3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92053" y="8651701"/>
            <a:ext cx="3150394" cy="49697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92492" y="8651701"/>
            <a:ext cx="2100263" cy="496977"/>
          </a:xfrm>
          <a:prstGeom prst="rect">
            <a:avLst/>
          </a:prstGeom>
        </p:spPr>
        <p:txBody>
          <a:bodyPr/>
          <a:lstStyle/>
          <a:p>
            <a:fld id="{5DD518CE-1E1F-4FDA-90BD-81CE4360C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96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65" y="622300"/>
            <a:ext cx="3010619" cy="2178050"/>
          </a:xfrm>
          <a:prstGeom prst="rect">
            <a:avLst/>
          </a:prstGeom>
        </p:spPr>
        <p:txBody>
          <a:bodyPr anchor="b"/>
          <a:lstStyle>
            <a:lvl1pPr>
              <a:defRPr sz="52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380" y="1343995"/>
            <a:ext cx="4725591" cy="6633546"/>
          </a:xfrm>
          <a:prstGeom prst="rect">
            <a:avLst/>
          </a:prstGeom>
        </p:spPr>
        <p:txBody>
          <a:bodyPr/>
          <a:lstStyle>
            <a:lvl1pPr>
              <a:defRPr sz="5227"/>
            </a:lvl1pPr>
            <a:lvl2pPr>
              <a:defRPr sz="4573"/>
            </a:lvl2pPr>
            <a:lvl3pPr>
              <a:defRPr sz="3920"/>
            </a:lvl3pPr>
            <a:lvl4pPr>
              <a:defRPr sz="3267"/>
            </a:lvl4pPr>
            <a:lvl5pPr>
              <a:defRPr sz="3267"/>
            </a:lvl5pPr>
            <a:lvl6pPr>
              <a:defRPr sz="3267"/>
            </a:lvl6pPr>
            <a:lvl7pPr>
              <a:defRPr sz="3267"/>
            </a:lvl7pPr>
            <a:lvl8pPr>
              <a:defRPr sz="3267"/>
            </a:lvl8pPr>
            <a:lvl9pPr>
              <a:defRPr sz="326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965" y="2800352"/>
            <a:ext cx="3010619" cy="5187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13"/>
            </a:lvl1pPr>
            <a:lvl2pPr marL="746768" indent="0">
              <a:buNone/>
              <a:defRPr sz="2287"/>
            </a:lvl2pPr>
            <a:lvl3pPr marL="1493535" indent="0">
              <a:buNone/>
              <a:defRPr sz="1960"/>
            </a:lvl3pPr>
            <a:lvl4pPr marL="2240303" indent="0">
              <a:buNone/>
              <a:defRPr sz="1633"/>
            </a:lvl4pPr>
            <a:lvl5pPr marL="2987070" indent="0">
              <a:buNone/>
              <a:defRPr sz="1633"/>
            </a:lvl5pPr>
            <a:lvl6pPr marL="3733838" indent="0">
              <a:buNone/>
              <a:defRPr sz="1633"/>
            </a:lvl6pPr>
            <a:lvl7pPr marL="4480606" indent="0">
              <a:buNone/>
              <a:defRPr sz="1633"/>
            </a:lvl7pPr>
            <a:lvl8pPr marL="5227373" indent="0">
              <a:buNone/>
              <a:defRPr sz="1633"/>
            </a:lvl8pPr>
            <a:lvl9pPr marL="5974141" indent="0">
              <a:buNone/>
              <a:defRPr sz="16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1749" y="8651701"/>
            <a:ext cx="2100263" cy="496977"/>
          </a:xfrm>
          <a:prstGeom prst="rect">
            <a:avLst/>
          </a:prstGeom>
        </p:spPr>
        <p:txBody>
          <a:bodyPr/>
          <a:lstStyle/>
          <a:p>
            <a:fld id="{11FD8E5C-8F9B-4854-B8DE-FEB3D2A973F3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92053" y="8651701"/>
            <a:ext cx="3150394" cy="49697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92492" y="8651701"/>
            <a:ext cx="2100263" cy="496977"/>
          </a:xfrm>
          <a:prstGeom prst="rect">
            <a:avLst/>
          </a:prstGeom>
        </p:spPr>
        <p:txBody>
          <a:bodyPr/>
          <a:lstStyle/>
          <a:p>
            <a:fld id="{5DD518CE-1E1F-4FDA-90BD-81CE4360C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68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65" y="622300"/>
            <a:ext cx="3010619" cy="2178050"/>
          </a:xfrm>
          <a:prstGeom prst="rect">
            <a:avLst/>
          </a:prstGeom>
        </p:spPr>
        <p:txBody>
          <a:bodyPr anchor="b"/>
          <a:lstStyle>
            <a:lvl1pPr>
              <a:defRPr sz="52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68380" y="1343995"/>
            <a:ext cx="4725591" cy="663354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5227"/>
            </a:lvl1pPr>
            <a:lvl2pPr marL="746768" indent="0">
              <a:buNone/>
              <a:defRPr sz="4573"/>
            </a:lvl2pPr>
            <a:lvl3pPr marL="1493535" indent="0">
              <a:buNone/>
              <a:defRPr sz="3920"/>
            </a:lvl3pPr>
            <a:lvl4pPr marL="2240303" indent="0">
              <a:buNone/>
              <a:defRPr sz="3267"/>
            </a:lvl4pPr>
            <a:lvl5pPr marL="2987070" indent="0">
              <a:buNone/>
              <a:defRPr sz="3267"/>
            </a:lvl5pPr>
            <a:lvl6pPr marL="3733838" indent="0">
              <a:buNone/>
              <a:defRPr sz="3267"/>
            </a:lvl6pPr>
            <a:lvl7pPr marL="4480606" indent="0">
              <a:buNone/>
              <a:defRPr sz="3267"/>
            </a:lvl7pPr>
            <a:lvl8pPr marL="5227373" indent="0">
              <a:buNone/>
              <a:defRPr sz="3267"/>
            </a:lvl8pPr>
            <a:lvl9pPr marL="5974141" indent="0">
              <a:buNone/>
              <a:defRPr sz="326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965" y="2800352"/>
            <a:ext cx="3010619" cy="5187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13"/>
            </a:lvl1pPr>
            <a:lvl2pPr marL="746768" indent="0">
              <a:buNone/>
              <a:defRPr sz="2287"/>
            </a:lvl2pPr>
            <a:lvl3pPr marL="1493535" indent="0">
              <a:buNone/>
              <a:defRPr sz="1960"/>
            </a:lvl3pPr>
            <a:lvl4pPr marL="2240303" indent="0">
              <a:buNone/>
              <a:defRPr sz="1633"/>
            </a:lvl4pPr>
            <a:lvl5pPr marL="2987070" indent="0">
              <a:buNone/>
              <a:defRPr sz="1633"/>
            </a:lvl5pPr>
            <a:lvl6pPr marL="3733838" indent="0">
              <a:buNone/>
              <a:defRPr sz="1633"/>
            </a:lvl6pPr>
            <a:lvl7pPr marL="4480606" indent="0">
              <a:buNone/>
              <a:defRPr sz="1633"/>
            </a:lvl7pPr>
            <a:lvl8pPr marL="5227373" indent="0">
              <a:buNone/>
              <a:defRPr sz="1633"/>
            </a:lvl8pPr>
            <a:lvl9pPr marL="5974141" indent="0">
              <a:buNone/>
              <a:defRPr sz="16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1749" y="8651701"/>
            <a:ext cx="2100263" cy="496977"/>
          </a:xfrm>
          <a:prstGeom prst="rect">
            <a:avLst/>
          </a:prstGeom>
        </p:spPr>
        <p:txBody>
          <a:bodyPr/>
          <a:lstStyle/>
          <a:p>
            <a:fld id="{11FD8E5C-8F9B-4854-B8DE-FEB3D2A973F3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92053" y="8651701"/>
            <a:ext cx="3150394" cy="49697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92492" y="8651701"/>
            <a:ext cx="2100263" cy="496977"/>
          </a:xfrm>
          <a:prstGeom prst="rect">
            <a:avLst/>
          </a:prstGeom>
        </p:spPr>
        <p:txBody>
          <a:bodyPr/>
          <a:lstStyle/>
          <a:p>
            <a:fld id="{5DD518CE-1E1F-4FDA-90BD-81CE4360C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68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494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93535" rtl="0" eaLnBrk="1" latinLnBrk="0" hangingPunct="1">
        <a:lnSpc>
          <a:spcPct val="90000"/>
        </a:lnSpc>
        <a:spcBef>
          <a:spcPct val="0"/>
        </a:spcBef>
        <a:buNone/>
        <a:defRPr sz="71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84" indent="-373384" algn="l" defTabSz="1493535" rtl="0" eaLnBrk="1" latinLnBrk="0" hangingPunct="1">
        <a:lnSpc>
          <a:spcPct val="90000"/>
        </a:lnSpc>
        <a:spcBef>
          <a:spcPts val="1633"/>
        </a:spcBef>
        <a:buFont typeface="Arial" panose="020B0604020202020204" pitchFamily="34" charset="0"/>
        <a:buChar char="•"/>
        <a:defRPr sz="4573" kern="1200">
          <a:solidFill>
            <a:schemeClr val="tx1"/>
          </a:solidFill>
          <a:latin typeface="+mn-lt"/>
          <a:ea typeface="+mn-ea"/>
          <a:cs typeface="+mn-cs"/>
        </a:defRPr>
      </a:lvl1pPr>
      <a:lvl2pPr marL="1120151" indent="-373384" algn="l" defTabSz="1493535" rtl="0" eaLnBrk="1" latinLnBrk="0" hangingPunct="1">
        <a:lnSpc>
          <a:spcPct val="90000"/>
        </a:lnSpc>
        <a:spcBef>
          <a:spcPts val="817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2pPr>
      <a:lvl3pPr marL="1866919" indent="-373384" algn="l" defTabSz="1493535" rtl="0" eaLnBrk="1" latinLnBrk="0" hangingPunct="1">
        <a:lnSpc>
          <a:spcPct val="90000"/>
        </a:lnSpc>
        <a:spcBef>
          <a:spcPts val="817"/>
        </a:spcBef>
        <a:buFont typeface="Arial" panose="020B0604020202020204" pitchFamily="34" charset="0"/>
        <a:buChar char="•"/>
        <a:defRPr sz="3267" kern="1200">
          <a:solidFill>
            <a:schemeClr val="tx1"/>
          </a:solidFill>
          <a:latin typeface="+mn-lt"/>
          <a:ea typeface="+mn-ea"/>
          <a:cs typeface="+mn-cs"/>
        </a:defRPr>
      </a:lvl3pPr>
      <a:lvl4pPr marL="2613687" indent="-373384" algn="l" defTabSz="1493535" rtl="0" eaLnBrk="1" latinLnBrk="0" hangingPunct="1">
        <a:lnSpc>
          <a:spcPct val="90000"/>
        </a:lnSpc>
        <a:spcBef>
          <a:spcPts val="817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4pPr>
      <a:lvl5pPr marL="3360454" indent="-373384" algn="l" defTabSz="1493535" rtl="0" eaLnBrk="1" latinLnBrk="0" hangingPunct="1">
        <a:lnSpc>
          <a:spcPct val="90000"/>
        </a:lnSpc>
        <a:spcBef>
          <a:spcPts val="817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5pPr>
      <a:lvl6pPr marL="4107222" indent="-373384" algn="l" defTabSz="1493535" rtl="0" eaLnBrk="1" latinLnBrk="0" hangingPunct="1">
        <a:lnSpc>
          <a:spcPct val="90000"/>
        </a:lnSpc>
        <a:spcBef>
          <a:spcPts val="817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6pPr>
      <a:lvl7pPr marL="4853990" indent="-373384" algn="l" defTabSz="1493535" rtl="0" eaLnBrk="1" latinLnBrk="0" hangingPunct="1">
        <a:lnSpc>
          <a:spcPct val="90000"/>
        </a:lnSpc>
        <a:spcBef>
          <a:spcPts val="817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7pPr>
      <a:lvl8pPr marL="5600757" indent="-373384" algn="l" defTabSz="1493535" rtl="0" eaLnBrk="1" latinLnBrk="0" hangingPunct="1">
        <a:lnSpc>
          <a:spcPct val="90000"/>
        </a:lnSpc>
        <a:spcBef>
          <a:spcPts val="817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8pPr>
      <a:lvl9pPr marL="6347525" indent="-373384" algn="l" defTabSz="1493535" rtl="0" eaLnBrk="1" latinLnBrk="0" hangingPunct="1">
        <a:lnSpc>
          <a:spcPct val="90000"/>
        </a:lnSpc>
        <a:spcBef>
          <a:spcPts val="817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93535" rtl="0" eaLnBrk="1" latinLnBrk="0" hangingPunct="1"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46768" algn="l" defTabSz="1493535" rtl="0" eaLnBrk="1" latinLnBrk="0" hangingPunct="1">
        <a:defRPr sz="2940" kern="1200">
          <a:solidFill>
            <a:schemeClr val="tx1"/>
          </a:solidFill>
          <a:latin typeface="+mn-lt"/>
          <a:ea typeface="+mn-ea"/>
          <a:cs typeface="+mn-cs"/>
        </a:defRPr>
      </a:lvl2pPr>
      <a:lvl3pPr marL="1493535" algn="l" defTabSz="1493535" rtl="0" eaLnBrk="1" latinLnBrk="0" hangingPunct="1">
        <a:defRPr sz="2940" kern="1200">
          <a:solidFill>
            <a:schemeClr val="tx1"/>
          </a:solidFill>
          <a:latin typeface="+mn-lt"/>
          <a:ea typeface="+mn-ea"/>
          <a:cs typeface="+mn-cs"/>
        </a:defRPr>
      </a:lvl3pPr>
      <a:lvl4pPr marL="2240303" algn="l" defTabSz="1493535" rtl="0" eaLnBrk="1" latinLnBrk="0" hangingPunct="1">
        <a:defRPr sz="2940" kern="1200">
          <a:solidFill>
            <a:schemeClr val="tx1"/>
          </a:solidFill>
          <a:latin typeface="+mn-lt"/>
          <a:ea typeface="+mn-ea"/>
          <a:cs typeface="+mn-cs"/>
        </a:defRPr>
      </a:lvl4pPr>
      <a:lvl5pPr marL="2987070" algn="l" defTabSz="1493535" rtl="0" eaLnBrk="1" latinLnBrk="0" hangingPunct="1">
        <a:defRPr sz="2940" kern="1200">
          <a:solidFill>
            <a:schemeClr val="tx1"/>
          </a:solidFill>
          <a:latin typeface="+mn-lt"/>
          <a:ea typeface="+mn-ea"/>
          <a:cs typeface="+mn-cs"/>
        </a:defRPr>
      </a:lvl5pPr>
      <a:lvl6pPr marL="3733838" algn="l" defTabSz="1493535" rtl="0" eaLnBrk="1" latinLnBrk="0" hangingPunct="1">
        <a:defRPr sz="2940" kern="1200">
          <a:solidFill>
            <a:schemeClr val="tx1"/>
          </a:solidFill>
          <a:latin typeface="+mn-lt"/>
          <a:ea typeface="+mn-ea"/>
          <a:cs typeface="+mn-cs"/>
        </a:defRPr>
      </a:lvl6pPr>
      <a:lvl7pPr marL="4480606" algn="l" defTabSz="1493535" rtl="0" eaLnBrk="1" latinLnBrk="0" hangingPunct="1">
        <a:defRPr sz="2940" kern="1200">
          <a:solidFill>
            <a:schemeClr val="tx1"/>
          </a:solidFill>
          <a:latin typeface="+mn-lt"/>
          <a:ea typeface="+mn-ea"/>
          <a:cs typeface="+mn-cs"/>
        </a:defRPr>
      </a:lvl7pPr>
      <a:lvl8pPr marL="5227373" algn="l" defTabSz="1493535" rtl="0" eaLnBrk="1" latinLnBrk="0" hangingPunct="1">
        <a:defRPr sz="2940" kern="1200">
          <a:solidFill>
            <a:schemeClr val="tx1"/>
          </a:solidFill>
          <a:latin typeface="+mn-lt"/>
          <a:ea typeface="+mn-ea"/>
          <a:cs typeface="+mn-cs"/>
        </a:defRPr>
      </a:lvl8pPr>
      <a:lvl9pPr marL="5974141" algn="l" defTabSz="1493535" rtl="0" eaLnBrk="1" latinLnBrk="0" hangingPunct="1">
        <a:defRPr sz="29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>
            <a:extLst>
              <a:ext uri="{FF2B5EF4-FFF2-40B4-BE49-F238E27FC236}">
                <a16:creationId xmlns:a16="http://schemas.microsoft.com/office/drawing/2014/main" id="{464D4668-3DD6-49CA-86C2-01BDDD5F1BC0}"/>
              </a:ext>
            </a:extLst>
          </p:cNvPr>
          <p:cNvSpPr/>
          <p:nvPr/>
        </p:nvSpPr>
        <p:spPr>
          <a:xfrm>
            <a:off x="0" y="0"/>
            <a:ext cx="9334499" cy="466725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1DD1972-DC4A-4BC8-854C-F39DE7D8F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0020"/>
            <a:ext cx="2848373" cy="3781953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ED5ACD7F-DD41-4A27-AF61-8FEA98C2286A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4515922" y="322749"/>
            <a:ext cx="1790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A33D9165-4C2E-4CA5-A6C1-410C921F09ED}"/>
              </a:ext>
            </a:extLst>
          </p:cNvPr>
          <p:cNvSpPr txBox="1"/>
          <p:nvPr/>
        </p:nvSpPr>
        <p:spPr>
          <a:xfrm>
            <a:off x="4515922" y="91916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REST API Controller</a:t>
            </a:r>
          </a:p>
          <a:p>
            <a:r>
              <a:rPr lang="de-DE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z. B. </a:t>
            </a:r>
            <a:r>
              <a:rPr lang="de-DE" sz="1200" i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ClassesController.cs</a:t>
            </a:r>
            <a:endParaRPr lang="de-DE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606CEE2-1C4A-4602-8AF2-39725E0F7933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4515922" y="747600"/>
            <a:ext cx="4553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1987CF47-0EFD-4B38-9713-350AC4A95786}"/>
              </a:ext>
            </a:extLst>
          </p:cNvPr>
          <p:cNvSpPr txBox="1"/>
          <p:nvPr/>
        </p:nvSpPr>
        <p:spPr>
          <a:xfrm>
            <a:off x="6562172" y="516767"/>
            <a:ext cx="250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Servicekonfiguration</a:t>
            </a:r>
          </a:p>
          <a:p>
            <a:r>
              <a:rPr lang="de-DE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als Extension von </a:t>
            </a:r>
            <a:r>
              <a:rPr lang="de-DE" sz="1200" i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IServiceCollection</a:t>
            </a:r>
            <a:endParaRPr lang="de-DE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6ED34A3-585F-4D2C-ABCC-6B9D6904AF63}"/>
              </a:ext>
            </a:extLst>
          </p:cNvPr>
          <p:cNvSpPr txBox="1"/>
          <p:nvPr/>
        </p:nvSpPr>
        <p:spPr>
          <a:xfrm>
            <a:off x="4515922" y="853462"/>
            <a:ext cx="2520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Modelklassen</a:t>
            </a:r>
          </a:p>
          <a:p>
            <a:r>
              <a:rPr lang="de-DE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über </a:t>
            </a:r>
            <a:r>
              <a:rPr lang="de-DE" sz="12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Scaffold-</a:t>
            </a:r>
            <a:r>
              <a:rPr lang="de-DE" sz="1200" i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DbContext</a:t>
            </a:r>
            <a:r>
              <a:rPr lang="de-DE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generiert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2A4EAFC-7E26-48CB-ADCF-E8ADD4AF163E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4515922" y="1084295"/>
            <a:ext cx="2520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9F11FCC-1A95-49FB-9E01-E848A2FB112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346450" y="1045299"/>
            <a:ext cx="1169472" cy="389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eschweifte Klammer rechts 35">
            <a:extLst>
              <a:ext uri="{FF2B5EF4-FFF2-40B4-BE49-F238E27FC236}">
                <a16:creationId xmlns:a16="http://schemas.microsoft.com/office/drawing/2014/main" id="{9ED32B58-834F-4BDC-A29B-EDE67E34D51C}"/>
              </a:ext>
            </a:extLst>
          </p:cNvPr>
          <p:cNvSpPr/>
          <p:nvPr/>
        </p:nvSpPr>
        <p:spPr>
          <a:xfrm flipH="1">
            <a:off x="2233984" y="1752600"/>
            <a:ext cx="227276" cy="571500"/>
          </a:xfrm>
          <a:prstGeom prst="rightBrace">
            <a:avLst>
              <a:gd name="adj1" fmla="val 2845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BAE667F1-AB8A-4365-8346-2A671E8C0D86}"/>
              </a:ext>
            </a:extLst>
          </p:cNvPr>
          <p:cNvSpPr txBox="1"/>
          <p:nvPr/>
        </p:nvSpPr>
        <p:spPr>
          <a:xfrm>
            <a:off x="518161" y="1807517"/>
            <a:ext cx="171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Gemeinsamer Code</a:t>
            </a:r>
          </a:p>
          <a:p>
            <a:pPr algn="r"/>
            <a:r>
              <a:rPr lang="de-DE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Geräteunabhängig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85766858-BA8C-4A17-A135-D70F833FB66C}"/>
              </a:ext>
            </a:extLst>
          </p:cNvPr>
          <p:cNvSpPr txBox="1"/>
          <p:nvPr/>
        </p:nvSpPr>
        <p:spPr>
          <a:xfrm>
            <a:off x="4253310" y="4012720"/>
            <a:ext cx="298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Transfer Objects</a:t>
            </a:r>
          </a:p>
          <a:p>
            <a:r>
              <a:rPr lang="de-DE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zum Austausch zwischen Client und Server</a:t>
            </a:r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BDDA827-077E-492B-8675-E033FE13A3B1}"/>
              </a:ext>
            </a:extLst>
          </p:cNvPr>
          <p:cNvCxnSpPr>
            <a:cxnSpLocks/>
            <a:stCxn id="41" idx="3"/>
          </p:cNvCxnSpPr>
          <p:nvPr/>
        </p:nvCxnSpPr>
        <p:spPr>
          <a:xfrm flipH="1" flipV="1">
            <a:off x="4253312" y="4236133"/>
            <a:ext cx="2985688" cy="7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537131CC-6F18-499F-9F5A-3BD9E78738E5}"/>
              </a:ext>
            </a:extLst>
          </p:cNvPr>
          <p:cNvCxnSpPr>
            <a:cxnSpLocks/>
          </p:cNvCxnSpPr>
          <p:nvPr/>
        </p:nvCxnSpPr>
        <p:spPr>
          <a:xfrm>
            <a:off x="3619499" y="3954652"/>
            <a:ext cx="633811" cy="283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Geschweifte Klammer rechts 44">
            <a:extLst>
              <a:ext uri="{FF2B5EF4-FFF2-40B4-BE49-F238E27FC236}">
                <a16:creationId xmlns:a16="http://schemas.microsoft.com/office/drawing/2014/main" id="{8620225D-47B5-488E-9140-A72F3807E7F7}"/>
              </a:ext>
            </a:extLst>
          </p:cNvPr>
          <p:cNvSpPr/>
          <p:nvPr/>
        </p:nvSpPr>
        <p:spPr>
          <a:xfrm flipH="1">
            <a:off x="2233984" y="2377440"/>
            <a:ext cx="227276" cy="739140"/>
          </a:xfrm>
          <a:prstGeom prst="rightBrace">
            <a:avLst>
              <a:gd name="adj1" fmla="val 2845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Geschweifte Klammer rechts 45">
            <a:extLst>
              <a:ext uri="{FF2B5EF4-FFF2-40B4-BE49-F238E27FC236}">
                <a16:creationId xmlns:a16="http://schemas.microsoft.com/office/drawing/2014/main" id="{9B6CBC74-C0C9-4455-84B6-2E49C7EF3B02}"/>
              </a:ext>
            </a:extLst>
          </p:cNvPr>
          <p:cNvSpPr/>
          <p:nvPr/>
        </p:nvSpPr>
        <p:spPr>
          <a:xfrm flipH="1">
            <a:off x="2233984" y="3169920"/>
            <a:ext cx="227276" cy="571500"/>
          </a:xfrm>
          <a:prstGeom prst="rightBrace">
            <a:avLst>
              <a:gd name="adj1" fmla="val 2845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E0742003-90B7-46FA-BCED-59ED400E895B}"/>
              </a:ext>
            </a:extLst>
          </p:cNvPr>
          <p:cNvSpPr txBox="1"/>
          <p:nvPr/>
        </p:nvSpPr>
        <p:spPr>
          <a:xfrm>
            <a:off x="162323" y="2516177"/>
            <a:ext cx="2071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Android spezifischer Code</a:t>
            </a:r>
          </a:p>
          <a:p>
            <a:pPr algn="r"/>
            <a:r>
              <a:rPr lang="de-DE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Rechte (Manifest), Hardware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231AB1E3-50B7-40B0-A7C6-2B8F9BE51034}"/>
              </a:ext>
            </a:extLst>
          </p:cNvPr>
          <p:cNvSpPr txBox="1"/>
          <p:nvPr/>
        </p:nvSpPr>
        <p:spPr>
          <a:xfrm>
            <a:off x="162323" y="3224837"/>
            <a:ext cx="2071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UWP spezifischer Code</a:t>
            </a:r>
          </a:p>
          <a:p>
            <a:pPr algn="r"/>
            <a:r>
              <a:rPr lang="de-DE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Rechte (Manifest)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ECBBC770-CBB0-442B-86A9-952B370E4326}"/>
              </a:ext>
            </a:extLst>
          </p:cNvPr>
          <p:cNvCxnSpPr>
            <a:cxnSpLocks/>
          </p:cNvCxnSpPr>
          <p:nvPr/>
        </p:nvCxnSpPr>
        <p:spPr>
          <a:xfrm>
            <a:off x="3619500" y="2052442"/>
            <a:ext cx="37871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2D287D95-61BA-4B53-98A7-E46322B43D5F}"/>
              </a:ext>
            </a:extLst>
          </p:cNvPr>
          <p:cNvSpPr txBox="1"/>
          <p:nvPr/>
        </p:nvSpPr>
        <p:spPr>
          <a:xfrm>
            <a:off x="4515922" y="1821609"/>
            <a:ext cx="3553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Serviceklassen</a:t>
            </a:r>
          </a:p>
          <a:p>
            <a:r>
              <a:rPr lang="de-DE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für lokale Businesslogik (z. B. REST Service)</a:t>
            </a: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51B14E5-2C7B-4875-9299-53353689D83C}"/>
              </a:ext>
            </a:extLst>
          </p:cNvPr>
          <p:cNvCxnSpPr>
            <a:cxnSpLocks/>
            <a:endCxn id="54" idx="3"/>
          </p:cNvCxnSpPr>
          <p:nvPr/>
        </p:nvCxnSpPr>
        <p:spPr>
          <a:xfrm>
            <a:off x="5255062" y="2495000"/>
            <a:ext cx="26887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126EE689-73DA-453F-8E14-B3D404FB835C}"/>
              </a:ext>
            </a:extLst>
          </p:cNvPr>
          <p:cNvSpPr txBox="1"/>
          <p:nvPr/>
        </p:nvSpPr>
        <p:spPr>
          <a:xfrm>
            <a:off x="5255062" y="2264167"/>
            <a:ext cx="268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Viewmodels</a:t>
            </a:r>
            <a:endParaRPr lang="de-DE" sz="1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de-DE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für die Views, </a:t>
            </a:r>
            <a:r>
              <a:rPr lang="de-DE" sz="1200" i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ViewnameViewModel.cs</a:t>
            </a:r>
            <a:endParaRPr lang="de-DE" sz="1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DC29E726-2FC8-4579-90B2-B77AA6CD869D}"/>
              </a:ext>
            </a:extLst>
          </p:cNvPr>
          <p:cNvCxnSpPr>
            <a:cxnSpLocks/>
          </p:cNvCxnSpPr>
          <p:nvPr/>
        </p:nvCxnSpPr>
        <p:spPr>
          <a:xfrm>
            <a:off x="3921045" y="2251488"/>
            <a:ext cx="1334017" cy="241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Geschweifte Klammer rechts 64">
            <a:extLst>
              <a:ext uri="{FF2B5EF4-FFF2-40B4-BE49-F238E27FC236}">
                <a16:creationId xmlns:a16="http://schemas.microsoft.com/office/drawing/2014/main" id="{30FDA021-0CCE-4854-AC29-75B28A71F3FE}"/>
              </a:ext>
            </a:extLst>
          </p:cNvPr>
          <p:cNvSpPr/>
          <p:nvPr/>
        </p:nvSpPr>
        <p:spPr>
          <a:xfrm flipH="1">
            <a:off x="2028813" y="335348"/>
            <a:ext cx="227276" cy="1216698"/>
          </a:xfrm>
          <a:prstGeom prst="rightBrace">
            <a:avLst>
              <a:gd name="adj1" fmla="val 2845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A5D7B8EF-2261-45B3-8C77-116D7950E717}"/>
              </a:ext>
            </a:extLst>
          </p:cNvPr>
          <p:cNvSpPr txBox="1"/>
          <p:nvPr/>
        </p:nvSpPr>
        <p:spPr>
          <a:xfrm>
            <a:off x="265376" y="721975"/>
            <a:ext cx="171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REST API</a:t>
            </a:r>
          </a:p>
          <a:p>
            <a:pPr algn="r"/>
            <a:r>
              <a:rPr lang="de-DE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ASP.NET Core 3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9DF6BA2C-861B-4753-B87F-060B6BFD231C}"/>
              </a:ext>
            </a:extLst>
          </p:cNvPr>
          <p:cNvSpPr txBox="1"/>
          <p:nvPr/>
        </p:nvSpPr>
        <p:spPr>
          <a:xfrm>
            <a:off x="265376" y="3618720"/>
            <a:ext cx="171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Shared</a:t>
            </a:r>
            <a:r>
              <a:rPr lang="de-DE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Library</a:t>
            </a:r>
          </a:p>
          <a:p>
            <a:pPr algn="r"/>
            <a:r>
              <a:rPr lang="de-DE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.NET Standard 2.0</a:t>
            </a:r>
          </a:p>
        </p:txBody>
      </p: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CB2BB467-BEBF-4BCA-B376-C71CA87D0175}"/>
              </a:ext>
            </a:extLst>
          </p:cNvPr>
          <p:cNvCxnSpPr>
            <a:cxnSpLocks/>
          </p:cNvCxnSpPr>
          <p:nvPr/>
        </p:nvCxnSpPr>
        <p:spPr>
          <a:xfrm flipH="1">
            <a:off x="1981200" y="3841695"/>
            <a:ext cx="36642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9D3F803A-69F2-405D-BD30-EE3456E42367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619500" y="322749"/>
            <a:ext cx="896422" cy="336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DF97D461-94EE-4072-868E-A48D264D7AAF}"/>
              </a:ext>
            </a:extLst>
          </p:cNvPr>
          <p:cNvCxnSpPr>
            <a:cxnSpLocks/>
          </p:cNvCxnSpPr>
          <p:nvPr/>
        </p:nvCxnSpPr>
        <p:spPr>
          <a:xfrm flipV="1">
            <a:off x="3626755" y="747600"/>
            <a:ext cx="889167" cy="100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8EA5EA83-DA84-406B-9DDE-C5424B629651}"/>
              </a:ext>
            </a:extLst>
          </p:cNvPr>
          <p:cNvSpPr txBox="1"/>
          <p:nvPr/>
        </p:nvSpPr>
        <p:spPr>
          <a:xfrm>
            <a:off x="6545397" y="1272472"/>
            <a:ext cx="2147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Serviceklassen</a:t>
            </a:r>
          </a:p>
          <a:p>
            <a:r>
              <a:rPr lang="de-DE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für serverseitige Businesslogik</a:t>
            </a:r>
          </a:p>
        </p:txBody>
      </p: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EC74511F-7FEF-4FA5-A595-79A039206A39}"/>
              </a:ext>
            </a:extLst>
          </p:cNvPr>
          <p:cNvCxnSpPr>
            <a:cxnSpLocks/>
            <a:stCxn id="101" idx="3"/>
          </p:cNvCxnSpPr>
          <p:nvPr/>
        </p:nvCxnSpPr>
        <p:spPr>
          <a:xfrm flipH="1">
            <a:off x="4523178" y="1503305"/>
            <a:ext cx="41699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DF178F11-4EDF-4FB3-8F43-A1C0BBFF485D}"/>
              </a:ext>
            </a:extLst>
          </p:cNvPr>
          <p:cNvCxnSpPr>
            <a:cxnSpLocks/>
          </p:cNvCxnSpPr>
          <p:nvPr/>
        </p:nvCxnSpPr>
        <p:spPr>
          <a:xfrm>
            <a:off x="3418581" y="1447207"/>
            <a:ext cx="1104596" cy="56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96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>
            <a:alpha val="20000"/>
          </a:srgbClr>
        </a:solidFill>
        <a:ln w="38100"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creenshot.potx" id="{24256371-F542-410C-8F3B-E84F08348C6C}" vid="{B11E8B99-732B-4D05-BC55-32D5D9F68D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Screenshot</Template>
  <TotalTime>0</TotalTime>
  <Words>83</Words>
  <Application>Microsoft Office PowerPoint</Application>
  <PresentationFormat>Benutzerdefiniert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 Semibold</vt:lpstr>
      <vt:lpstr>Segoe UI Semilight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Michael</cp:lastModifiedBy>
  <cp:revision>10</cp:revision>
  <dcterms:created xsi:type="dcterms:W3CDTF">2019-10-26T13:54:45Z</dcterms:created>
  <dcterms:modified xsi:type="dcterms:W3CDTF">2019-10-28T06:27:17Z</dcterms:modified>
</cp:coreProperties>
</file>