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7F"/>
    <a:srgbClr val="FF63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52AB-DAD7-ACA4-2DA1-AE4E50F9F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4E800-D85F-E9B4-97C6-DBFED95C6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7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F382D9-0373-774F-72D8-D92101FE5563}"/>
              </a:ext>
            </a:extLst>
          </p:cNvPr>
          <p:cNvSpPr/>
          <p:nvPr/>
        </p:nvSpPr>
        <p:spPr>
          <a:xfrm>
            <a:off x="1828801" y="2749506"/>
            <a:ext cx="1059442" cy="214412"/>
          </a:xfrm>
          <a:prstGeom prst="rect">
            <a:avLst/>
          </a:prstGeom>
          <a:solidFill>
            <a:srgbClr val="FF6347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7283C8-144B-376D-5D1C-17F66CA5B21B}"/>
              </a:ext>
            </a:extLst>
          </p:cNvPr>
          <p:cNvSpPr/>
          <p:nvPr/>
        </p:nvSpPr>
        <p:spPr>
          <a:xfrm>
            <a:off x="2888242" y="2749506"/>
            <a:ext cx="1999067" cy="214412"/>
          </a:xfrm>
          <a:prstGeom prst="rect">
            <a:avLst/>
          </a:prstGeom>
          <a:solidFill>
            <a:srgbClr val="00FF7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7C0184-B397-17C5-E305-A97AFD50E9B0}"/>
              </a:ext>
            </a:extLst>
          </p:cNvPr>
          <p:cNvSpPr/>
          <p:nvPr/>
        </p:nvSpPr>
        <p:spPr>
          <a:xfrm>
            <a:off x="4887309" y="2749506"/>
            <a:ext cx="3796338" cy="21441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81215A-ECE6-4112-91FB-C009313054C8}"/>
              </a:ext>
            </a:extLst>
          </p:cNvPr>
          <p:cNvSpPr txBox="1"/>
          <p:nvPr/>
        </p:nvSpPr>
        <p:spPr>
          <a:xfrm>
            <a:off x="1734207" y="2963918"/>
            <a:ext cx="170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匹配数组计算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A50737-E778-DDD6-15D9-611576E71654}"/>
              </a:ext>
            </a:extLst>
          </p:cNvPr>
          <p:cNvSpPr txBox="1"/>
          <p:nvPr/>
        </p:nvSpPr>
        <p:spPr>
          <a:xfrm>
            <a:off x="3178327" y="2415193"/>
            <a:ext cx="170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数据加载至显存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3B44A0-7ECF-5ED7-DC4C-A739A517BB13}"/>
              </a:ext>
            </a:extLst>
          </p:cNvPr>
          <p:cNvSpPr txBox="1"/>
          <p:nvPr/>
        </p:nvSpPr>
        <p:spPr>
          <a:xfrm>
            <a:off x="5417300" y="2990454"/>
            <a:ext cx="316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GPU</a:t>
            </a:r>
            <a:r>
              <a:rPr lang="zh-CN" altLang="en-US" sz="1400" dirty="0"/>
              <a:t>计算时间，</a:t>
            </a:r>
            <a:r>
              <a:rPr lang="en-US" altLang="zh-CN" sz="1400" dirty="0"/>
              <a:t>GPU</a:t>
            </a:r>
            <a:r>
              <a:rPr lang="zh-CN" altLang="en-US" sz="1400" dirty="0"/>
              <a:t>结果返回时间</a:t>
            </a:r>
          </a:p>
        </p:txBody>
      </p:sp>
    </p:spTree>
    <p:extLst>
      <p:ext uri="{BB962C8B-B14F-4D97-AF65-F5344CB8AC3E}">
        <p14:creationId xmlns:p14="http://schemas.microsoft.com/office/powerpoint/2010/main" val="17698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F382D9-0373-774F-72D8-D92101FE5563}"/>
              </a:ext>
            </a:extLst>
          </p:cNvPr>
          <p:cNvSpPr/>
          <p:nvPr/>
        </p:nvSpPr>
        <p:spPr>
          <a:xfrm>
            <a:off x="4887579" y="2642300"/>
            <a:ext cx="1059442" cy="214412"/>
          </a:xfrm>
          <a:prstGeom prst="rect">
            <a:avLst/>
          </a:prstGeom>
          <a:solidFill>
            <a:srgbClr val="FF6347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7283C8-144B-376D-5D1C-17F66CA5B21B}"/>
              </a:ext>
            </a:extLst>
          </p:cNvPr>
          <p:cNvSpPr/>
          <p:nvPr/>
        </p:nvSpPr>
        <p:spPr>
          <a:xfrm>
            <a:off x="2888242" y="2749506"/>
            <a:ext cx="1999067" cy="214412"/>
          </a:xfrm>
          <a:prstGeom prst="rect">
            <a:avLst/>
          </a:prstGeom>
          <a:solidFill>
            <a:srgbClr val="00FF7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7C0184-B397-17C5-E305-A97AFD50E9B0}"/>
              </a:ext>
            </a:extLst>
          </p:cNvPr>
          <p:cNvSpPr/>
          <p:nvPr/>
        </p:nvSpPr>
        <p:spPr>
          <a:xfrm>
            <a:off x="4887309" y="2856712"/>
            <a:ext cx="3796338" cy="21441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81215A-ECE6-4112-91FB-C009313054C8}"/>
              </a:ext>
            </a:extLst>
          </p:cNvPr>
          <p:cNvSpPr txBox="1"/>
          <p:nvPr/>
        </p:nvSpPr>
        <p:spPr>
          <a:xfrm>
            <a:off x="4792717" y="2366055"/>
            <a:ext cx="170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匹配数组计算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A50737-E778-DDD6-15D9-611576E71654}"/>
              </a:ext>
            </a:extLst>
          </p:cNvPr>
          <p:cNvSpPr txBox="1"/>
          <p:nvPr/>
        </p:nvSpPr>
        <p:spPr>
          <a:xfrm>
            <a:off x="3178327" y="2415193"/>
            <a:ext cx="170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数据加载至显存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3B44A0-7ECF-5ED7-DC4C-A739A517BB13}"/>
              </a:ext>
            </a:extLst>
          </p:cNvPr>
          <p:cNvSpPr txBox="1"/>
          <p:nvPr/>
        </p:nvSpPr>
        <p:spPr>
          <a:xfrm>
            <a:off x="4837129" y="3071124"/>
            <a:ext cx="316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GPU</a:t>
            </a:r>
            <a:r>
              <a:rPr lang="zh-CN" altLang="en-US" sz="1400" dirty="0"/>
              <a:t>计算时间，</a:t>
            </a:r>
            <a:r>
              <a:rPr lang="en-US" altLang="zh-CN" sz="1400" dirty="0"/>
              <a:t>GPU</a:t>
            </a:r>
            <a:r>
              <a:rPr lang="zh-CN" altLang="en-US" sz="1400" dirty="0"/>
              <a:t>结果返回时间</a:t>
            </a:r>
          </a:p>
        </p:txBody>
      </p:sp>
    </p:spTree>
    <p:extLst>
      <p:ext uri="{BB962C8B-B14F-4D97-AF65-F5344CB8AC3E}">
        <p14:creationId xmlns:p14="http://schemas.microsoft.com/office/powerpoint/2010/main" val="38654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F382D9-0373-774F-72D8-D92101FE5563}"/>
              </a:ext>
            </a:extLst>
          </p:cNvPr>
          <p:cNvSpPr/>
          <p:nvPr/>
        </p:nvSpPr>
        <p:spPr>
          <a:xfrm>
            <a:off x="4887579" y="2642300"/>
            <a:ext cx="1708982" cy="214412"/>
          </a:xfrm>
          <a:prstGeom prst="rect">
            <a:avLst/>
          </a:prstGeom>
          <a:solidFill>
            <a:srgbClr val="FF6347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7283C8-144B-376D-5D1C-17F66CA5B21B}"/>
              </a:ext>
            </a:extLst>
          </p:cNvPr>
          <p:cNvSpPr/>
          <p:nvPr/>
        </p:nvSpPr>
        <p:spPr>
          <a:xfrm>
            <a:off x="2888242" y="2749506"/>
            <a:ext cx="1999067" cy="214412"/>
          </a:xfrm>
          <a:prstGeom prst="rect">
            <a:avLst/>
          </a:prstGeom>
          <a:solidFill>
            <a:srgbClr val="00FF7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7C0184-B397-17C5-E305-A97AFD50E9B0}"/>
              </a:ext>
            </a:extLst>
          </p:cNvPr>
          <p:cNvSpPr/>
          <p:nvPr/>
        </p:nvSpPr>
        <p:spPr>
          <a:xfrm>
            <a:off x="4887310" y="2856712"/>
            <a:ext cx="1008994" cy="21441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81215A-ECE6-4112-91FB-C009313054C8}"/>
              </a:ext>
            </a:extLst>
          </p:cNvPr>
          <p:cNvSpPr txBox="1"/>
          <p:nvPr/>
        </p:nvSpPr>
        <p:spPr>
          <a:xfrm>
            <a:off x="4792717" y="2366055"/>
            <a:ext cx="170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匹配数组计算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A50737-E778-DDD6-15D9-611576E71654}"/>
              </a:ext>
            </a:extLst>
          </p:cNvPr>
          <p:cNvSpPr txBox="1"/>
          <p:nvPr/>
        </p:nvSpPr>
        <p:spPr>
          <a:xfrm>
            <a:off x="3178327" y="2415193"/>
            <a:ext cx="170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数据加载至显存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3B44A0-7ECF-5ED7-DC4C-A739A517BB13}"/>
              </a:ext>
            </a:extLst>
          </p:cNvPr>
          <p:cNvSpPr txBox="1"/>
          <p:nvPr/>
        </p:nvSpPr>
        <p:spPr>
          <a:xfrm>
            <a:off x="4837129" y="3071124"/>
            <a:ext cx="316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GPU</a:t>
            </a:r>
            <a:r>
              <a:rPr lang="zh-CN" altLang="en-US" sz="1400" dirty="0"/>
              <a:t>计算时间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F807EC-C4B6-018D-F401-9B950AA0018B}"/>
              </a:ext>
            </a:extLst>
          </p:cNvPr>
          <p:cNvSpPr/>
          <p:nvPr/>
        </p:nvSpPr>
        <p:spPr>
          <a:xfrm>
            <a:off x="6596561" y="2749506"/>
            <a:ext cx="1999067" cy="214412"/>
          </a:xfrm>
          <a:prstGeom prst="rect">
            <a:avLst/>
          </a:prstGeom>
          <a:solidFill>
            <a:srgbClr val="00FF7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F492E9-552A-F8EF-1150-80C609CC8E80}"/>
              </a:ext>
            </a:extLst>
          </p:cNvPr>
          <p:cNvSpPr txBox="1"/>
          <p:nvPr/>
        </p:nvSpPr>
        <p:spPr>
          <a:xfrm>
            <a:off x="6818328" y="2454257"/>
            <a:ext cx="316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GPU</a:t>
            </a:r>
            <a:r>
              <a:rPr lang="zh-CN" altLang="en-US" sz="1400" dirty="0"/>
              <a:t>结果返回时间</a:t>
            </a:r>
          </a:p>
        </p:txBody>
      </p:sp>
    </p:spTree>
    <p:extLst>
      <p:ext uri="{BB962C8B-B14F-4D97-AF65-F5344CB8AC3E}">
        <p14:creationId xmlns:p14="http://schemas.microsoft.com/office/powerpoint/2010/main" val="234021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83FCE5-B089-AC99-C271-3B66D209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64397"/>
              </p:ext>
            </p:extLst>
          </p:nvPr>
        </p:nvGraphicFramePr>
        <p:xfrm>
          <a:off x="2032001" y="719666"/>
          <a:ext cx="2905756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3113755313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81092755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34317808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993770125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05066098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6136256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6003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0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52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64A2EE-7A61-0B88-8F4B-5F43EFBEE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08447"/>
              </p:ext>
            </p:extLst>
          </p:nvPr>
        </p:nvGraphicFramePr>
        <p:xfrm>
          <a:off x="2032001" y="3693886"/>
          <a:ext cx="2905756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3113755313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81092755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34317808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993770125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05066098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6136256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6003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2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0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5248"/>
                  </a:ext>
                </a:extLst>
              </a:tr>
            </a:tbl>
          </a:graphicData>
        </a:graphic>
      </p:graphicFrame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C478AB9-FEB6-110F-59AE-A31F8C1FD543}"/>
              </a:ext>
            </a:extLst>
          </p:cNvPr>
          <p:cNvCxnSpPr>
            <a:cxnSpLocks/>
          </p:cNvCxnSpPr>
          <p:nvPr/>
        </p:nvCxnSpPr>
        <p:spPr>
          <a:xfrm rot="10800000">
            <a:off x="2032001" y="1309914"/>
            <a:ext cx="12700" cy="2974220"/>
          </a:xfrm>
          <a:prstGeom prst="curvedConnector3">
            <a:avLst>
              <a:gd name="adj1" fmla="val 545715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908A5C3-70C1-26DC-76A5-6DE100FE36D9}"/>
              </a:ext>
            </a:extLst>
          </p:cNvPr>
          <p:cNvCxnSpPr>
            <a:cxnSpLocks/>
          </p:cNvCxnSpPr>
          <p:nvPr/>
        </p:nvCxnSpPr>
        <p:spPr>
          <a:xfrm rot="10800000">
            <a:off x="2025650" y="1646766"/>
            <a:ext cx="12700" cy="2974220"/>
          </a:xfrm>
          <a:prstGeom prst="curvedConnector3">
            <a:avLst>
              <a:gd name="adj1" fmla="val 545715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2AFB31B-B0CA-F292-663C-EE134EE465C3}"/>
              </a:ext>
            </a:extLst>
          </p:cNvPr>
          <p:cNvCxnSpPr>
            <a:cxnSpLocks/>
          </p:cNvCxnSpPr>
          <p:nvPr/>
        </p:nvCxnSpPr>
        <p:spPr>
          <a:xfrm rot="10800000">
            <a:off x="2016125" y="2013856"/>
            <a:ext cx="12700" cy="2974220"/>
          </a:xfrm>
          <a:prstGeom prst="curvedConnector3">
            <a:avLst>
              <a:gd name="adj1" fmla="val 545715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39797D8-C373-432B-4231-132D9673C30A}"/>
              </a:ext>
            </a:extLst>
          </p:cNvPr>
          <p:cNvCxnSpPr>
            <a:cxnSpLocks/>
          </p:cNvCxnSpPr>
          <p:nvPr/>
        </p:nvCxnSpPr>
        <p:spPr>
          <a:xfrm rot="10800000">
            <a:off x="2025650" y="2380946"/>
            <a:ext cx="12700" cy="2974220"/>
          </a:xfrm>
          <a:prstGeom prst="curvedConnector3">
            <a:avLst>
              <a:gd name="adj1" fmla="val 545715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320304C-908F-0212-7427-62674BC131C6}"/>
              </a:ext>
            </a:extLst>
          </p:cNvPr>
          <p:cNvSpPr txBox="1"/>
          <p:nvPr/>
        </p:nvSpPr>
        <p:spPr>
          <a:xfrm>
            <a:off x="2890157" y="2652965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匹配矩阵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52C48-0747-4919-C15C-1AE45BF0D29C}"/>
              </a:ext>
            </a:extLst>
          </p:cNvPr>
          <p:cNvSpPr txBox="1"/>
          <p:nvPr/>
        </p:nvSpPr>
        <p:spPr>
          <a:xfrm>
            <a:off x="2890157" y="5693708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DP</a:t>
            </a:r>
            <a:r>
              <a:rPr lang="zh-CN" altLang="en-US" dirty="0"/>
              <a:t>矩阵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25A6C3-D589-E380-7DE7-9261718314C3}"/>
              </a:ext>
            </a:extLst>
          </p:cNvPr>
          <p:cNvSpPr txBox="1"/>
          <p:nvPr/>
        </p:nvSpPr>
        <p:spPr>
          <a:xfrm>
            <a:off x="170545" y="2971462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依赖关系</a:t>
            </a:r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75E09A-6937-98F1-CBC7-CB2DD27278F5}"/>
              </a:ext>
            </a:extLst>
          </p:cNvPr>
          <p:cNvCxnSpPr/>
          <p:nvPr/>
        </p:nvCxnSpPr>
        <p:spPr>
          <a:xfrm>
            <a:off x="4937757" y="1309914"/>
            <a:ext cx="151384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E71FF4C-5FDF-518A-9AFF-AB357C86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1826"/>
              </p:ext>
            </p:extLst>
          </p:nvPr>
        </p:nvGraphicFramePr>
        <p:xfrm>
          <a:off x="6451600" y="1124494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188470534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4807521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590036714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9052696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32219028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54032384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1635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55872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1A83706-1D86-D77E-B86A-30699CD71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71324"/>
              </p:ext>
            </p:extLst>
          </p:nvPr>
        </p:nvGraphicFramePr>
        <p:xfrm>
          <a:off x="6451600" y="1900162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188470534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4807521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590036714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9052696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32219028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54032384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1635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5587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AE18D7C-3407-E742-9528-CF4309A97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46203"/>
              </p:ext>
            </p:extLst>
          </p:nvPr>
        </p:nvGraphicFramePr>
        <p:xfrm>
          <a:off x="6691086" y="2153558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4142593566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658920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465627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22330736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228451421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5378197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39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54984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FF2DB9F-16EF-1B63-72F1-BD75B52AC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00962"/>
              </p:ext>
            </p:extLst>
          </p:nvPr>
        </p:nvGraphicFramePr>
        <p:xfrm>
          <a:off x="6451600" y="2678612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188470534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4807521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590036714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9052696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32219028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54032384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1635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5587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9911030-F2B3-CA7A-81C9-A3F0AD5A8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134"/>
              </p:ext>
            </p:extLst>
          </p:nvPr>
        </p:nvGraphicFramePr>
        <p:xfrm>
          <a:off x="6691086" y="2932008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4142593566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658920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465627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22330736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228451421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5378197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39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5498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6367425-3667-8BA1-C73F-405BB801B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58066"/>
              </p:ext>
            </p:extLst>
          </p:nvPr>
        </p:nvGraphicFramePr>
        <p:xfrm>
          <a:off x="6451600" y="3457062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188470534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4807521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590036714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9052696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132219028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540323848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21635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5587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A65CFA82-D0BF-FF54-A02A-C12FA0FA9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53322"/>
              </p:ext>
            </p:extLst>
          </p:nvPr>
        </p:nvGraphicFramePr>
        <p:xfrm>
          <a:off x="6691086" y="3710458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4142593566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658920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465627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22330736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228451421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5378197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39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5498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F13EE288-C70D-2F6C-DAD2-0A7E61D7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41633"/>
              </p:ext>
            </p:extLst>
          </p:nvPr>
        </p:nvGraphicFramePr>
        <p:xfrm>
          <a:off x="6691086" y="4488666"/>
          <a:ext cx="2905756" cy="370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5108">
                  <a:extLst>
                    <a:ext uri="{9D8B030D-6E8A-4147-A177-3AD203B41FA5}">
                      <a16:colId xmlns:a16="http://schemas.microsoft.com/office/drawing/2014/main" val="4142593566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658920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4656270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3223307369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228451421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553781977"/>
                    </a:ext>
                  </a:extLst>
                </a:gridCol>
                <a:gridCol w="415108">
                  <a:extLst>
                    <a:ext uri="{9D8B030D-6E8A-4147-A177-3AD203B41FA5}">
                      <a16:colId xmlns:a16="http://schemas.microsoft.com/office/drawing/2014/main" val="401391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54984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029DF6-6A7F-1C24-6311-635D4A68C55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937757" y="1646766"/>
            <a:ext cx="1513843" cy="4388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918B4F9-01CB-B1F0-CE1C-439A689068A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937757" y="2031999"/>
            <a:ext cx="1513843" cy="832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88E3F89-8A22-2969-02AA-9D6A35F10EC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37757" y="2384574"/>
            <a:ext cx="1513843" cy="12579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FE5EC29-5B69-A097-3EBE-CA57228701F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944109" y="2338978"/>
            <a:ext cx="1746977" cy="192604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AE2B8A-9274-1014-0A56-B4E7A5A5224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36853" y="3117428"/>
            <a:ext cx="1754233" cy="1556054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7FA3027-6CD4-1B0C-93E3-C53C9EC93E2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920978" y="3895878"/>
            <a:ext cx="1770108" cy="113102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ED9AA0E-1D7D-EE90-FA0A-8AB21BED23A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936853" y="4674086"/>
            <a:ext cx="1754233" cy="708178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8AEFF99-CFB2-EB43-709E-820624E5D626}"/>
              </a:ext>
            </a:extLst>
          </p:cNvPr>
          <p:cNvSpPr txBox="1"/>
          <p:nvPr/>
        </p:nvSpPr>
        <p:spPr>
          <a:xfrm>
            <a:off x="9691184" y="2011614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错位并行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2AB042F-42C3-AED2-E583-48BF4A65F496}"/>
              </a:ext>
            </a:extLst>
          </p:cNvPr>
          <p:cNvSpPr txBox="1"/>
          <p:nvPr/>
        </p:nvSpPr>
        <p:spPr>
          <a:xfrm>
            <a:off x="9691184" y="1124494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提前计算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9FE665-9DB9-2707-4420-22848A91D231}"/>
              </a:ext>
            </a:extLst>
          </p:cNvPr>
          <p:cNvSpPr txBox="1"/>
          <p:nvPr/>
        </p:nvSpPr>
        <p:spPr>
          <a:xfrm>
            <a:off x="9691184" y="2773911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错位并行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559705-8775-9155-0D4F-FE8D591B25E7}"/>
              </a:ext>
            </a:extLst>
          </p:cNvPr>
          <p:cNvSpPr txBox="1"/>
          <p:nvPr/>
        </p:nvSpPr>
        <p:spPr>
          <a:xfrm>
            <a:off x="9691184" y="4463811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单独计算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7FA07D-777D-F640-B15A-315E1F1D53D1}"/>
              </a:ext>
            </a:extLst>
          </p:cNvPr>
          <p:cNvSpPr txBox="1"/>
          <p:nvPr/>
        </p:nvSpPr>
        <p:spPr>
          <a:xfrm>
            <a:off x="9691184" y="3536209"/>
            <a:ext cx="187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错位并行</a:t>
            </a:r>
          </a:p>
        </p:txBody>
      </p:sp>
    </p:spTree>
    <p:extLst>
      <p:ext uri="{BB962C8B-B14F-4D97-AF65-F5344CB8AC3E}">
        <p14:creationId xmlns:p14="http://schemas.microsoft.com/office/powerpoint/2010/main" val="32231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88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Felice Rivarez</dc:creator>
  <cp:lastModifiedBy>Felice Rivarez</cp:lastModifiedBy>
  <cp:revision>6</cp:revision>
  <dcterms:modified xsi:type="dcterms:W3CDTF">2024-06-28T17:54:04Z</dcterms:modified>
</cp:coreProperties>
</file>