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97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07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58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5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27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0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19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4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2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7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1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C579F2-4303-4962-A73F-133F3899E3BC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4746-139F-4249-87F0-27F40ABB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6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0734-3A83-4BDD-A355-038918B5B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Cookies e </a:t>
            </a:r>
            <a:r>
              <a:rPr lang="pt-BR" dirty="0" err="1"/>
              <a:t>Sessions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DA8E1-65C3-48DC-A418-D45E0784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Jonas </a:t>
            </a:r>
            <a:r>
              <a:rPr lang="pt-BR" dirty="0" err="1"/>
              <a:t>rampon</a:t>
            </a:r>
            <a:r>
              <a:rPr lang="pt-BR" dirty="0"/>
              <a:t> Felicetti</a:t>
            </a:r>
          </a:p>
        </p:txBody>
      </p:sp>
    </p:spTree>
    <p:extLst>
      <p:ext uri="{BB962C8B-B14F-4D97-AF65-F5344CB8AC3E}">
        <p14:creationId xmlns:p14="http://schemas.microsoft.com/office/powerpoint/2010/main" val="20450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2974-7EC8-4BC4-95E2-24240C26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Cookies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EBB43-8AAD-4FE0-A784-1383B667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Cookies são arquivos de textos, utilizados para salvar informações de navegação de um usuário, que fica armazenado no próprio navegador, do lado do cliente.</a:t>
            </a:r>
          </a:p>
          <a:p>
            <a:r>
              <a:rPr lang="pt-BR" dirty="0"/>
              <a:t>Cookies possuem um tempo pré-definido, podendo ser sobre escritos para renovar essa duração.</a:t>
            </a:r>
          </a:p>
          <a:p>
            <a:r>
              <a:rPr lang="pt-BR" dirty="0"/>
              <a:t>Por ser um dado salvo no lado do cliente não é necessário rodar uma função especifica para gerar, salvar e ler eles.</a:t>
            </a:r>
          </a:p>
          <a:p>
            <a:r>
              <a:rPr lang="pt-BR" dirty="0"/>
              <a:t>Possuem um tamanho máximo por volta 4KB.</a:t>
            </a:r>
          </a:p>
        </p:txBody>
      </p:sp>
    </p:spTree>
    <p:extLst>
      <p:ext uri="{BB962C8B-B14F-4D97-AF65-F5344CB8AC3E}">
        <p14:creationId xmlns:p14="http://schemas.microsoft.com/office/powerpoint/2010/main" val="124603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E2F-672C-4836-8D75-397B162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Session</a:t>
            </a:r>
            <a:r>
              <a:rPr lang="pt-BR" dirty="0"/>
              <a:t>	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B1141-5F38-476D-9EE4-6C534EAE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os cookies as </a:t>
            </a:r>
            <a:r>
              <a:rPr lang="pt-BR" dirty="0" err="1"/>
              <a:t>sessions</a:t>
            </a:r>
            <a:r>
              <a:rPr lang="pt-BR" dirty="0"/>
              <a:t> também são utilizadas para salvar informações de navegação, mas com a principal diferença de que essas informações são salvas no lado do servidor, possuindo assim mais segurança e integridade dos dados contidos nela.</a:t>
            </a:r>
          </a:p>
          <a:p>
            <a:r>
              <a:rPr lang="pt-BR" dirty="0"/>
              <a:t>Duram enquanto o navegador não for fechado, ou ela ser destruída, mas podem ter um tempo predefinido dependendo da aplicação.</a:t>
            </a:r>
          </a:p>
          <a:p>
            <a:r>
              <a:rPr lang="pt-BR" dirty="0"/>
              <a:t>É necessário rodar a função ‘</a:t>
            </a:r>
            <a:r>
              <a:rPr lang="pt-BR" dirty="0" err="1"/>
              <a:t>session_start</a:t>
            </a:r>
            <a:r>
              <a:rPr lang="pt-BR" dirty="0"/>
              <a:t>()’ para que ela possa ser utilizada</a:t>
            </a:r>
          </a:p>
          <a:p>
            <a:r>
              <a:rPr lang="pt-BR" dirty="0"/>
              <a:t>Não possui um tamanho máximo.</a:t>
            </a:r>
          </a:p>
        </p:txBody>
      </p:sp>
    </p:spTree>
    <p:extLst>
      <p:ext uri="{BB962C8B-B14F-4D97-AF65-F5344CB8AC3E}">
        <p14:creationId xmlns:p14="http://schemas.microsoft.com/office/powerpoint/2010/main" val="35901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710F-08DC-4772-82F3-5D248C7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DF591-62B0-45BC-B6B3-9A6037FB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Qual</a:t>
            </a:r>
            <a:r>
              <a:rPr lang="pt-BR" b="0" i="0" dirty="0">
                <a:effectLst/>
                <a:latin typeface="+mn-lt"/>
              </a:rPr>
              <a:t> o tamanho máximo de um web cookie? Disponível em: http://devblog.drall.com.br/qual-o-tamanho-</a:t>
            </a:r>
            <a:r>
              <a:rPr lang="pt-BR" b="0" i="0" dirty="0" err="1">
                <a:effectLst/>
                <a:latin typeface="+mn-lt"/>
              </a:rPr>
              <a:t>maximo</a:t>
            </a:r>
            <a:r>
              <a:rPr lang="pt-BR" b="0" i="0" dirty="0">
                <a:effectLst/>
                <a:latin typeface="+mn-lt"/>
              </a:rPr>
              <a:t>-de-um-web-cookie#:~:</a:t>
            </a:r>
            <a:r>
              <a:rPr lang="pt-BR" b="0" i="0" dirty="0" err="1">
                <a:effectLst/>
                <a:latin typeface="+mn-lt"/>
              </a:rPr>
              <a:t>text</a:t>
            </a:r>
            <a:r>
              <a:rPr lang="pt-BR" b="0" i="0" dirty="0">
                <a:effectLst/>
                <a:latin typeface="+mn-lt"/>
              </a:rPr>
              <a:t>=O%20tamanho%20de%20um%20Cookie&amp;text=De%20acordo%20com%20o%20RFC,por%C3%A7%C3%A3o%20nome%3Dvalor%20do%20cookie.. Acesso em: 05 maio 2022.</a:t>
            </a:r>
          </a:p>
          <a:p>
            <a:r>
              <a:rPr lang="pt-BR" dirty="0"/>
              <a:t>HTTP cookie. Disponível em: https://en.wikipedia.org/wiki/</a:t>
            </a:r>
            <a:r>
              <a:rPr lang="pt-BR" dirty="0" err="1"/>
              <a:t>HTTP_cookie</a:t>
            </a:r>
            <a:r>
              <a:rPr lang="pt-BR" dirty="0"/>
              <a:t>. Acesso em: 05 maio 2022.</a:t>
            </a:r>
          </a:p>
          <a:p>
            <a:r>
              <a:rPr lang="pt-BR" dirty="0"/>
              <a:t>SESSION (</a:t>
            </a:r>
            <a:r>
              <a:rPr lang="pt-BR" dirty="0" err="1"/>
              <a:t>computer</a:t>
            </a:r>
            <a:r>
              <a:rPr lang="pt-BR" dirty="0"/>
              <a:t> Science). Disponível em: https://en.wikipedia.org/wiki/</a:t>
            </a:r>
            <a:r>
              <a:rPr lang="pt-BR" dirty="0" err="1"/>
              <a:t>Session</a:t>
            </a:r>
            <a:r>
              <a:rPr lang="pt-BR" dirty="0"/>
              <a:t>_(</a:t>
            </a:r>
            <a:r>
              <a:rPr lang="pt-BR" dirty="0" err="1"/>
              <a:t>computer_Science</a:t>
            </a:r>
            <a:r>
              <a:rPr lang="pt-BR" dirty="0"/>
              <a:t>). Acesso em: 13 maio 2022.</a:t>
            </a:r>
          </a:p>
        </p:txBody>
      </p:sp>
    </p:spTree>
    <p:extLst>
      <p:ext uri="{BB962C8B-B14F-4D97-AF65-F5344CB8AC3E}">
        <p14:creationId xmlns:p14="http://schemas.microsoft.com/office/powerpoint/2010/main" val="181407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306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Cookies e Sessions</vt:lpstr>
      <vt:lpstr>Cookies</vt:lpstr>
      <vt:lpstr>Session 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e Sessions</dc:title>
  <dc:creator>Jonas Felicetti</dc:creator>
  <cp:lastModifiedBy>Jonas Felicetti</cp:lastModifiedBy>
  <cp:revision>1</cp:revision>
  <dcterms:created xsi:type="dcterms:W3CDTF">2022-05-13T11:13:11Z</dcterms:created>
  <dcterms:modified xsi:type="dcterms:W3CDTF">2022-05-13T11:27:44Z</dcterms:modified>
</cp:coreProperties>
</file>