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58d153a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58d153a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8d153a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8d153a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58d153a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58d153a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58d153a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58d153a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58d153a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58d153a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58d153a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58d153a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58d153a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58d153a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8d153a4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58d153a4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a25460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5a25460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i.com/product/DRV5055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0825" y="1701075"/>
            <a:ext cx="8520600" cy="16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Sensores y acondicionamiento de señal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70300" y="4295150"/>
            <a:ext cx="4373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septiembre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Sensores/transductores a utilizar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48900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Medición de energía de </a:t>
            </a:r>
            <a:r>
              <a:rPr lang="es-419"/>
              <a:t>electrodoméstico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Medición de energía de un panel solar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Medición de energía de una batería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sensor?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81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es-419">
                <a:solidFill>
                  <a:srgbClr val="222222"/>
                </a:solidFill>
                <a:highlight>
                  <a:srgbClr val="FFFFFF"/>
                </a:highlight>
              </a:rPr>
              <a:t>Dispositivo que capta magnitudes físicas (variaciones de luz, temperatura, sonido, etc.) u otras alteraciones de su entorno.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es-419" sz="1800">
                <a:solidFill>
                  <a:srgbClr val="222222"/>
                </a:solidFill>
                <a:highlight>
                  <a:srgbClr val="FFFFFF"/>
                </a:highlight>
              </a:rPr>
              <a:t>Termómetro</a:t>
            </a:r>
            <a:r>
              <a:rPr lang="es-419" sz="1800">
                <a:solidFill>
                  <a:srgbClr val="222222"/>
                </a:solidFill>
                <a:highlight>
                  <a:srgbClr val="FFFFFF"/>
                </a:highlight>
              </a:rPr>
              <a:t> de mercurio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es-419" sz="1800">
                <a:solidFill>
                  <a:srgbClr val="222222"/>
                </a:solidFill>
                <a:highlight>
                  <a:srgbClr val="FFFFFF"/>
                </a:highlight>
              </a:rPr>
              <a:t>Fotoresistencia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es-419" sz="1800">
                <a:solidFill>
                  <a:srgbClr val="222222"/>
                </a:solidFill>
                <a:highlight>
                  <a:srgbClr val="FFFFFF"/>
                </a:highlight>
              </a:rPr>
              <a:t>Thermistor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300" y="678900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650" y="1017725"/>
            <a:ext cx="2222650" cy="22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64975"/>
            <a:ext cx="2173550" cy="21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un transductor?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1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>
                <a:solidFill>
                  <a:srgbClr val="222222"/>
                </a:solidFill>
                <a:highlight>
                  <a:srgbClr val="FFFFFF"/>
                </a:highlight>
              </a:rPr>
              <a:t>Dispositivo que tiene la misión de recibir energía de una naturaleza eléctrica, mecánica, acústica, etc., y suministrar otra energía de diferente naturaleza, pero de características dependientes de la que recibió</a:t>
            </a:r>
            <a:endParaRPr sz="1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940" y="137325"/>
            <a:ext cx="2493060" cy="18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075" y="369475"/>
            <a:ext cx="20955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075" y="2406900"/>
            <a:ext cx="4188226" cy="25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Medición de voltaje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26607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Divisor resistivo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Transformador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Amplificador de aislamiento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250" y="537325"/>
            <a:ext cx="2094650" cy="19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800" y="1152475"/>
            <a:ext cx="3029050" cy="30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800" y="2810075"/>
            <a:ext cx="2820000" cy="19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Medición de corriente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5676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Resistencia</a:t>
            </a:r>
            <a:r>
              <a:rPr lang="es-419"/>
              <a:t> en serie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Transformador</a:t>
            </a:r>
            <a:r>
              <a:rPr lang="es-419"/>
              <a:t> de corriente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Sensor de efecto Hall lineal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14959" l="25819" r="25819" t="18169"/>
          <a:stretch/>
        </p:blipFill>
        <p:spPr>
          <a:xfrm>
            <a:off x="5038000" y="0"/>
            <a:ext cx="1612175" cy="22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875" y="445025"/>
            <a:ext cx="21431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0175" y="2439525"/>
            <a:ext cx="5094000" cy="26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Medición de voltaje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3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Alterna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Transformador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Divisor resistivo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Amplificador de aislamiento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Directa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Divisor resistivo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Amplificador de aislamiento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Combinación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	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450" y="502775"/>
            <a:ext cx="5148602" cy="1980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000" y="2635772"/>
            <a:ext cx="4761758" cy="2355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Medición de corriente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017725"/>
            <a:ext cx="34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Directa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Resistencia en serie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Efecto Hall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Alterna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Transformador de corriente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Resistencia en serie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Sensor de efecto Hall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50" y="3149800"/>
            <a:ext cx="2657099" cy="17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125" y="981550"/>
            <a:ext cx="5581375" cy="10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125" y="2130196"/>
            <a:ext cx="5581375" cy="15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Sensor de corriente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7062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Sensor de efecto Hall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u="sng">
                <a:solidFill>
                  <a:schemeClr val="hlink"/>
                </a:solidFill>
                <a:hlinkClick r:id="rId3"/>
              </a:rPr>
              <a:t>DRV5055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50" y="2041825"/>
            <a:ext cx="4608526" cy="210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1775" y="1967175"/>
            <a:ext cx="2403250" cy="24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6">
            <a:alphaModFix/>
          </a:blip>
          <a:srcRect b="12037" l="12912" r="12875" t="17856"/>
          <a:stretch/>
        </p:blipFill>
        <p:spPr>
          <a:xfrm>
            <a:off x="6903125" y="38575"/>
            <a:ext cx="2120550" cy="20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Acondicionamiento del sensor Hall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8675" l="28543" r="25426" t="2702"/>
          <a:stretch/>
        </p:blipFill>
        <p:spPr>
          <a:xfrm>
            <a:off x="1204425" y="1115575"/>
            <a:ext cx="3129530" cy="338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0" l="30836" r="14136" t="0"/>
          <a:stretch/>
        </p:blipFill>
        <p:spPr>
          <a:xfrm>
            <a:off x="4756375" y="1115575"/>
            <a:ext cx="3315550" cy="33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