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8378005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8378005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837800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837800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68378005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6837800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68378005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6837800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6837800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6837800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68378005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6837800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8378005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68378005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8378005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68378005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68378005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6837800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10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Medición de energía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Watthorímetro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831500" y="4183050"/>
            <a:ext cx="3191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Septiembre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Dashboard adaFruit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264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419" sz="1750">
                <a:solidFill>
                  <a:srgbClr val="333333"/>
                </a:solidFill>
                <a:highlight>
                  <a:srgbClr val="F3F7F9"/>
                </a:highlight>
              </a:rPr>
              <a:t>If you have a free Adafruit IO Account, the rate limit is </a:t>
            </a:r>
            <a:r>
              <a:rPr b="1" lang="es-419" sz="1750">
                <a:solidFill>
                  <a:srgbClr val="333333"/>
                </a:solidFill>
                <a:highlight>
                  <a:srgbClr val="F3F7F9"/>
                </a:highlight>
              </a:rPr>
              <a:t>30 data points per minute</a:t>
            </a:r>
            <a:r>
              <a:rPr lang="es-419" sz="1750">
                <a:solidFill>
                  <a:srgbClr val="333333"/>
                </a:solidFill>
                <a:highlight>
                  <a:srgbClr val="F3F7F9"/>
                </a:highlight>
              </a:rPr>
              <a:t>.</a:t>
            </a:r>
            <a:endParaRPr sz="1750">
              <a:solidFill>
                <a:srgbClr val="333333"/>
              </a:solidFill>
              <a:highlight>
                <a:srgbClr val="F3F7F9"/>
              </a:highlight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50"/>
              <a:buChar char="-"/>
            </a:pPr>
            <a:r>
              <a:rPr lang="es-419" sz="1750">
                <a:solidFill>
                  <a:srgbClr val="333333"/>
                </a:solidFill>
                <a:highlight>
                  <a:srgbClr val="F3F7F9"/>
                </a:highlight>
              </a:rPr>
              <a:t>Adafruit IO’s API returns at most 1000 data points at a time</a:t>
            </a:r>
            <a:endParaRPr sz="1750">
              <a:solidFill>
                <a:srgbClr val="333333"/>
              </a:solidFill>
              <a:highlight>
                <a:srgbClr val="F3F7F9"/>
              </a:highlight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50"/>
              <a:buChar char="-"/>
            </a:pPr>
            <a:r>
              <a:rPr lang="es-419" sz="1750">
                <a:solidFill>
                  <a:srgbClr val="333333"/>
                </a:solidFill>
                <a:highlight>
                  <a:srgbClr val="F3F7F9"/>
                </a:highlight>
              </a:rPr>
              <a:t>MQTT</a:t>
            </a:r>
            <a:endParaRPr sz="1750">
              <a:solidFill>
                <a:srgbClr val="333333"/>
              </a:solidFill>
              <a:highlight>
                <a:srgbClr val="F3F7F9"/>
              </a:highlight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150" y="659000"/>
            <a:ext cx="5326451" cy="3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conexión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250" y="157477"/>
            <a:ext cx="5036749" cy="444942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54175" y="1801100"/>
            <a:ext cx="2871600" cy="2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s-419" sz="2700"/>
              <a:t>Voltaje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s-419" sz="2700"/>
              <a:t>Corriente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Medición de potencia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Señal de voltaje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Señal de corriente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Considerar el tiempo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800" y="1269625"/>
            <a:ext cx="5956200" cy="323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938" y="2186425"/>
            <a:ext cx="15906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00" y="3485700"/>
            <a:ext cx="2480575" cy="13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Microcontrolador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00" y="1198888"/>
            <a:ext cx="3493024" cy="19648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614775" y="1017725"/>
            <a:ext cx="5440800" cy="27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s-419" sz="1800">
                <a:solidFill>
                  <a:schemeClr val="dk2"/>
                </a:solidFill>
              </a:rPr>
              <a:t>Funciones para los núcleos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s-419">
                <a:solidFill>
                  <a:schemeClr val="dk2"/>
                </a:solidFill>
              </a:rPr>
              <a:t>Obtener el núcleo de ejecución </a:t>
            </a:r>
            <a:r>
              <a:rPr b="1" lang="es-419" sz="1450">
                <a:solidFill>
                  <a:srgbClr val="FF0000"/>
                </a:solidFill>
                <a:highlight>
                  <a:srgbClr val="F5F2F0"/>
                </a:highlight>
              </a:rPr>
              <a:t>xPortGetCoreID</a:t>
            </a:r>
            <a:r>
              <a:rPr b="1" lang="es-419" sz="1450">
                <a:solidFill>
                  <a:srgbClr val="999999"/>
                </a:solidFill>
                <a:highlight>
                  <a:srgbClr val="F5F2F0"/>
                </a:highlight>
              </a:rPr>
              <a:t>()</a:t>
            </a:r>
            <a:endParaRPr b="1" sz="1450">
              <a:solidFill>
                <a:srgbClr val="999999"/>
              </a:solidFill>
              <a:highlight>
                <a:srgbClr val="F5F2F0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s-419">
                <a:solidFill>
                  <a:schemeClr val="dk2"/>
                </a:solidFill>
              </a:rPr>
              <a:t>Crear una manejador de tarea </a:t>
            </a:r>
            <a:r>
              <a:rPr b="1" lang="es-419" sz="1550">
                <a:solidFill>
                  <a:srgbClr val="FF0000"/>
                </a:solidFill>
                <a:highlight>
                  <a:srgbClr val="F5F2F0"/>
                </a:highlight>
              </a:rPr>
              <a:t>TaskHandle_t</a:t>
            </a:r>
            <a:r>
              <a:rPr lang="es-419" sz="1550">
                <a:solidFill>
                  <a:schemeClr val="dk1"/>
                </a:solidFill>
                <a:highlight>
                  <a:srgbClr val="F5F2F0"/>
                </a:highlight>
              </a:rPr>
              <a:t> Task1</a:t>
            </a:r>
            <a:endParaRPr sz="1150">
              <a:solidFill>
                <a:srgbClr val="999999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50"/>
              <a:buFont typeface="Courier New"/>
              <a:buChar char="-"/>
            </a:pPr>
            <a:r>
              <a:rPr lang="es-419">
                <a:solidFill>
                  <a:schemeClr val="dk2"/>
                </a:solidFill>
              </a:rPr>
              <a:t>Crear una tarea </a:t>
            </a:r>
            <a:r>
              <a:rPr b="1" lang="es-419" sz="1550">
                <a:solidFill>
                  <a:srgbClr val="FF0000"/>
                </a:solidFill>
                <a:highlight>
                  <a:srgbClr val="EBEBEB"/>
                </a:highlight>
              </a:rPr>
              <a:t>xTaskCreatePinnedToCore</a:t>
            </a:r>
            <a:endParaRPr b="1" sz="1550">
              <a:solidFill>
                <a:schemeClr val="dk1"/>
              </a:solidFill>
              <a:highlight>
                <a:srgbClr val="EBEBEB"/>
              </a:highlight>
            </a:endParaRPr>
          </a:p>
          <a:p>
            <a:pPr indent="-3460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es-419" sz="1450">
                <a:solidFill>
                  <a:schemeClr val="dk1"/>
                </a:solidFill>
                <a:highlight>
                  <a:srgbClr val="F5F2F0"/>
                </a:highlight>
              </a:rPr>
              <a:t>N</a:t>
            </a:r>
            <a:r>
              <a:rPr lang="es-419" sz="1450">
                <a:solidFill>
                  <a:schemeClr val="dk1"/>
                </a:solidFill>
                <a:highlight>
                  <a:srgbClr val="F5F2F0"/>
                </a:highlight>
              </a:rPr>
              <a:t>ombre de Función,nombre de la tarea, tamaño del stack, parámetros de la función, prioridad de la función direcciòn del manejador y núcleo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Conexión a Internet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1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Access Point /router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SSID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CONTRASEÑA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2.4 Ghz (No 5 Ghz)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MQTT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broker (servidor)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cliente (cliente)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Dashboard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MQTT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5025"/>
            <a:ext cx="35433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Protocolos de comunicación MQTT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996350"/>
            <a:ext cx="2207400" cy="1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Broker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Servidor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Clientes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clientes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suscriptores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100" y="1017713"/>
            <a:ext cx="64851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950" y="904375"/>
            <a:ext cx="539734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0" y="1508025"/>
            <a:ext cx="3130151" cy="261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Protocolo de comunicación API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100" y="1017725"/>
            <a:ext cx="6963800" cy="38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00" y="1144925"/>
            <a:ext cx="80724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