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7b36f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77b36f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77b36fa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77b36fa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77b36fa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77b36fa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Industria 4.0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078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Computación en la nube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Inteligencia artificial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Robótica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Big data y análisis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Internet de las cosas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1159" l="16185" r="16401" t="9760"/>
          <a:stretch/>
        </p:blipFill>
        <p:spPr>
          <a:xfrm>
            <a:off x="497200" y="2904175"/>
            <a:ext cx="3503274" cy="201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655" y="1235125"/>
            <a:ext cx="3744645" cy="36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de un medidor de energía en tiempo real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Acondicionamiento de señal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Fuentes de alimentación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Procesamiento de señal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Servidor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Arduino, C++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Broker MQTT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Base de datos 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Lambda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Data studio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 de flujo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80250" y="1460625"/>
            <a:ext cx="971100" cy="44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Voltaje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Corriente</a:t>
            </a:r>
            <a:endParaRPr sz="1300"/>
          </a:p>
        </p:txBody>
      </p:sp>
      <p:sp>
        <p:nvSpPr>
          <p:cNvPr id="76" name="Google Shape;76;p16"/>
          <p:cNvSpPr/>
          <p:nvPr/>
        </p:nvSpPr>
        <p:spPr>
          <a:xfrm>
            <a:off x="1851425" y="2961750"/>
            <a:ext cx="571800" cy="44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WiFi</a:t>
            </a:r>
            <a:endParaRPr sz="1300"/>
          </a:p>
        </p:txBody>
      </p:sp>
      <p:sp>
        <p:nvSpPr>
          <p:cNvPr id="77" name="Google Shape;77;p16"/>
          <p:cNvSpPr/>
          <p:nvPr/>
        </p:nvSpPr>
        <p:spPr>
          <a:xfrm>
            <a:off x="2711025" y="711325"/>
            <a:ext cx="6186240" cy="355946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" name="Google Shape;78;p16"/>
          <p:cNvSpPr/>
          <p:nvPr/>
        </p:nvSpPr>
        <p:spPr>
          <a:xfrm>
            <a:off x="180250" y="2961750"/>
            <a:ext cx="892200" cy="44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Medidor</a:t>
            </a:r>
            <a:endParaRPr sz="1300"/>
          </a:p>
        </p:txBody>
      </p:sp>
      <p:sp>
        <p:nvSpPr>
          <p:cNvPr id="79" name="Google Shape;79;p16"/>
          <p:cNvSpPr/>
          <p:nvPr/>
        </p:nvSpPr>
        <p:spPr>
          <a:xfrm>
            <a:off x="554350" y="1906125"/>
            <a:ext cx="222900" cy="105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72450" y="3096300"/>
            <a:ext cx="742800" cy="176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5043204">
            <a:off x="2351162" y="2570911"/>
            <a:ext cx="477445" cy="38661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1677374">
            <a:off x="2486002" y="3111053"/>
            <a:ext cx="477456" cy="386628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177925" y="1531900"/>
            <a:ext cx="971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Broker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593000" y="1531900"/>
            <a:ext cx="971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008075" y="1531900"/>
            <a:ext cx="971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480800" y="2571750"/>
            <a:ext cx="1195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studio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171350" y="1717600"/>
            <a:ext cx="421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564100" y="1706538"/>
            <a:ext cx="421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10800000">
            <a:off x="6703125" y="2113802"/>
            <a:ext cx="780000" cy="89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372863" y="4465725"/>
            <a:ext cx="971100" cy="5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1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59638" y="4465725"/>
            <a:ext cx="971100" cy="5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2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149013" y="4465725"/>
            <a:ext cx="971100" cy="5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n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2700000">
            <a:off x="3161368" y="3518120"/>
            <a:ext cx="129825" cy="105641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728460">
            <a:off x="4065205" y="4052169"/>
            <a:ext cx="129803" cy="43047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-1917796">
            <a:off x="5051712" y="3967684"/>
            <a:ext cx="129776" cy="52202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899400" y="1318375"/>
            <a:ext cx="4242900" cy="97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171350" y="2446800"/>
            <a:ext cx="2042700" cy="97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