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5EFF6D0-5310-49DA-A107-00930C065EC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1136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4F029-2426-405B-95C3-B3713A0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02E21C-4062-4BBB-9608-39D68C44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092180-F5FD-4FA5-9EC5-A281F55F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318CC-1FAA-4D8B-851E-B5E428A6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FC1992-3300-44B9-AAD6-121BB9C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12726-9290-49CA-B736-E8E318BB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A326F7-218D-40CE-A4E2-2FD54568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26283C-7F97-41B1-9B74-1D1681D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B5191-AF97-4A1D-B8EE-F8ED5358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C95450-301D-4404-AA95-E9B9D3B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98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3594283-4546-4E3E-9894-8784C5058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F30589-B358-4CAD-931E-BF7D1F7E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6B24E-BAB4-4026-B970-790D3B37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F88E49-AC06-4509-8A02-DA28219D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8F96-6ED6-491B-9EB7-C15C857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5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89CA9-3F17-41B5-B63C-52D0EEB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156F6-47EC-47F5-AB29-0BACADAD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6BD16-3505-46DE-BE6B-6D909A48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A14B60-2C9E-43CF-83F1-8E67D88E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0D866-6850-45FB-A414-525AB60A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5E12A-9A3B-45D5-BB39-997BA84C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DB6CE-72F9-433F-A065-D1126BE4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534AF-3154-462E-ABBE-2874035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E9E85-FA57-4060-8634-303F3CED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1DB75-CB57-44BC-99E4-2A471D4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2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C5C4C-6CFE-4194-A286-DD223A8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F8C4B-0D0E-456F-818D-A7F1766F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BBB18E-731A-48F1-B9D4-3D5F7CA54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80F81-E212-41E9-A9D7-C073512C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F4D7F9-7B9D-4915-BB52-EDFAAA9F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25ABF-3C28-44EE-8E6B-3879518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9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182CDF-5E03-43EE-B639-8BED6529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E4C8B7-2059-4395-9954-B3D698DF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D0A507-9C6D-4F17-A5C7-697E928F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F4DEEC-8429-46F7-94CE-6142A1B8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AC38C5-1080-4BCA-933A-BEF9F8D01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C73C8C-3448-42E9-B04B-26A2F05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65BFF4-3462-4DE6-A607-D2441645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629632-26A7-4E5C-8DF1-99E0273C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86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13D9-BDEA-4EDF-8704-FC9D84C2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FCE077-3D4A-4B95-BDDD-91A64C8C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D1BFDA-211B-4566-A7ED-34527D4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2CEDF3-5276-498E-82BB-D6C97125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7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F0B0AA-1250-44AA-AE14-53B44B3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DA862B-89BA-4652-BED7-FE90C001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258499-477C-4BED-AF3A-3DE525C1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758E-088E-4764-8984-B9A7A791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256BE-BCFA-42CF-943E-40FB537B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7877B4-4DE3-4434-9EC2-61FDB618C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2F4A75-579A-4E1F-A702-C22D780C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90EFE8-24A7-41AB-9844-E33D79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58C49B-7E01-43EB-BDC4-2AA65F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5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A7DC12-185F-4A42-8DAA-73A9F7D1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A6562C-FFBE-41E8-97B5-7AF0E63A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585857-E65C-437F-AC39-8FA81587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19B196-FBA5-4760-B33C-BC79E21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27CAC0-7A2C-4DE5-8337-55631421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0B6C0-F481-4D5B-B480-F5EE37E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57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F32D0C-B0C9-42EF-8E9C-98A0E46A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5A8D4A-DFC9-4092-9A17-1DB2826C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95DEE5-CB54-4744-87E3-9F468381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A26C-1484-4743-BBFB-ED973AB48944}" type="datetimeFigureOut">
              <a:rPr lang="it-IT" smtClean="0"/>
              <a:t>06/11/20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55309-0889-49FF-90C2-85065D075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51BA6-8CB2-44E4-B6F4-6B75A377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AEA4-8903-45F8-8472-1F4F976680A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8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mium Photo | Healthy lifestyle, food and sport concept on pink pastel  background.">
            <a:extLst>
              <a:ext uri="{FF2B5EF4-FFF2-40B4-BE49-F238E27FC236}">
                <a16:creationId xmlns:a16="http://schemas.microsoft.com/office/drawing/2014/main" id="{333D7DB9-294B-934F-B30C-463863C20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622C8EB-8232-4033-B097-378E2C4B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it-IT" sz="7400" dirty="0">
                <a:solidFill>
                  <a:srgbClr val="FFFFFF"/>
                </a:solidFill>
              </a:rPr>
              <a:t>FAO</a:t>
            </a:r>
            <a:br>
              <a:rPr lang="it-IT" sz="7400" dirty="0">
                <a:solidFill>
                  <a:srgbClr val="FFFFFF"/>
                </a:solidFill>
              </a:rPr>
            </a:br>
            <a:r>
              <a:rPr lang="it-IT" sz="3200" b="1" dirty="0">
                <a:solidFill>
                  <a:schemeClr val="tx1">
                    <a:lumMod val="75000"/>
                  </a:schemeClr>
                </a:solidFill>
              </a:rPr>
              <a:t>THE APP THAT MAKES YOU EAT HEALTHY</a:t>
            </a:r>
            <a:endParaRPr lang="it-IT" sz="7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539463-63D9-41F9-B7BF-16AFB449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it-IT" sz="2800" dirty="0">
                <a:solidFill>
                  <a:srgbClr val="FFFFFF"/>
                </a:solidFill>
              </a:rPr>
              <a:t>Felici Rocco                        Silva Edoardo              Vitali Tommaso 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6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EBB07-95CC-488B-A982-2AFB6897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it-IT" dirty="0"/>
              <a:t>MOTIVATION</a:t>
            </a:r>
          </a:p>
        </p:txBody>
      </p:sp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6 Weird Perks and Health Benefits of Being a Long-Distance Runner">
            <a:extLst>
              <a:ext uri="{FF2B5EF4-FFF2-40B4-BE49-F238E27FC236}">
                <a16:creationId xmlns:a16="http://schemas.microsoft.com/office/drawing/2014/main" id="{6F1B6D99-53F0-3A41-AFE3-F9A09524E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6"/>
          <a:stretch/>
        </p:blipFill>
        <p:spPr bwMode="auto"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FECCA5-D40F-624B-91E6-86B22269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r="8673"/>
          <a:stretch/>
        </p:blipFill>
        <p:spPr bwMode="auto"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4E57E-3B88-8E4C-ABEF-C525561FAD89}"/>
              </a:ext>
            </a:extLst>
          </p:cNvPr>
          <p:cNvSpPr txBox="1">
            <a:spLocks/>
          </p:cNvSpPr>
          <p:nvPr/>
        </p:nvSpPr>
        <p:spPr>
          <a:xfrm>
            <a:off x="801098" y="2721852"/>
            <a:ext cx="7259690" cy="39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Too lazy to search for a tasty and – at the same time – healthy recipe, using the ingredients you have at home? Healthy for who?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app will try to help people having a correct diet and </a:t>
            </a:r>
            <a:r>
              <a:rPr lang="en-US" u="sng" dirty="0"/>
              <a:t>eat the proper foods</a:t>
            </a:r>
            <a:r>
              <a:rPr lang="en-US" dirty="0"/>
              <a:t> that supply their needs </a:t>
            </a:r>
            <a:r>
              <a:rPr lang="en-US" u="sng" dirty="0"/>
              <a:t>based on the calories burnt</a:t>
            </a:r>
            <a:r>
              <a:rPr lang="en-US" dirty="0"/>
              <a:t> during the day, accounting </a:t>
            </a:r>
            <a:r>
              <a:rPr lang="en-US" u="sng" dirty="0"/>
              <a:t>what food they have at their disposal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464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7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DAD65B-7125-4151-AFE3-2C670FAC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IMPLEMENTATION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102" name="Picture 6" descr="Running Man. Male Runner Jogging At The Park. Guy Training Outdo - Medal  Awards Rack">
            <a:extLst>
              <a:ext uri="{FF2B5EF4-FFF2-40B4-BE49-F238E27FC236}">
                <a16:creationId xmlns:a16="http://schemas.microsoft.com/office/drawing/2014/main" id="{27103070-BEB0-0A4B-BA2C-54383390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2372" y="4358181"/>
            <a:ext cx="2831790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871264-FF9D-42E5-B46D-E2B7D6B2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7205986" cy="3672144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The </a:t>
            </a:r>
            <a:r>
              <a:rPr lang="it-IT" sz="1600" dirty="0" err="1">
                <a:solidFill>
                  <a:schemeClr val="bg1"/>
                </a:solidFill>
              </a:rPr>
              <a:t>app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will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try</a:t>
            </a:r>
            <a:r>
              <a:rPr lang="it-IT" sz="1600" dirty="0">
                <a:solidFill>
                  <a:schemeClr val="bg1"/>
                </a:solidFill>
              </a:rPr>
              <a:t> to motivate </a:t>
            </a:r>
            <a:r>
              <a:rPr lang="it-IT" sz="1600" dirty="0" err="1">
                <a:solidFill>
                  <a:schemeClr val="bg1"/>
                </a:solidFill>
              </a:rPr>
              <a:t>even</a:t>
            </a:r>
            <a:r>
              <a:rPr lang="it-IT" sz="1600" dirty="0">
                <a:solidFill>
                  <a:schemeClr val="bg1"/>
                </a:solidFill>
              </a:rPr>
              <a:t> the </a:t>
            </a:r>
            <a:r>
              <a:rPr lang="it-IT" sz="1600" dirty="0" err="1">
                <a:solidFill>
                  <a:schemeClr val="bg1"/>
                </a:solidFill>
              </a:rPr>
              <a:t>laziest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users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sending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regularly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notifications</a:t>
            </a:r>
            <a:r>
              <a:rPr lang="it-IT" sz="1600" dirty="0">
                <a:solidFill>
                  <a:schemeClr val="bg1"/>
                </a:solidFill>
              </a:rPr>
              <a:t>.</a:t>
            </a:r>
          </a:p>
          <a:p>
            <a:r>
              <a:rPr lang="it-IT" sz="1600" dirty="0" err="1">
                <a:solidFill>
                  <a:schemeClr val="bg1"/>
                </a:solidFill>
              </a:rPr>
              <a:t>It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going</a:t>
            </a:r>
            <a:r>
              <a:rPr lang="it-IT" sz="1600" dirty="0">
                <a:solidFill>
                  <a:schemeClr val="bg1"/>
                </a:solidFill>
              </a:rPr>
              <a:t> to be </a:t>
            </a:r>
            <a:r>
              <a:rPr lang="it-IT" sz="1600" dirty="0" err="1">
                <a:solidFill>
                  <a:schemeClr val="bg1"/>
                </a:solidFill>
              </a:rPr>
              <a:t>implemented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based</a:t>
            </a:r>
            <a:r>
              <a:rPr lang="it-IT" sz="1600" dirty="0">
                <a:solidFill>
                  <a:schemeClr val="bg1"/>
                </a:solidFill>
              </a:rPr>
              <a:t> of the </a:t>
            </a:r>
            <a:r>
              <a:rPr lang="it-IT" sz="1600" dirty="0" err="1">
                <a:solidFill>
                  <a:schemeClr val="bg1"/>
                </a:solidFill>
              </a:rPr>
              <a:t>step</a:t>
            </a:r>
            <a:r>
              <a:rPr lang="en-US" sz="1600" dirty="0">
                <a:solidFill>
                  <a:schemeClr val="bg1"/>
                </a:solidFill>
              </a:rPr>
              <a:t>-app used in the course tutorials.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Recipes and ingredients will have their own external databases, so the app requires an internet access to fully work.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steps done will be held in local memory, and then converted in calories using also weight and height </a:t>
            </a:r>
            <a:r>
              <a:rPr lang="en-US" sz="1600" dirty="0" err="1">
                <a:solidFill>
                  <a:schemeClr val="bg1"/>
                </a:solidFill>
              </a:rPr>
              <a:t>informations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main algorithm will access databases and calories got from the last meal and search the possible recipe based on that and the available ingredients.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Notifications and data visualization – along with user’s </a:t>
            </a:r>
            <a:r>
              <a:rPr lang="en-US" sz="1600" dirty="0" err="1">
                <a:solidFill>
                  <a:schemeClr val="bg1"/>
                </a:solidFill>
              </a:rPr>
              <a:t>informations</a:t>
            </a:r>
            <a:r>
              <a:rPr lang="en-US" sz="1600" dirty="0">
                <a:solidFill>
                  <a:schemeClr val="bg1"/>
                </a:solidFill>
              </a:rPr>
              <a:t> – will be customizable in the dedicated setting page.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A89E07-2E96-4344-BC3F-B4AEEF7C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 bwMode="auto">
          <a:xfrm>
            <a:off x="8724167" y="204631"/>
            <a:ext cx="2844246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 person sitting on a couch using a cell phone&#10;&#10;Description automatically generated">
            <a:extLst>
              <a:ext uri="{FF2B5EF4-FFF2-40B4-BE49-F238E27FC236}">
                <a16:creationId xmlns:a16="http://schemas.microsoft.com/office/drawing/2014/main" id="{07082794-23CF-284A-A279-317BF1FAA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5"/>
          <a:stretch/>
        </p:blipFill>
        <p:spPr bwMode="auto">
          <a:xfrm>
            <a:off x="8722372" y="2281406"/>
            <a:ext cx="2846041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CC880-1DBE-6644-933A-4EE9DECF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5400" dirty="0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130698D-6840-C846-A8E6-E3D57E07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t="14113" r="27121" b="18886"/>
          <a:stretch/>
        </p:blipFill>
        <p:spPr>
          <a:xfrm>
            <a:off x="1106398" y="1337003"/>
            <a:ext cx="9979204" cy="55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5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4A234-2BFC-4FF5-B489-EB63D426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Thanks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it-IT" dirty="0" err="1">
                <a:solidFill>
                  <a:schemeClr val="bg1"/>
                </a:solidFill>
              </a:rPr>
              <a:t>your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attention</a:t>
            </a:r>
            <a:r>
              <a:rPr lang="it-IT" dirty="0">
                <a:solidFill>
                  <a:schemeClr val="bg1"/>
                </a:solidFill>
              </a:rPr>
              <a:t>!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 err="1">
                <a:solidFill>
                  <a:schemeClr val="bg1"/>
                </a:solidFill>
              </a:rPr>
              <a:t>Any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questions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388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FAO THE APP THAT MAKES YOU EAT HEALTHY</vt:lpstr>
      <vt:lpstr>MOTIVATION</vt:lpstr>
      <vt:lpstr>IMPLEMENTATION</vt:lpstr>
      <vt:lpstr>STORYBOARD</vt:lpstr>
      <vt:lpstr>Thanks for your attention!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FAO THE APP THAT MAKES YOU EAT HEALTHY</dc:title>
  <dc:creator>Vitali Tommaso</dc:creator>
  <cp:lastModifiedBy>Vitali Tommaso</cp:lastModifiedBy>
  <cp:revision>6</cp:revision>
  <dcterms:created xsi:type="dcterms:W3CDTF">2020-11-05T09:37:48Z</dcterms:created>
  <dcterms:modified xsi:type="dcterms:W3CDTF">2020-11-06T12:33:20Z</dcterms:modified>
</cp:coreProperties>
</file>