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5EFF6D0-5310-49DA-A107-00930C065EC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4F029-2426-405B-95C3-B3713A0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02E21C-4062-4BBB-9608-39D68C4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92180-F5FD-4FA5-9EC5-A281F55F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318CC-1FAA-4D8B-851E-B5E428A6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FC1992-3300-44B9-AAD6-121BB9C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12726-9290-49CA-B736-E8E318BB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A326F7-218D-40CE-A4E2-2FD54568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26283C-7F97-41B1-9B74-1D1681D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B5191-AF97-4A1D-B8EE-F8ED5358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C95450-301D-4404-AA95-E9B9D3B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9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594283-4546-4E3E-9894-8784C505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F30589-B358-4CAD-931E-BF7D1F7E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6B24E-BAB4-4026-B970-790D3B37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88E49-AC06-4509-8A02-DA28219D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8F96-6ED6-491B-9EB7-C15C857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5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89CA9-3F17-41B5-B63C-52D0EEB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156F6-47EC-47F5-AB29-0BACADAD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6BD16-3505-46DE-BE6B-6D909A48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A14B60-2C9E-43CF-83F1-8E67D88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0D866-6850-45FB-A414-525AB60A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5E12A-9A3B-45D5-BB39-997BA84C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DB6CE-72F9-433F-A065-D1126BE4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534AF-3154-462E-ABBE-2874035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E9E85-FA57-4060-8634-303F3CED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1DB75-CB57-44BC-99E4-2A471D4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2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C5C4C-6CFE-4194-A286-DD223A8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F8C4B-0D0E-456F-818D-A7F1766F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BBB18E-731A-48F1-B9D4-3D5F7CA5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80F81-E212-41E9-A9D7-C073512C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F4D7F9-7B9D-4915-BB52-EDFAAA9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25ABF-3C28-44EE-8E6B-3879518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82CDF-5E03-43EE-B639-8BED6529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4C8B7-2059-4395-9954-B3D698DF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D0A507-9C6D-4F17-A5C7-697E928F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F4DEEC-8429-46F7-94CE-6142A1B8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AC38C5-1080-4BCA-933A-BEF9F8D01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C73C8C-3448-42E9-B04B-26A2F05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65BFF4-3462-4DE6-A607-D244164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629632-26A7-4E5C-8DF1-99E0273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8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13D9-BDEA-4EDF-8704-FC9D84C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FCE077-3D4A-4B95-BDDD-91A64C8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D1BFDA-211B-4566-A7ED-34527D4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2CEDF3-5276-498E-82BB-D6C97125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7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F0B0AA-1250-44AA-AE14-53B44B3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DA862B-89BA-4652-BED7-FE90C00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258499-477C-4BED-AF3A-3DE525C1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758E-088E-4764-8984-B9A7A791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256BE-BCFA-42CF-943E-40FB537B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7877B4-4DE3-4434-9EC2-61FDB618C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2F4A75-579A-4E1F-A702-C22D780C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90EFE8-24A7-41AB-9844-E33D79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58C49B-7E01-43EB-BDC4-2AA65F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5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7DC12-185F-4A42-8DAA-73A9F7D1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A6562C-FFBE-41E8-97B5-7AF0E63A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585857-E65C-437F-AC39-8FA81587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19B196-FBA5-4760-B33C-BC79E21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27CAC0-7A2C-4DE5-8337-55631421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0B6C0-F481-4D5B-B480-F5EE37E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5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F32D0C-B0C9-42EF-8E9C-98A0E46A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5A8D4A-DFC9-4092-9A17-1DB2826C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95DEE5-CB54-4744-87E3-9F468381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A26C-1484-4743-BBFB-ED973AB48944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55309-0889-49FF-90C2-85065D07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51BA6-8CB2-44E4-B6F4-6B75A377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AEA4-8903-45F8-8472-1F4F976680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8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2C8EB-8232-4033-B097-378E2C4BD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FAO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539463-63D9-41F9-B7BF-16AFB4498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/>
              <a:t>Felici Rocco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/>
              <a:t>Silva Edoardo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/>
              <a:t>Vitali Tommaso </a:t>
            </a:r>
          </a:p>
        </p:txBody>
      </p:sp>
    </p:spTree>
    <p:extLst>
      <p:ext uri="{BB962C8B-B14F-4D97-AF65-F5344CB8AC3E}">
        <p14:creationId xmlns:p14="http://schemas.microsoft.com/office/powerpoint/2010/main" val="172796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EBB07-95CC-488B-A982-2AFB6897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Motivation</a:t>
            </a:r>
            <a:r>
              <a:rPr lang="it-IT" dirty="0"/>
              <a:t>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BC9ED-CD0B-4C49-BFE8-DF7340CC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5"/>
            <a:ext cx="10515600" cy="1919796"/>
          </a:xfrm>
        </p:spPr>
        <p:txBody>
          <a:bodyPr/>
          <a:lstStyle/>
          <a:p>
            <a:r>
              <a:rPr lang="en-US" dirty="0"/>
              <a:t>This app will help people to have a correct diet and eat the proper foods that supply their needs based on the calories burnt during the day, accounting what food they have at their </a:t>
            </a:r>
            <a:r>
              <a:rPr lang="it-IT" dirty="0" err="1"/>
              <a:t>disposal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9A6B0-EE98-4F88-84E9-549068B3D305}"/>
              </a:ext>
            </a:extLst>
          </p:cNvPr>
          <p:cNvSpPr txBox="1"/>
          <p:nvPr/>
        </p:nvSpPr>
        <p:spPr>
          <a:xfrm>
            <a:off x="838200" y="359545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Ensuring and granting a correct personalized diet can prevent bad habits, and recipes based of what the user inputs prevent them from searching for the it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app aim to have easier and more precise inputs than existing solutions, plus the main activity a human does everyday is walking.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404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AD65B-7125-4151-AFE3-2C670FAC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71264-FF9D-42E5-B46D-E2B7D6B2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Pages are </a:t>
            </a:r>
            <a:r>
              <a:rPr lang="it-IT" dirty="0" err="1"/>
              <a:t>going</a:t>
            </a:r>
            <a:r>
              <a:rPr lang="it-IT" dirty="0"/>
              <a:t>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of the step</a:t>
            </a:r>
            <a:r>
              <a:rPr lang="en-US" dirty="0"/>
              <a:t>-app used in the course tutorials, including </a:t>
            </a:r>
            <a:r>
              <a:rPr lang="it-IT" dirty="0" err="1"/>
              <a:t>Navigation</a:t>
            </a:r>
            <a:r>
              <a:rPr lang="it-IT" dirty="0"/>
              <a:t> </a:t>
            </a:r>
            <a:r>
              <a:rPr lang="it-IT" dirty="0" err="1"/>
              <a:t>Drawer</a:t>
            </a:r>
            <a:r>
              <a:rPr lang="it-IT" dirty="0"/>
              <a:t>, </a:t>
            </a:r>
            <a:r>
              <a:rPr lang="it-IT" dirty="0" err="1"/>
              <a:t>intents</a:t>
            </a:r>
            <a:r>
              <a:rPr lang="it-IT" dirty="0"/>
              <a:t> and </a:t>
            </a:r>
            <a:r>
              <a:rPr lang="it-IT" dirty="0" err="1"/>
              <a:t>notifications</a:t>
            </a:r>
            <a:r>
              <a:rPr lang="en-US" dirty="0"/>
              <a:t>.</a:t>
            </a:r>
          </a:p>
          <a:p>
            <a:r>
              <a:rPr lang="en-US" dirty="0"/>
              <a:t>Recipes and ingredients will have their own databases, to implement (possibly?) externally, in that case the app require an internet access to work.</a:t>
            </a:r>
          </a:p>
          <a:p>
            <a:r>
              <a:rPr lang="en-US" dirty="0"/>
              <a:t>The steps done will be held in local memory and converted in calories when requested using a specific formula.</a:t>
            </a:r>
          </a:p>
          <a:p>
            <a:r>
              <a:rPr lang="en-US" dirty="0"/>
              <a:t>The main algorithm will access databases and calories got from the last meal and search the possible recipe based on that and the available ingredients.</a:t>
            </a:r>
          </a:p>
          <a:p>
            <a:r>
              <a:rPr lang="en-US" dirty="0"/>
              <a:t>Notifications and data visualization (along with user’s </a:t>
            </a:r>
            <a:r>
              <a:rPr lang="en-US" dirty="0" err="1"/>
              <a:t>informations</a:t>
            </a:r>
            <a:r>
              <a:rPr lang="en-US" dirty="0"/>
              <a:t>) will be customizable in the dedicated setting page.</a:t>
            </a:r>
          </a:p>
        </p:txBody>
      </p:sp>
    </p:spTree>
    <p:extLst>
      <p:ext uri="{BB962C8B-B14F-4D97-AF65-F5344CB8AC3E}">
        <p14:creationId xmlns:p14="http://schemas.microsoft.com/office/powerpoint/2010/main" val="33480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E62C6-B4C0-4D7D-80E8-B25A048E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Storyboard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9BC0C8-2F9F-47CE-8325-0091D9085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6" y="1406525"/>
            <a:ext cx="4894079" cy="5039760"/>
          </a:xfrm>
        </p:spPr>
      </p:pic>
    </p:spTree>
    <p:extLst>
      <p:ext uri="{BB962C8B-B14F-4D97-AF65-F5344CB8AC3E}">
        <p14:creationId xmlns:p14="http://schemas.microsoft.com/office/powerpoint/2010/main" val="173955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4A234-2BFC-4FF5-B489-EB63D426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slide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DEA34C-B3B9-422A-B928-435F9117D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88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FAO</vt:lpstr>
      <vt:lpstr>Motivation slide</vt:lpstr>
      <vt:lpstr>Implementation</vt:lpstr>
      <vt:lpstr>Storyboard </vt:lpstr>
      <vt:lpstr>Thank you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FAO</dc:title>
  <dc:creator>Edoardo Silva</dc:creator>
  <cp:lastModifiedBy>Edoardo Silva</cp:lastModifiedBy>
  <cp:revision>8</cp:revision>
  <dcterms:created xsi:type="dcterms:W3CDTF">2020-11-04T15:14:12Z</dcterms:created>
  <dcterms:modified xsi:type="dcterms:W3CDTF">2020-11-04T17:15:11Z</dcterms:modified>
</cp:coreProperties>
</file>