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iF21f8yamq55KY9uZ6nre/l+QW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9" name="Google Shape;26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1" name="Google Shape;28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 name="Google Shape;29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1" name="Google Shape;30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9" name="Google Shape;30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7" name="Google Shape;31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4" name="Google Shape;32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1" name="Google Shape;33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8" name="Google Shape;33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4" name="Google Shape;34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0" name="Google Shape;35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grpSp>
        <p:nvGrpSpPr>
          <p:cNvPr id="18" name="Google Shape;18;p24"/>
          <p:cNvGrpSpPr/>
          <p:nvPr/>
        </p:nvGrpSpPr>
        <p:grpSpPr>
          <a:xfrm>
            <a:off x="0" y="-1"/>
            <a:ext cx="12192000" cy="4238045"/>
            <a:chOff x="0" y="-1"/>
            <a:chExt cx="12192000" cy="4238045"/>
          </a:xfrm>
        </p:grpSpPr>
        <p:pic>
          <p:nvPicPr>
            <p:cNvPr id="19" name="Google Shape;19;p24"/>
            <p:cNvPicPr preferRelativeResize="0"/>
            <p:nvPr/>
          </p:nvPicPr>
          <p:blipFill rotWithShape="1">
            <a:blip r:embed="rId2">
              <a:alphaModFix/>
            </a:blip>
            <a:srcRect b="0" l="1" r="-28" t="0"/>
            <a:stretch/>
          </p:blipFill>
          <p:spPr>
            <a:xfrm>
              <a:off x="0" y="-1"/>
              <a:ext cx="12192000" cy="4238045"/>
            </a:xfrm>
            <a:prstGeom prst="rect">
              <a:avLst/>
            </a:prstGeom>
            <a:noFill/>
            <a:ln>
              <a:noFill/>
            </a:ln>
          </p:spPr>
        </p:pic>
        <p:pic>
          <p:nvPicPr>
            <p:cNvPr id="20" name="Google Shape;20;p24"/>
            <p:cNvPicPr preferRelativeResize="0"/>
            <p:nvPr/>
          </p:nvPicPr>
          <p:blipFill rotWithShape="1">
            <a:blip r:embed="rId3">
              <a:alphaModFix/>
            </a:blip>
            <a:srcRect b="26986" l="8745" r="8914" t="30583"/>
            <a:stretch/>
          </p:blipFill>
          <p:spPr>
            <a:xfrm>
              <a:off x="3569890" y="609600"/>
              <a:ext cx="5052219" cy="1839402"/>
            </a:xfrm>
            <a:prstGeom prst="rect">
              <a:avLst/>
            </a:prstGeom>
            <a:noFill/>
            <a:ln>
              <a:noFill/>
            </a:ln>
          </p:spPr>
        </p:pic>
        <p:sp>
          <p:nvSpPr>
            <p:cNvPr id="21" name="Google Shape;21;p24"/>
            <p:cNvSpPr/>
            <p:nvPr/>
          </p:nvSpPr>
          <p:spPr>
            <a:xfrm>
              <a:off x="4858247" y="2790908"/>
              <a:ext cx="2441050" cy="1126361"/>
            </a:xfrm>
            <a:prstGeom prst="rect">
              <a:avLst/>
            </a:prstGeom>
            <a:solidFill>
              <a:srgbClr val="29BBE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descr="Celestia-R1---OverlayTitleHD.png" id="22" name="Google Shape;22;p24"/>
          <p:cNvPicPr preferRelativeResize="0"/>
          <p:nvPr/>
        </p:nvPicPr>
        <p:blipFill rotWithShape="1">
          <a:blip r:embed="rId4">
            <a:alphaModFix/>
          </a:blip>
          <a:srcRect b="0" l="0" r="0" t="0"/>
          <a:stretch/>
        </p:blipFill>
        <p:spPr>
          <a:xfrm>
            <a:off x="0" y="-23358"/>
            <a:ext cx="12192000" cy="6740221"/>
          </a:xfrm>
          <a:prstGeom prst="rect">
            <a:avLst/>
          </a:prstGeom>
          <a:noFill/>
          <a:ln>
            <a:noFill/>
          </a:ln>
        </p:spPr>
      </p:pic>
      <p:sp>
        <p:nvSpPr>
          <p:cNvPr id="23" name="Google Shape;23;p24"/>
          <p:cNvSpPr txBox="1"/>
          <p:nvPr>
            <p:ph type="ctrTitle"/>
          </p:nvPr>
        </p:nvSpPr>
        <p:spPr>
          <a:xfrm>
            <a:off x="858741" y="2711531"/>
            <a:ext cx="10301384" cy="152651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4800"/>
              <a:buFont typeface="Calibri"/>
              <a:buNone/>
              <a:defRPr sz="4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4"/>
          <p:cNvSpPr txBox="1"/>
          <p:nvPr>
            <p:ph idx="1" type="subTitle"/>
          </p:nvPr>
        </p:nvSpPr>
        <p:spPr>
          <a:xfrm>
            <a:off x="858741" y="4317421"/>
            <a:ext cx="7197726" cy="1405467"/>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SzPts val="1800"/>
              <a:buNone/>
              <a:defRPr sz="1800" cap="none">
                <a:solidFill>
                  <a:schemeClr val="dk1"/>
                </a:solidFill>
              </a:defRPr>
            </a:lvl1pPr>
            <a:lvl2pPr lvl="1" algn="ctr">
              <a:lnSpc>
                <a:spcPct val="100000"/>
              </a:lnSpc>
              <a:spcBef>
                <a:spcPts val="1000"/>
              </a:spcBef>
              <a:spcAft>
                <a:spcPts val="0"/>
              </a:spcAft>
              <a:buSzPts val="1600"/>
              <a:buNone/>
              <a:defRPr>
                <a:solidFill>
                  <a:srgbClr val="888888"/>
                </a:solidFill>
              </a:defRPr>
            </a:lvl2pPr>
            <a:lvl3pPr lvl="2" algn="ctr">
              <a:lnSpc>
                <a:spcPct val="100000"/>
              </a:lnSpc>
              <a:spcBef>
                <a:spcPts val="1000"/>
              </a:spcBef>
              <a:spcAft>
                <a:spcPts val="0"/>
              </a:spcAft>
              <a:buSzPts val="1400"/>
              <a:buNone/>
              <a:defRPr>
                <a:solidFill>
                  <a:srgbClr val="888888"/>
                </a:solidFill>
              </a:defRPr>
            </a:lvl3pPr>
            <a:lvl4pPr lvl="3" algn="ctr">
              <a:lnSpc>
                <a:spcPct val="100000"/>
              </a:lnSpc>
              <a:spcBef>
                <a:spcPts val="1000"/>
              </a:spcBef>
              <a:spcAft>
                <a:spcPts val="0"/>
              </a:spcAft>
              <a:buSzPts val="1200"/>
              <a:buNone/>
              <a:defRPr>
                <a:solidFill>
                  <a:srgbClr val="888888"/>
                </a:solidFill>
              </a:defRPr>
            </a:lvl4pPr>
            <a:lvl5pPr lvl="4" algn="ctr">
              <a:lnSpc>
                <a:spcPct val="100000"/>
              </a:lnSpc>
              <a:spcBef>
                <a:spcPts val="1000"/>
              </a:spcBef>
              <a:spcAft>
                <a:spcPts val="0"/>
              </a:spcAft>
              <a:buSzPts val="1200"/>
              <a:buNone/>
              <a:defRPr>
                <a:solidFill>
                  <a:srgbClr val="888888"/>
                </a:solidFill>
              </a:defRPr>
            </a:lvl5pPr>
            <a:lvl6pPr lvl="5" algn="ctr">
              <a:lnSpc>
                <a:spcPct val="100000"/>
              </a:lnSpc>
              <a:spcBef>
                <a:spcPts val="1000"/>
              </a:spcBef>
              <a:spcAft>
                <a:spcPts val="0"/>
              </a:spcAft>
              <a:buSzPts val="1200"/>
              <a:buNone/>
              <a:defRPr>
                <a:solidFill>
                  <a:srgbClr val="888888"/>
                </a:solidFill>
              </a:defRPr>
            </a:lvl6pPr>
            <a:lvl7pPr lvl="6" algn="ctr">
              <a:lnSpc>
                <a:spcPct val="100000"/>
              </a:lnSpc>
              <a:spcBef>
                <a:spcPts val="1000"/>
              </a:spcBef>
              <a:spcAft>
                <a:spcPts val="0"/>
              </a:spcAft>
              <a:buSzPts val="1200"/>
              <a:buNone/>
              <a:defRPr>
                <a:solidFill>
                  <a:srgbClr val="888888"/>
                </a:solidFill>
              </a:defRPr>
            </a:lvl7pPr>
            <a:lvl8pPr lvl="7" algn="ctr">
              <a:lnSpc>
                <a:spcPct val="100000"/>
              </a:lnSpc>
              <a:spcBef>
                <a:spcPts val="1000"/>
              </a:spcBef>
              <a:spcAft>
                <a:spcPts val="0"/>
              </a:spcAft>
              <a:buSzPts val="1200"/>
              <a:buNone/>
              <a:defRPr>
                <a:solidFill>
                  <a:srgbClr val="888888"/>
                </a:solidFill>
              </a:defRPr>
            </a:lvl8pPr>
            <a:lvl9pPr lvl="8" algn="ctr">
              <a:lnSpc>
                <a:spcPct val="100000"/>
              </a:lnSpc>
              <a:spcBef>
                <a:spcPts val="1000"/>
              </a:spcBef>
              <a:spcAft>
                <a:spcPts val="1000"/>
              </a:spcAft>
              <a:buSzPts val="1200"/>
              <a:buNone/>
              <a:defRPr>
                <a:solidFill>
                  <a:srgbClr val="888888"/>
                </a:solidFill>
              </a:defRPr>
            </a:lvl9pPr>
          </a:lstStyle>
          <a:p/>
        </p:txBody>
      </p:sp>
      <p:sp>
        <p:nvSpPr>
          <p:cNvPr id="25" name="Google Shape;25;p24"/>
          <p:cNvSpPr txBox="1"/>
          <p:nvPr>
            <p:ph idx="10" type="dt"/>
          </p:nvPr>
        </p:nvSpPr>
        <p:spPr>
          <a:xfrm>
            <a:off x="5836258" y="5870575"/>
            <a:ext cx="1600200" cy="3778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4"/>
          <p:cNvSpPr txBox="1"/>
          <p:nvPr>
            <p:ph idx="11" type="ftr"/>
          </p:nvPr>
        </p:nvSpPr>
        <p:spPr>
          <a:xfrm>
            <a:off x="858742" y="5870575"/>
            <a:ext cx="4908674" cy="3778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4"/>
          <p:cNvSpPr txBox="1"/>
          <p:nvPr>
            <p:ph idx="12" type="sldNum"/>
          </p:nvPr>
        </p:nvSpPr>
        <p:spPr>
          <a:xfrm>
            <a:off x="7505300" y="5870574"/>
            <a:ext cx="551167" cy="3778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0" name="Shape 90"/>
        <p:cNvGrpSpPr/>
        <p:nvPr/>
      </p:nvGrpSpPr>
      <p:grpSpPr>
        <a:xfrm>
          <a:off x="0" y="0"/>
          <a:ext cx="0" cy="0"/>
          <a:chOff x="0" y="0"/>
          <a:chExt cx="0" cy="0"/>
        </a:xfrm>
      </p:grpSpPr>
      <p:pic>
        <p:nvPicPr>
          <p:cNvPr descr="Celestia-R1---OverlayContentHD.png" id="91" name="Google Shape;91;p33"/>
          <p:cNvPicPr preferRelativeResize="0"/>
          <p:nvPr/>
        </p:nvPicPr>
        <p:blipFill rotWithShape="1">
          <a:blip r:embed="rId2">
            <a:alphaModFix/>
          </a:blip>
          <a:srcRect b="0" l="0" r="0" t="0"/>
          <a:stretch/>
        </p:blipFill>
        <p:spPr>
          <a:xfrm>
            <a:off x="-103366" y="-456307"/>
            <a:ext cx="12188825" cy="6856214"/>
          </a:xfrm>
          <a:prstGeom prst="rect">
            <a:avLst/>
          </a:prstGeom>
          <a:noFill/>
          <a:ln>
            <a:noFill/>
          </a:ln>
        </p:spPr>
      </p:pic>
      <p:sp>
        <p:nvSpPr>
          <p:cNvPr id="92" name="Google Shape;92;p33"/>
          <p:cNvSpPr txBox="1"/>
          <p:nvPr>
            <p:ph type="title"/>
          </p:nvPr>
        </p:nvSpPr>
        <p:spPr>
          <a:xfrm>
            <a:off x="685800" y="228600"/>
            <a:ext cx="6164653" cy="13716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2800"/>
              <a:buFont typeface="Calibri"/>
              <a:buNone/>
              <a:defRPr b="0"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33"/>
          <p:cNvSpPr/>
          <p:nvPr>
            <p:ph idx="2" type="pic"/>
          </p:nvPr>
        </p:nvSpPr>
        <p:spPr>
          <a:xfrm>
            <a:off x="7082444" y="1790746"/>
            <a:ext cx="3734783" cy="4468738"/>
          </a:xfrm>
          <a:prstGeom prst="roundRect">
            <a:avLst>
              <a:gd fmla="val 42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352"/>
              </a:srgbClr>
            </a:outerShdw>
          </a:effectLst>
        </p:spPr>
      </p:sp>
      <p:sp>
        <p:nvSpPr>
          <p:cNvPr id="94" name="Google Shape;94;p33"/>
          <p:cNvSpPr txBox="1"/>
          <p:nvPr>
            <p:ph idx="1" type="body"/>
          </p:nvPr>
        </p:nvSpPr>
        <p:spPr>
          <a:xfrm>
            <a:off x="685800" y="1790746"/>
            <a:ext cx="6164653" cy="446873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1800"/>
              <a:buNone/>
              <a:defRPr sz="1800"/>
            </a:lvl1pPr>
            <a:lvl2pPr indent="-228600" lvl="1" marL="914400" algn="l">
              <a:lnSpc>
                <a:spcPct val="100000"/>
              </a:lnSpc>
              <a:spcBef>
                <a:spcPts val="1000"/>
              </a:spcBef>
              <a:spcAft>
                <a:spcPts val="0"/>
              </a:spcAft>
              <a:buSzPts val="1200"/>
              <a:buNone/>
              <a:defRPr sz="1200"/>
            </a:lvl2pPr>
            <a:lvl3pPr indent="-228600" lvl="2" marL="1371600" algn="l">
              <a:lnSpc>
                <a:spcPct val="100000"/>
              </a:lnSpc>
              <a:spcBef>
                <a:spcPts val="1000"/>
              </a:spcBef>
              <a:spcAft>
                <a:spcPts val="0"/>
              </a:spcAft>
              <a:buSzPts val="1000"/>
              <a:buNone/>
              <a:defRPr sz="1000"/>
            </a:lvl3pPr>
            <a:lvl4pPr indent="-228600" lvl="3" marL="1828800" algn="l">
              <a:lnSpc>
                <a:spcPct val="100000"/>
              </a:lnSpc>
              <a:spcBef>
                <a:spcPts val="1000"/>
              </a:spcBef>
              <a:spcAft>
                <a:spcPts val="0"/>
              </a:spcAft>
              <a:buSzPts val="900"/>
              <a:buNone/>
              <a:defRPr sz="900"/>
            </a:lvl4pPr>
            <a:lvl5pPr indent="-228600" lvl="4" marL="2286000" algn="l">
              <a:lnSpc>
                <a:spcPct val="100000"/>
              </a:lnSpc>
              <a:spcBef>
                <a:spcPts val="1000"/>
              </a:spcBef>
              <a:spcAft>
                <a:spcPts val="0"/>
              </a:spcAft>
              <a:buSzPts val="900"/>
              <a:buNone/>
              <a:defRPr sz="900"/>
            </a:lvl5pPr>
            <a:lvl6pPr indent="-228600" lvl="5" marL="2743200" algn="l">
              <a:lnSpc>
                <a:spcPct val="100000"/>
              </a:lnSpc>
              <a:spcBef>
                <a:spcPts val="1000"/>
              </a:spcBef>
              <a:spcAft>
                <a:spcPts val="0"/>
              </a:spcAft>
              <a:buSzPts val="900"/>
              <a:buNone/>
              <a:defRPr sz="900"/>
            </a:lvl6pPr>
            <a:lvl7pPr indent="-228600" lvl="6" marL="3200400" algn="l">
              <a:lnSpc>
                <a:spcPct val="100000"/>
              </a:lnSpc>
              <a:spcBef>
                <a:spcPts val="1000"/>
              </a:spcBef>
              <a:spcAft>
                <a:spcPts val="0"/>
              </a:spcAft>
              <a:buSzPts val="900"/>
              <a:buNone/>
              <a:defRPr sz="900"/>
            </a:lvl7pPr>
            <a:lvl8pPr indent="-228600" lvl="7" marL="3657600" algn="l">
              <a:lnSpc>
                <a:spcPct val="100000"/>
              </a:lnSpc>
              <a:spcBef>
                <a:spcPts val="1000"/>
              </a:spcBef>
              <a:spcAft>
                <a:spcPts val="0"/>
              </a:spcAft>
              <a:buSzPts val="900"/>
              <a:buNone/>
              <a:defRPr sz="900"/>
            </a:lvl8pPr>
            <a:lvl9pPr indent="-228600" lvl="8" marL="4114800" algn="l">
              <a:lnSpc>
                <a:spcPct val="100000"/>
              </a:lnSpc>
              <a:spcBef>
                <a:spcPts val="1000"/>
              </a:spcBef>
              <a:spcAft>
                <a:spcPts val="1000"/>
              </a:spcAft>
              <a:buSzPts val="900"/>
              <a:buNone/>
              <a:defRPr sz="900"/>
            </a:lvl9pPr>
          </a:lstStyle>
          <a:p/>
        </p:txBody>
      </p:sp>
      <p:sp>
        <p:nvSpPr>
          <p:cNvPr id="95" name="Google Shape;95;p33"/>
          <p:cNvSpPr txBox="1"/>
          <p:nvPr>
            <p:ph idx="10" type="dt"/>
          </p:nvPr>
        </p:nvSpPr>
        <p:spPr>
          <a:xfrm>
            <a:off x="8581347" y="6326393"/>
            <a:ext cx="1600200" cy="3778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3"/>
          <p:cNvSpPr txBox="1"/>
          <p:nvPr>
            <p:ph idx="11" type="ftr"/>
          </p:nvPr>
        </p:nvSpPr>
        <p:spPr>
          <a:xfrm>
            <a:off x="685800" y="6329164"/>
            <a:ext cx="7827659" cy="3778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33"/>
          <p:cNvSpPr txBox="1"/>
          <p:nvPr>
            <p:ph idx="12" type="sldNum"/>
          </p:nvPr>
        </p:nvSpPr>
        <p:spPr>
          <a:xfrm>
            <a:off x="10266058" y="6331935"/>
            <a:ext cx="551167" cy="37228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98" name="Shape 98"/>
        <p:cNvGrpSpPr/>
        <p:nvPr/>
      </p:nvGrpSpPr>
      <p:grpSpPr>
        <a:xfrm>
          <a:off x="0" y="0"/>
          <a:ext cx="0" cy="0"/>
          <a:chOff x="0" y="0"/>
          <a:chExt cx="0" cy="0"/>
        </a:xfrm>
      </p:grpSpPr>
      <p:pic>
        <p:nvPicPr>
          <p:cNvPr descr="Celestia-R1---OverlayContentHD.png" id="99" name="Google Shape;99;p3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00" name="Google Shape;100;p34"/>
          <p:cNvSpPr txBox="1"/>
          <p:nvPr>
            <p:ph type="title"/>
          </p:nvPr>
        </p:nvSpPr>
        <p:spPr>
          <a:xfrm>
            <a:off x="685800" y="4732865"/>
            <a:ext cx="10131427"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29A6EB"/>
              </a:buClr>
              <a:buSzPts val="2400"/>
              <a:buFont typeface="Calibri"/>
              <a:buNone/>
              <a:defRPr b="0" sz="2400">
                <a:solidFill>
                  <a:srgbClr val="29A6EB"/>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34"/>
          <p:cNvSpPr/>
          <p:nvPr>
            <p:ph idx="2" type="pic"/>
          </p:nvPr>
        </p:nvSpPr>
        <p:spPr>
          <a:xfrm>
            <a:off x="1371600" y="932112"/>
            <a:ext cx="8759827" cy="3164976"/>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352"/>
              </a:srgbClr>
            </a:outerShdw>
          </a:effectLst>
        </p:spPr>
      </p:sp>
      <p:sp>
        <p:nvSpPr>
          <p:cNvPr id="102" name="Google Shape;102;p34"/>
          <p:cNvSpPr txBox="1"/>
          <p:nvPr>
            <p:ph idx="1" type="body"/>
          </p:nvPr>
        </p:nvSpPr>
        <p:spPr>
          <a:xfrm>
            <a:off x="685800" y="5299603"/>
            <a:ext cx="10131427" cy="49371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1400"/>
              <a:buNone/>
              <a:defRPr sz="1400"/>
            </a:lvl1pPr>
            <a:lvl2pPr indent="-228600" lvl="1" marL="914400" algn="l">
              <a:lnSpc>
                <a:spcPct val="100000"/>
              </a:lnSpc>
              <a:spcBef>
                <a:spcPts val="1000"/>
              </a:spcBef>
              <a:spcAft>
                <a:spcPts val="0"/>
              </a:spcAft>
              <a:buSzPts val="1200"/>
              <a:buNone/>
              <a:defRPr sz="1200"/>
            </a:lvl2pPr>
            <a:lvl3pPr indent="-228600" lvl="2" marL="1371600" algn="l">
              <a:lnSpc>
                <a:spcPct val="100000"/>
              </a:lnSpc>
              <a:spcBef>
                <a:spcPts val="1000"/>
              </a:spcBef>
              <a:spcAft>
                <a:spcPts val="0"/>
              </a:spcAft>
              <a:buSzPts val="1000"/>
              <a:buNone/>
              <a:defRPr sz="1000"/>
            </a:lvl3pPr>
            <a:lvl4pPr indent="-228600" lvl="3" marL="1828800" algn="l">
              <a:lnSpc>
                <a:spcPct val="100000"/>
              </a:lnSpc>
              <a:spcBef>
                <a:spcPts val="1000"/>
              </a:spcBef>
              <a:spcAft>
                <a:spcPts val="0"/>
              </a:spcAft>
              <a:buSzPts val="900"/>
              <a:buNone/>
              <a:defRPr sz="900"/>
            </a:lvl4pPr>
            <a:lvl5pPr indent="-228600" lvl="4" marL="2286000" algn="l">
              <a:lnSpc>
                <a:spcPct val="100000"/>
              </a:lnSpc>
              <a:spcBef>
                <a:spcPts val="1000"/>
              </a:spcBef>
              <a:spcAft>
                <a:spcPts val="0"/>
              </a:spcAft>
              <a:buSzPts val="900"/>
              <a:buNone/>
              <a:defRPr sz="900"/>
            </a:lvl5pPr>
            <a:lvl6pPr indent="-228600" lvl="5" marL="2743200" algn="l">
              <a:lnSpc>
                <a:spcPct val="100000"/>
              </a:lnSpc>
              <a:spcBef>
                <a:spcPts val="1000"/>
              </a:spcBef>
              <a:spcAft>
                <a:spcPts val="0"/>
              </a:spcAft>
              <a:buSzPts val="900"/>
              <a:buNone/>
              <a:defRPr sz="900"/>
            </a:lvl6pPr>
            <a:lvl7pPr indent="-228600" lvl="6" marL="3200400" algn="l">
              <a:lnSpc>
                <a:spcPct val="100000"/>
              </a:lnSpc>
              <a:spcBef>
                <a:spcPts val="1000"/>
              </a:spcBef>
              <a:spcAft>
                <a:spcPts val="0"/>
              </a:spcAft>
              <a:buSzPts val="900"/>
              <a:buNone/>
              <a:defRPr sz="900"/>
            </a:lvl7pPr>
            <a:lvl8pPr indent="-228600" lvl="7" marL="3657600" algn="l">
              <a:lnSpc>
                <a:spcPct val="100000"/>
              </a:lnSpc>
              <a:spcBef>
                <a:spcPts val="1000"/>
              </a:spcBef>
              <a:spcAft>
                <a:spcPts val="0"/>
              </a:spcAft>
              <a:buSzPts val="900"/>
              <a:buNone/>
              <a:defRPr sz="900"/>
            </a:lvl8pPr>
            <a:lvl9pPr indent="-228600" lvl="8" marL="4114800" algn="l">
              <a:lnSpc>
                <a:spcPct val="100000"/>
              </a:lnSpc>
              <a:spcBef>
                <a:spcPts val="1000"/>
              </a:spcBef>
              <a:spcAft>
                <a:spcPts val="1000"/>
              </a:spcAft>
              <a:buSzPts val="900"/>
              <a:buNone/>
              <a:defRPr sz="900"/>
            </a:lvl9pPr>
          </a:lstStyle>
          <a:p/>
        </p:txBody>
      </p:sp>
      <p:sp>
        <p:nvSpPr>
          <p:cNvPr id="103" name="Google Shape;103;p34"/>
          <p:cNvSpPr txBox="1"/>
          <p:nvPr>
            <p:ph idx="10" type="dt"/>
          </p:nvPr>
        </p:nvSpPr>
        <p:spPr>
          <a:xfrm>
            <a:off x="8581347" y="6326393"/>
            <a:ext cx="1600200" cy="3778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34"/>
          <p:cNvSpPr txBox="1"/>
          <p:nvPr>
            <p:ph idx="11" type="ftr"/>
          </p:nvPr>
        </p:nvSpPr>
        <p:spPr>
          <a:xfrm>
            <a:off x="685800" y="6329164"/>
            <a:ext cx="7827659" cy="3778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34"/>
          <p:cNvSpPr txBox="1"/>
          <p:nvPr>
            <p:ph idx="12" type="sldNum"/>
          </p:nvPr>
        </p:nvSpPr>
        <p:spPr>
          <a:xfrm>
            <a:off x="10266058" y="6331935"/>
            <a:ext cx="551167" cy="37228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6" name="Shape 106"/>
        <p:cNvGrpSpPr/>
        <p:nvPr/>
      </p:nvGrpSpPr>
      <p:grpSpPr>
        <a:xfrm>
          <a:off x="0" y="0"/>
          <a:ext cx="0" cy="0"/>
          <a:chOff x="0" y="0"/>
          <a:chExt cx="0" cy="0"/>
        </a:xfrm>
      </p:grpSpPr>
      <p:sp>
        <p:nvSpPr>
          <p:cNvPr id="107" name="Google Shape;107;p35"/>
          <p:cNvSpPr txBox="1"/>
          <p:nvPr>
            <p:ph type="title"/>
          </p:nvPr>
        </p:nvSpPr>
        <p:spPr>
          <a:xfrm>
            <a:off x="685800" y="3005455"/>
            <a:ext cx="10131427" cy="1198134"/>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29A6EB"/>
              </a:buClr>
              <a:buSzPts val="3200"/>
              <a:buFont typeface="Calibri"/>
              <a:buNone/>
              <a:defRPr b="0" sz="3200" cap="none">
                <a:solidFill>
                  <a:srgbClr val="29A6EB"/>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35"/>
          <p:cNvSpPr txBox="1"/>
          <p:nvPr>
            <p:ph idx="1" type="body"/>
          </p:nvPr>
        </p:nvSpPr>
        <p:spPr>
          <a:xfrm>
            <a:off x="685800" y="4343400"/>
            <a:ext cx="10131428" cy="14478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2000"/>
              <a:buNone/>
              <a:defRPr sz="2000">
                <a:solidFill>
                  <a:schemeClr val="dk1"/>
                </a:solidFill>
              </a:defRPr>
            </a:lvl1pPr>
            <a:lvl2pPr indent="-228600" lvl="1" marL="914400" algn="l">
              <a:lnSpc>
                <a:spcPct val="100000"/>
              </a:lnSpc>
              <a:spcBef>
                <a:spcPts val="1000"/>
              </a:spcBef>
              <a:spcAft>
                <a:spcPts val="0"/>
              </a:spcAft>
              <a:buSzPts val="1800"/>
              <a:buNone/>
              <a:defRPr sz="1800">
                <a:solidFill>
                  <a:srgbClr val="888888"/>
                </a:solidFill>
              </a:defRPr>
            </a:lvl2pPr>
            <a:lvl3pPr indent="-228600" lvl="2" marL="1371600" algn="l">
              <a:lnSpc>
                <a:spcPct val="100000"/>
              </a:lnSpc>
              <a:spcBef>
                <a:spcPts val="1000"/>
              </a:spcBef>
              <a:spcAft>
                <a:spcPts val="0"/>
              </a:spcAft>
              <a:buSzPts val="1600"/>
              <a:buNone/>
              <a:defRPr sz="1600">
                <a:solidFill>
                  <a:srgbClr val="888888"/>
                </a:solidFill>
              </a:defRPr>
            </a:lvl3pPr>
            <a:lvl4pPr indent="-228600" lvl="3" marL="1828800" algn="l">
              <a:lnSpc>
                <a:spcPct val="100000"/>
              </a:lnSpc>
              <a:spcBef>
                <a:spcPts val="1000"/>
              </a:spcBef>
              <a:spcAft>
                <a:spcPts val="0"/>
              </a:spcAft>
              <a:buSzPts val="1400"/>
              <a:buNone/>
              <a:defRPr sz="1400">
                <a:solidFill>
                  <a:srgbClr val="888888"/>
                </a:solidFill>
              </a:defRPr>
            </a:lvl4pPr>
            <a:lvl5pPr indent="-228600" lvl="4" marL="2286000" algn="l">
              <a:lnSpc>
                <a:spcPct val="100000"/>
              </a:lnSpc>
              <a:spcBef>
                <a:spcPts val="1000"/>
              </a:spcBef>
              <a:spcAft>
                <a:spcPts val="0"/>
              </a:spcAft>
              <a:buSzPts val="1400"/>
              <a:buNone/>
              <a:defRPr sz="1400">
                <a:solidFill>
                  <a:srgbClr val="888888"/>
                </a:solidFill>
              </a:defRPr>
            </a:lvl5pPr>
            <a:lvl6pPr indent="-228600" lvl="5" marL="2743200" algn="l">
              <a:lnSpc>
                <a:spcPct val="100000"/>
              </a:lnSpc>
              <a:spcBef>
                <a:spcPts val="1000"/>
              </a:spcBef>
              <a:spcAft>
                <a:spcPts val="0"/>
              </a:spcAft>
              <a:buSzPts val="1400"/>
              <a:buNone/>
              <a:defRPr sz="1400">
                <a:solidFill>
                  <a:srgbClr val="888888"/>
                </a:solidFill>
              </a:defRPr>
            </a:lvl6pPr>
            <a:lvl7pPr indent="-228600" lvl="6" marL="3200400" algn="l">
              <a:lnSpc>
                <a:spcPct val="100000"/>
              </a:lnSpc>
              <a:spcBef>
                <a:spcPts val="1000"/>
              </a:spcBef>
              <a:spcAft>
                <a:spcPts val="0"/>
              </a:spcAft>
              <a:buSzPts val="1400"/>
              <a:buNone/>
              <a:defRPr sz="1400">
                <a:solidFill>
                  <a:srgbClr val="888888"/>
                </a:solidFill>
              </a:defRPr>
            </a:lvl7pPr>
            <a:lvl8pPr indent="-228600" lvl="7" marL="3657600" algn="l">
              <a:lnSpc>
                <a:spcPct val="100000"/>
              </a:lnSpc>
              <a:spcBef>
                <a:spcPts val="1000"/>
              </a:spcBef>
              <a:spcAft>
                <a:spcPts val="0"/>
              </a:spcAft>
              <a:buSzPts val="1400"/>
              <a:buNone/>
              <a:defRPr sz="1400">
                <a:solidFill>
                  <a:srgbClr val="888888"/>
                </a:solidFill>
              </a:defRPr>
            </a:lvl8pPr>
            <a:lvl9pPr indent="-228600" lvl="8" marL="4114800" algn="l">
              <a:lnSpc>
                <a:spcPct val="100000"/>
              </a:lnSpc>
              <a:spcBef>
                <a:spcPts val="1000"/>
              </a:spcBef>
              <a:spcAft>
                <a:spcPts val="1000"/>
              </a:spcAft>
              <a:buSzPts val="1400"/>
              <a:buNone/>
              <a:defRPr sz="1400">
                <a:solidFill>
                  <a:srgbClr val="888888"/>
                </a:solidFill>
              </a:defRPr>
            </a:lvl9pPr>
          </a:lstStyle>
          <a:p/>
        </p:txBody>
      </p:sp>
      <p:sp>
        <p:nvSpPr>
          <p:cNvPr id="109" name="Google Shape;109;p35"/>
          <p:cNvSpPr txBox="1"/>
          <p:nvPr>
            <p:ph idx="10" type="dt"/>
          </p:nvPr>
        </p:nvSpPr>
        <p:spPr>
          <a:xfrm>
            <a:off x="8581347" y="6326393"/>
            <a:ext cx="1600200" cy="3778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35"/>
          <p:cNvSpPr txBox="1"/>
          <p:nvPr>
            <p:ph idx="11" type="ftr"/>
          </p:nvPr>
        </p:nvSpPr>
        <p:spPr>
          <a:xfrm>
            <a:off x="685800" y="6329164"/>
            <a:ext cx="7827659" cy="3778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35"/>
          <p:cNvSpPr txBox="1"/>
          <p:nvPr>
            <p:ph idx="12" type="sldNum"/>
          </p:nvPr>
        </p:nvSpPr>
        <p:spPr>
          <a:xfrm>
            <a:off x="10266058" y="6331935"/>
            <a:ext cx="551167" cy="37228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2" name="Shape 112"/>
        <p:cNvGrpSpPr/>
        <p:nvPr/>
      </p:nvGrpSpPr>
      <p:grpSpPr>
        <a:xfrm>
          <a:off x="0" y="0"/>
          <a:ext cx="0" cy="0"/>
          <a:chOff x="0" y="0"/>
          <a:chExt cx="0" cy="0"/>
        </a:xfrm>
      </p:grpSpPr>
      <p:pic>
        <p:nvPicPr>
          <p:cNvPr descr="Celestia-R1---OverlayContentHD.png" id="113" name="Google Shape;113;p3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14" name="Google Shape;114;p36"/>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0"/>
              <a:buFont typeface="Calibri"/>
              <a:buNone/>
            </a:pPr>
            <a:r>
              <a:rPr b="0" i="0" lang="en-GB" sz="80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15" name="Google Shape;115;p36"/>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0"/>
              <a:buFont typeface="Calibri"/>
              <a:buNone/>
            </a:pPr>
            <a:r>
              <a:rPr b="0" i="0" lang="en-GB" sz="80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16" name="Google Shape;116;p36"/>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3200"/>
              <a:buFont typeface="Calibri"/>
              <a:buNone/>
              <a:defRPr b="0" sz="32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36"/>
          <p:cNvSpPr txBox="1"/>
          <p:nvPr>
            <p:ph idx="1" type="body"/>
          </p:nvPr>
        </p:nvSpPr>
        <p:spPr>
          <a:xfrm>
            <a:off x="1097875" y="3352800"/>
            <a:ext cx="9339184" cy="381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800"/>
              <a:buFont typeface="Calibri"/>
              <a:buNone/>
              <a:defRPr/>
            </a:lvl1pPr>
            <a:lvl2pPr indent="-228600" lvl="1" marL="914400" algn="l">
              <a:lnSpc>
                <a:spcPct val="100000"/>
              </a:lnSpc>
              <a:spcBef>
                <a:spcPts val="1000"/>
              </a:spcBef>
              <a:spcAft>
                <a:spcPts val="0"/>
              </a:spcAft>
              <a:buSzPts val="1600"/>
              <a:buFont typeface="Calibri"/>
              <a:buNone/>
              <a:defRPr/>
            </a:lvl2pPr>
            <a:lvl3pPr indent="-228600" lvl="2" marL="1371600" algn="l">
              <a:lnSpc>
                <a:spcPct val="100000"/>
              </a:lnSpc>
              <a:spcBef>
                <a:spcPts val="1000"/>
              </a:spcBef>
              <a:spcAft>
                <a:spcPts val="0"/>
              </a:spcAft>
              <a:buSzPts val="1400"/>
              <a:buFont typeface="Calibri"/>
              <a:buNone/>
              <a:defRPr/>
            </a:lvl3pPr>
            <a:lvl4pPr indent="-228600" lvl="3" marL="1828800" algn="l">
              <a:lnSpc>
                <a:spcPct val="100000"/>
              </a:lnSpc>
              <a:spcBef>
                <a:spcPts val="1000"/>
              </a:spcBef>
              <a:spcAft>
                <a:spcPts val="0"/>
              </a:spcAft>
              <a:buSzPts val="1200"/>
              <a:buFont typeface="Calibri"/>
              <a:buNone/>
              <a:defRPr/>
            </a:lvl4pPr>
            <a:lvl5pPr indent="-228600" lvl="4" marL="2286000" algn="l">
              <a:lnSpc>
                <a:spcPct val="100000"/>
              </a:lnSpc>
              <a:spcBef>
                <a:spcPts val="1000"/>
              </a:spcBef>
              <a:spcAft>
                <a:spcPts val="0"/>
              </a:spcAft>
              <a:buSzPts val="1200"/>
              <a:buFont typeface="Calibri"/>
              <a:buNone/>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1000"/>
              </a:spcAft>
              <a:buSzPts val="1800"/>
              <a:buChar char="•"/>
              <a:defRPr/>
            </a:lvl9pPr>
          </a:lstStyle>
          <a:p/>
        </p:txBody>
      </p:sp>
      <p:sp>
        <p:nvSpPr>
          <p:cNvPr id="118" name="Google Shape;118;p36"/>
          <p:cNvSpPr txBox="1"/>
          <p:nvPr>
            <p:ph idx="2" type="body"/>
          </p:nvPr>
        </p:nvSpPr>
        <p:spPr>
          <a:xfrm>
            <a:off x="687465" y="4343400"/>
            <a:ext cx="10152367" cy="14478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2000"/>
              <a:buNone/>
              <a:defRPr sz="2000">
                <a:solidFill>
                  <a:schemeClr val="dk1"/>
                </a:solidFill>
              </a:defRPr>
            </a:lvl1pPr>
            <a:lvl2pPr indent="-228600" lvl="1" marL="914400" algn="l">
              <a:lnSpc>
                <a:spcPct val="100000"/>
              </a:lnSpc>
              <a:spcBef>
                <a:spcPts val="1000"/>
              </a:spcBef>
              <a:spcAft>
                <a:spcPts val="0"/>
              </a:spcAft>
              <a:buSzPts val="1800"/>
              <a:buNone/>
              <a:defRPr sz="1800">
                <a:solidFill>
                  <a:srgbClr val="888888"/>
                </a:solidFill>
              </a:defRPr>
            </a:lvl2pPr>
            <a:lvl3pPr indent="-228600" lvl="2" marL="1371600" algn="l">
              <a:lnSpc>
                <a:spcPct val="100000"/>
              </a:lnSpc>
              <a:spcBef>
                <a:spcPts val="1000"/>
              </a:spcBef>
              <a:spcAft>
                <a:spcPts val="0"/>
              </a:spcAft>
              <a:buSzPts val="1600"/>
              <a:buNone/>
              <a:defRPr sz="1600">
                <a:solidFill>
                  <a:srgbClr val="888888"/>
                </a:solidFill>
              </a:defRPr>
            </a:lvl3pPr>
            <a:lvl4pPr indent="-228600" lvl="3" marL="1828800" algn="l">
              <a:lnSpc>
                <a:spcPct val="100000"/>
              </a:lnSpc>
              <a:spcBef>
                <a:spcPts val="1000"/>
              </a:spcBef>
              <a:spcAft>
                <a:spcPts val="0"/>
              </a:spcAft>
              <a:buSzPts val="1400"/>
              <a:buNone/>
              <a:defRPr sz="1400">
                <a:solidFill>
                  <a:srgbClr val="888888"/>
                </a:solidFill>
              </a:defRPr>
            </a:lvl4pPr>
            <a:lvl5pPr indent="-228600" lvl="4" marL="2286000" algn="l">
              <a:lnSpc>
                <a:spcPct val="100000"/>
              </a:lnSpc>
              <a:spcBef>
                <a:spcPts val="1000"/>
              </a:spcBef>
              <a:spcAft>
                <a:spcPts val="0"/>
              </a:spcAft>
              <a:buSzPts val="1400"/>
              <a:buNone/>
              <a:defRPr sz="1400">
                <a:solidFill>
                  <a:srgbClr val="888888"/>
                </a:solidFill>
              </a:defRPr>
            </a:lvl5pPr>
            <a:lvl6pPr indent="-228600" lvl="5" marL="2743200" algn="l">
              <a:lnSpc>
                <a:spcPct val="100000"/>
              </a:lnSpc>
              <a:spcBef>
                <a:spcPts val="1000"/>
              </a:spcBef>
              <a:spcAft>
                <a:spcPts val="0"/>
              </a:spcAft>
              <a:buSzPts val="1400"/>
              <a:buNone/>
              <a:defRPr sz="1400">
                <a:solidFill>
                  <a:srgbClr val="888888"/>
                </a:solidFill>
              </a:defRPr>
            </a:lvl6pPr>
            <a:lvl7pPr indent="-228600" lvl="6" marL="3200400" algn="l">
              <a:lnSpc>
                <a:spcPct val="100000"/>
              </a:lnSpc>
              <a:spcBef>
                <a:spcPts val="1000"/>
              </a:spcBef>
              <a:spcAft>
                <a:spcPts val="0"/>
              </a:spcAft>
              <a:buSzPts val="1400"/>
              <a:buNone/>
              <a:defRPr sz="1400">
                <a:solidFill>
                  <a:srgbClr val="888888"/>
                </a:solidFill>
              </a:defRPr>
            </a:lvl7pPr>
            <a:lvl8pPr indent="-228600" lvl="7" marL="3657600" algn="l">
              <a:lnSpc>
                <a:spcPct val="100000"/>
              </a:lnSpc>
              <a:spcBef>
                <a:spcPts val="1000"/>
              </a:spcBef>
              <a:spcAft>
                <a:spcPts val="0"/>
              </a:spcAft>
              <a:buSzPts val="1400"/>
              <a:buNone/>
              <a:defRPr sz="1400">
                <a:solidFill>
                  <a:srgbClr val="888888"/>
                </a:solidFill>
              </a:defRPr>
            </a:lvl8pPr>
            <a:lvl9pPr indent="-228600" lvl="8" marL="4114800" algn="l">
              <a:lnSpc>
                <a:spcPct val="100000"/>
              </a:lnSpc>
              <a:spcBef>
                <a:spcPts val="1000"/>
              </a:spcBef>
              <a:spcAft>
                <a:spcPts val="1000"/>
              </a:spcAft>
              <a:buSzPts val="1400"/>
              <a:buNone/>
              <a:defRPr sz="1400">
                <a:solidFill>
                  <a:srgbClr val="888888"/>
                </a:solidFill>
              </a:defRPr>
            </a:lvl9pPr>
          </a:lstStyle>
          <a:p/>
        </p:txBody>
      </p:sp>
      <p:sp>
        <p:nvSpPr>
          <p:cNvPr id="119" name="Google Shape;119;p36"/>
          <p:cNvSpPr txBox="1"/>
          <p:nvPr>
            <p:ph idx="10" type="dt"/>
          </p:nvPr>
        </p:nvSpPr>
        <p:spPr>
          <a:xfrm>
            <a:off x="8581347" y="6326393"/>
            <a:ext cx="1600200" cy="3778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36"/>
          <p:cNvSpPr txBox="1"/>
          <p:nvPr>
            <p:ph idx="11" type="ftr"/>
          </p:nvPr>
        </p:nvSpPr>
        <p:spPr>
          <a:xfrm>
            <a:off x="685800" y="6329164"/>
            <a:ext cx="7827659" cy="3778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36"/>
          <p:cNvSpPr txBox="1"/>
          <p:nvPr>
            <p:ph idx="12" type="sldNum"/>
          </p:nvPr>
        </p:nvSpPr>
        <p:spPr>
          <a:xfrm>
            <a:off x="10266058" y="6331935"/>
            <a:ext cx="551167" cy="37228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2" name="Shape 122"/>
        <p:cNvGrpSpPr/>
        <p:nvPr/>
      </p:nvGrpSpPr>
      <p:grpSpPr>
        <a:xfrm>
          <a:off x="0" y="0"/>
          <a:ext cx="0" cy="0"/>
          <a:chOff x="0" y="0"/>
          <a:chExt cx="0" cy="0"/>
        </a:xfrm>
      </p:grpSpPr>
      <p:pic>
        <p:nvPicPr>
          <p:cNvPr descr="Celestia-R1---OverlayContentHD.png" id="123" name="Google Shape;123;p37"/>
          <p:cNvPicPr preferRelativeResize="0"/>
          <p:nvPr/>
        </p:nvPicPr>
        <p:blipFill rotWithShape="1">
          <a:blip r:embed="rId2">
            <a:alphaModFix/>
          </a:blip>
          <a:srcRect b="0" l="0" r="0" t="0"/>
          <a:stretch/>
        </p:blipFill>
        <p:spPr>
          <a:xfrm>
            <a:off x="0" y="-59304"/>
            <a:ext cx="12188825" cy="6856214"/>
          </a:xfrm>
          <a:prstGeom prst="rect">
            <a:avLst/>
          </a:prstGeom>
          <a:noFill/>
          <a:ln>
            <a:noFill/>
          </a:ln>
        </p:spPr>
      </p:pic>
      <p:sp>
        <p:nvSpPr>
          <p:cNvPr id="124" name="Google Shape;124;p37"/>
          <p:cNvSpPr txBox="1"/>
          <p:nvPr>
            <p:ph type="title"/>
          </p:nvPr>
        </p:nvSpPr>
        <p:spPr>
          <a:xfrm>
            <a:off x="685802" y="2596432"/>
            <a:ext cx="10131425" cy="218094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29A6EB"/>
              </a:buClr>
              <a:buSzPts val="3200"/>
              <a:buFont typeface="Calibri"/>
              <a:buNone/>
              <a:defRPr b="0" sz="3200" cap="none">
                <a:solidFill>
                  <a:srgbClr val="29A6EB"/>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37"/>
          <p:cNvSpPr txBox="1"/>
          <p:nvPr>
            <p:ph idx="1" type="body"/>
          </p:nvPr>
        </p:nvSpPr>
        <p:spPr>
          <a:xfrm>
            <a:off x="685801" y="4777381"/>
            <a:ext cx="10131426"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2000"/>
              <a:buNone/>
              <a:defRPr sz="2000">
                <a:solidFill>
                  <a:schemeClr val="dk1"/>
                </a:solidFill>
              </a:defRPr>
            </a:lvl1pPr>
            <a:lvl2pPr indent="-228600" lvl="1" marL="914400" algn="l">
              <a:lnSpc>
                <a:spcPct val="100000"/>
              </a:lnSpc>
              <a:spcBef>
                <a:spcPts val="1000"/>
              </a:spcBef>
              <a:spcAft>
                <a:spcPts val="0"/>
              </a:spcAft>
              <a:buSzPts val="1800"/>
              <a:buNone/>
              <a:defRPr sz="1800">
                <a:solidFill>
                  <a:srgbClr val="888888"/>
                </a:solidFill>
              </a:defRPr>
            </a:lvl2pPr>
            <a:lvl3pPr indent="-228600" lvl="2" marL="1371600" algn="l">
              <a:lnSpc>
                <a:spcPct val="100000"/>
              </a:lnSpc>
              <a:spcBef>
                <a:spcPts val="1000"/>
              </a:spcBef>
              <a:spcAft>
                <a:spcPts val="0"/>
              </a:spcAft>
              <a:buSzPts val="1600"/>
              <a:buNone/>
              <a:defRPr sz="1600">
                <a:solidFill>
                  <a:srgbClr val="888888"/>
                </a:solidFill>
              </a:defRPr>
            </a:lvl3pPr>
            <a:lvl4pPr indent="-228600" lvl="3" marL="1828800" algn="l">
              <a:lnSpc>
                <a:spcPct val="100000"/>
              </a:lnSpc>
              <a:spcBef>
                <a:spcPts val="1000"/>
              </a:spcBef>
              <a:spcAft>
                <a:spcPts val="0"/>
              </a:spcAft>
              <a:buSzPts val="1400"/>
              <a:buNone/>
              <a:defRPr sz="1400">
                <a:solidFill>
                  <a:srgbClr val="888888"/>
                </a:solidFill>
              </a:defRPr>
            </a:lvl4pPr>
            <a:lvl5pPr indent="-228600" lvl="4" marL="2286000" algn="l">
              <a:lnSpc>
                <a:spcPct val="100000"/>
              </a:lnSpc>
              <a:spcBef>
                <a:spcPts val="1000"/>
              </a:spcBef>
              <a:spcAft>
                <a:spcPts val="0"/>
              </a:spcAft>
              <a:buSzPts val="1400"/>
              <a:buNone/>
              <a:defRPr sz="1400">
                <a:solidFill>
                  <a:srgbClr val="888888"/>
                </a:solidFill>
              </a:defRPr>
            </a:lvl5pPr>
            <a:lvl6pPr indent="-228600" lvl="5" marL="2743200" algn="l">
              <a:lnSpc>
                <a:spcPct val="100000"/>
              </a:lnSpc>
              <a:spcBef>
                <a:spcPts val="1000"/>
              </a:spcBef>
              <a:spcAft>
                <a:spcPts val="0"/>
              </a:spcAft>
              <a:buSzPts val="1400"/>
              <a:buNone/>
              <a:defRPr sz="1400">
                <a:solidFill>
                  <a:srgbClr val="888888"/>
                </a:solidFill>
              </a:defRPr>
            </a:lvl6pPr>
            <a:lvl7pPr indent="-228600" lvl="6" marL="3200400" algn="l">
              <a:lnSpc>
                <a:spcPct val="100000"/>
              </a:lnSpc>
              <a:spcBef>
                <a:spcPts val="1000"/>
              </a:spcBef>
              <a:spcAft>
                <a:spcPts val="0"/>
              </a:spcAft>
              <a:buSzPts val="1400"/>
              <a:buNone/>
              <a:defRPr sz="1400">
                <a:solidFill>
                  <a:srgbClr val="888888"/>
                </a:solidFill>
              </a:defRPr>
            </a:lvl7pPr>
            <a:lvl8pPr indent="-228600" lvl="7" marL="3657600" algn="l">
              <a:lnSpc>
                <a:spcPct val="100000"/>
              </a:lnSpc>
              <a:spcBef>
                <a:spcPts val="1000"/>
              </a:spcBef>
              <a:spcAft>
                <a:spcPts val="0"/>
              </a:spcAft>
              <a:buSzPts val="1400"/>
              <a:buNone/>
              <a:defRPr sz="1400">
                <a:solidFill>
                  <a:srgbClr val="888888"/>
                </a:solidFill>
              </a:defRPr>
            </a:lvl8pPr>
            <a:lvl9pPr indent="-228600" lvl="8" marL="4114800" algn="l">
              <a:lnSpc>
                <a:spcPct val="100000"/>
              </a:lnSpc>
              <a:spcBef>
                <a:spcPts val="1000"/>
              </a:spcBef>
              <a:spcAft>
                <a:spcPts val="1000"/>
              </a:spcAft>
              <a:buSzPts val="1400"/>
              <a:buNone/>
              <a:defRPr sz="1400">
                <a:solidFill>
                  <a:srgbClr val="888888"/>
                </a:solidFill>
              </a:defRPr>
            </a:lvl9pPr>
          </a:lstStyle>
          <a:p/>
        </p:txBody>
      </p:sp>
      <p:sp>
        <p:nvSpPr>
          <p:cNvPr id="126" name="Google Shape;126;p37"/>
          <p:cNvSpPr txBox="1"/>
          <p:nvPr>
            <p:ph idx="10" type="dt"/>
          </p:nvPr>
        </p:nvSpPr>
        <p:spPr>
          <a:xfrm>
            <a:off x="8581347" y="6326393"/>
            <a:ext cx="1600200" cy="3778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37"/>
          <p:cNvSpPr txBox="1"/>
          <p:nvPr>
            <p:ph idx="11" type="ftr"/>
          </p:nvPr>
        </p:nvSpPr>
        <p:spPr>
          <a:xfrm>
            <a:off x="685800" y="6329164"/>
            <a:ext cx="7827659" cy="3778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37"/>
          <p:cNvSpPr txBox="1"/>
          <p:nvPr>
            <p:ph idx="12" type="sldNum"/>
          </p:nvPr>
        </p:nvSpPr>
        <p:spPr>
          <a:xfrm>
            <a:off x="10266058" y="6331935"/>
            <a:ext cx="551167" cy="37228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grpSp>
        <p:nvGrpSpPr>
          <p:cNvPr id="129" name="Google Shape;129;p37"/>
          <p:cNvGrpSpPr/>
          <p:nvPr/>
        </p:nvGrpSpPr>
        <p:grpSpPr>
          <a:xfrm>
            <a:off x="-3175" y="-59304"/>
            <a:ext cx="12192000" cy="2655736"/>
            <a:chOff x="-3175" y="-59304"/>
            <a:chExt cx="12192000" cy="2655736"/>
          </a:xfrm>
        </p:grpSpPr>
        <p:pic>
          <p:nvPicPr>
            <p:cNvPr id="130" name="Google Shape;130;p37"/>
            <p:cNvPicPr preferRelativeResize="0"/>
            <p:nvPr/>
          </p:nvPicPr>
          <p:blipFill rotWithShape="1">
            <a:blip r:embed="rId3">
              <a:alphaModFix/>
            </a:blip>
            <a:srcRect b="30957" l="1" r="-28" t="6379"/>
            <a:stretch/>
          </p:blipFill>
          <p:spPr>
            <a:xfrm>
              <a:off x="-3175" y="-59304"/>
              <a:ext cx="12192000" cy="2655736"/>
            </a:xfrm>
            <a:prstGeom prst="rect">
              <a:avLst/>
            </a:prstGeom>
            <a:noFill/>
            <a:ln>
              <a:noFill/>
            </a:ln>
          </p:spPr>
        </p:pic>
        <p:pic>
          <p:nvPicPr>
            <p:cNvPr id="131" name="Google Shape;131;p37"/>
            <p:cNvPicPr preferRelativeResize="0"/>
            <p:nvPr/>
          </p:nvPicPr>
          <p:blipFill rotWithShape="1">
            <a:blip r:embed="rId4">
              <a:alphaModFix/>
            </a:blip>
            <a:srcRect b="26986" l="8745" r="8914" t="30583"/>
            <a:stretch/>
          </p:blipFill>
          <p:spPr>
            <a:xfrm>
              <a:off x="3566715" y="169296"/>
              <a:ext cx="5052219" cy="1839402"/>
            </a:xfrm>
            <a:prstGeom prst="rect">
              <a:avLst/>
            </a:prstGeom>
            <a:noFill/>
            <a:ln>
              <a:noFill/>
            </a:ln>
          </p:spPr>
        </p:pic>
      </p:grpSp>
      <p:pic>
        <p:nvPicPr>
          <p:cNvPr descr="Celestia-R1---OverlayTitleHD.png" id="132" name="Google Shape;132;p37"/>
          <p:cNvPicPr preferRelativeResize="0"/>
          <p:nvPr/>
        </p:nvPicPr>
        <p:blipFill rotWithShape="1">
          <a:blip r:embed="rId5">
            <a:alphaModFix/>
          </a:blip>
          <a:srcRect b="0" l="0" r="0" t="0"/>
          <a:stretch/>
        </p:blipFill>
        <p:spPr>
          <a:xfrm>
            <a:off x="0" y="-59304"/>
            <a:ext cx="12192000" cy="6776167"/>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33" name="Shape 133"/>
        <p:cNvGrpSpPr/>
        <p:nvPr/>
      </p:nvGrpSpPr>
      <p:grpSpPr>
        <a:xfrm>
          <a:off x="0" y="0"/>
          <a:ext cx="0" cy="0"/>
          <a:chOff x="0" y="0"/>
          <a:chExt cx="0" cy="0"/>
        </a:xfrm>
      </p:grpSpPr>
      <p:pic>
        <p:nvPicPr>
          <p:cNvPr descr="Celestia-R1---OverlayContentHD.png" id="134" name="Google Shape;134;p3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35" name="Google Shape;135;p38"/>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0"/>
              <a:buFont typeface="Calibri"/>
              <a:buNone/>
            </a:pPr>
            <a:r>
              <a:rPr b="0" i="0" lang="en-GB" sz="80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36" name="Google Shape;136;p38"/>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0"/>
              <a:buFont typeface="Calibri"/>
              <a:buNone/>
            </a:pPr>
            <a:r>
              <a:rPr b="0" i="0" lang="en-GB" sz="80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37" name="Google Shape;137;p38"/>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3200"/>
              <a:buFont typeface="Calibri"/>
              <a:buNone/>
              <a:defRPr b="0" sz="32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38"/>
          <p:cNvSpPr txBox="1"/>
          <p:nvPr>
            <p:ph idx="1" type="body"/>
          </p:nvPr>
        </p:nvSpPr>
        <p:spPr>
          <a:xfrm>
            <a:off x="685800" y="3886200"/>
            <a:ext cx="10135436" cy="8890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SzPts val="2400"/>
              <a:buNone/>
              <a:defRPr b="0" sz="2400" cap="none">
                <a:solidFill>
                  <a:schemeClr val="dk1"/>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1000"/>
              </a:spcAft>
              <a:buSzPts val="1800"/>
              <a:buChar char="•"/>
              <a:defRPr/>
            </a:lvl9pPr>
          </a:lstStyle>
          <a:p/>
        </p:txBody>
      </p:sp>
      <p:sp>
        <p:nvSpPr>
          <p:cNvPr id="139" name="Google Shape;139;p38"/>
          <p:cNvSpPr txBox="1"/>
          <p:nvPr>
            <p:ph idx="2" type="body"/>
          </p:nvPr>
        </p:nvSpPr>
        <p:spPr>
          <a:xfrm>
            <a:off x="685799" y="4775200"/>
            <a:ext cx="10135436" cy="10160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1800"/>
              <a:buNone/>
              <a:defRPr sz="1800">
                <a:solidFill>
                  <a:schemeClr val="dk1"/>
                </a:solidFill>
              </a:defRPr>
            </a:lvl1pPr>
            <a:lvl2pPr indent="-228600" lvl="1" marL="914400" algn="l">
              <a:lnSpc>
                <a:spcPct val="100000"/>
              </a:lnSpc>
              <a:spcBef>
                <a:spcPts val="1000"/>
              </a:spcBef>
              <a:spcAft>
                <a:spcPts val="0"/>
              </a:spcAft>
              <a:buSzPts val="1800"/>
              <a:buNone/>
              <a:defRPr sz="1800">
                <a:solidFill>
                  <a:srgbClr val="888888"/>
                </a:solidFill>
              </a:defRPr>
            </a:lvl2pPr>
            <a:lvl3pPr indent="-228600" lvl="2" marL="1371600" algn="l">
              <a:lnSpc>
                <a:spcPct val="100000"/>
              </a:lnSpc>
              <a:spcBef>
                <a:spcPts val="1000"/>
              </a:spcBef>
              <a:spcAft>
                <a:spcPts val="0"/>
              </a:spcAft>
              <a:buSzPts val="1600"/>
              <a:buNone/>
              <a:defRPr sz="1600">
                <a:solidFill>
                  <a:srgbClr val="888888"/>
                </a:solidFill>
              </a:defRPr>
            </a:lvl3pPr>
            <a:lvl4pPr indent="-228600" lvl="3" marL="1828800" algn="l">
              <a:lnSpc>
                <a:spcPct val="100000"/>
              </a:lnSpc>
              <a:spcBef>
                <a:spcPts val="1000"/>
              </a:spcBef>
              <a:spcAft>
                <a:spcPts val="0"/>
              </a:spcAft>
              <a:buSzPts val="1400"/>
              <a:buNone/>
              <a:defRPr sz="1400">
                <a:solidFill>
                  <a:srgbClr val="888888"/>
                </a:solidFill>
              </a:defRPr>
            </a:lvl4pPr>
            <a:lvl5pPr indent="-228600" lvl="4" marL="2286000" algn="l">
              <a:lnSpc>
                <a:spcPct val="100000"/>
              </a:lnSpc>
              <a:spcBef>
                <a:spcPts val="1000"/>
              </a:spcBef>
              <a:spcAft>
                <a:spcPts val="0"/>
              </a:spcAft>
              <a:buSzPts val="1400"/>
              <a:buNone/>
              <a:defRPr sz="1400">
                <a:solidFill>
                  <a:srgbClr val="888888"/>
                </a:solidFill>
              </a:defRPr>
            </a:lvl5pPr>
            <a:lvl6pPr indent="-228600" lvl="5" marL="2743200" algn="l">
              <a:lnSpc>
                <a:spcPct val="100000"/>
              </a:lnSpc>
              <a:spcBef>
                <a:spcPts val="1000"/>
              </a:spcBef>
              <a:spcAft>
                <a:spcPts val="0"/>
              </a:spcAft>
              <a:buSzPts val="1400"/>
              <a:buNone/>
              <a:defRPr sz="1400">
                <a:solidFill>
                  <a:srgbClr val="888888"/>
                </a:solidFill>
              </a:defRPr>
            </a:lvl6pPr>
            <a:lvl7pPr indent="-228600" lvl="6" marL="3200400" algn="l">
              <a:lnSpc>
                <a:spcPct val="100000"/>
              </a:lnSpc>
              <a:spcBef>
                <a:spcPts val="1000"/>
              </a:spcBef>
              <a:spcAft>
                <a:spcPts val="0"/>
              </a:spcAft>
              <a:buSzPts val="1400"/>
              <a:buNone/>
              <a:defRPr sz="1400">
                <a:solidFill>
                  <a:srgbClr val="888888"/>
                </a:solidFill>
              </a:defRPr>
            </a:lvl7pPr>
            <a:lvl8pPr indent="-228600" lvl="7" marL="3657600" algn="l">
              <a:lnSpc>
                <a:spcPct val="100000"/>
              </a:lnSpc>
              <a:spcBef>
                <a:spcPts val="1000"/>
              </a:spcBef>
              <a:spcAft>
                <a:spcPts val="0"/>
              </a:spcAft>
              <a:buSzPts val="1400"/>
              <a:buNone/>
              <a:defRPr sz="1400">
                <a:solidFill>
                  <a:srgbClr val="888888"/>
                </a:solidFill>
              </a:defRPr>
            </a:lvl8pPr>
            <a:lvl9pPr indent="-228600" lvl="8" marL="4114800" algn="l">
              <a:lnSpc>
                <a:spcPct val="100000"/>
              </a:lnSpc>
              <a:spcBef>
                <a:spcPts val="1000"/>
              </a:spcBef>
              <a:spcAft>
                <a:spcPts val="1000"/>
              </a:spcAft>
              <a:buSzPts val="1400"/>
              <a:buNone/>
              <a:defRPr sz="1400">
                <a:solidFill>
                  <a:srgbClr val="888888"/>
                </a:solidFill>
              </a:defRPr>
            </a:lvl9pPr>
          </a:lstStyle>
          <a:p/>
        </p:txBody>
      </p:sp>
      <p:sp>
        <p:nvSpPr>
          <p:cNvPr id="140" name="Google Shape;140;p38"/>
          <p:cNvSpPr txBox="1"/>
          <p:nvPr>
            <p:ph idx="10" type="dt"/>
          </p:nvPr>
        </p:nvSpPr>
        <p:spPr>
          <a:xfrm>
            <a:off x="8581347" y="6326393"/>
            <a:ext cx="1600200" cy="3778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38"/>
          <p:cNvSpPr txBox="1"/>
          <p:nvPr>
            <p:ph idx="11" type="ftr"/>
          </p:nvPr>
        </p:nvSpPr>
        <p:spPr>
          <a:xfrm>
            <a:off x="685800" y="6329164"/>
            <a:ext cx="7827659" cy="3778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38"/>
          <p:cNvSpPr txBox="1"/>
          <p:nvPr>
            <p:ph idx="12" type="sldNum"/>
          </p:nvPr>
        </p:nvSpPr>
        <p:spPr>
          <a:xfrm>
            <a:off x="10266058" y="6331935"/>
            <a:ext cx="551167" cy="37228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43" name="Shape 143"/>
        <p:cNvGrpSpPr/>
        <p:nvPr/>
      </p:nvGrpSpPr>
      <p:grpSpPr>
        <a:xfrm>
          <a:off x="0" y="0"/>
          <a:ext cx="0" cy="0"/>
          <a:chOff x="0" y="0"/>
          <a:chExt cx="0" cy="0"/>
        </a:xfrm>
      </p:grpSpPr>
      <p:grpSp>
        <p:nvGrpSpPr>
          <p:cNvPr id="144" name="Google Shape;144;p39"/>
          <p:cNvGrpSpPr/>
          <p:nvPr/>
        </p:nvGrpSpPr>
        <p:grpSpPr>
          <a:xfrm>
            <a:off x="-3175" y="-59304"/>
            <a:ext cx="12192000" cy="2655736"/>
            <a:chOff x="-3175" y="-59304"/>
            <a:chExt cx="12192000" cy="2655736"/>
          </a:xfrm>
        </p:grpSpPr>
        <p:pic>
          <p:nvPicPr>
            <p:cNvPr id="145" name="Google Shape;145;p39"/>
            <p:cNvPicPr preferRelativeResize="0"/>
            <p:nvPr/>
          </p:nvPicPr>
          <p:blipFill rotWithShape="1">
            <a:blip r:embed="rId2">
              <a:alphaModFix/>
            </a:blip>
            <a:srcRect b="30957" l="1" r="-28" t="6379"/>
            <a:stretch/>
          </p:blipFill>
          <p:spPr>
            <a:xfrm>
              <a:off x="-3175" y="-59304"/>
              <a:ext cx="12192000" cy="2655736"/>
            </a:xfrm>
            <a:prstGeom prst="rect">
              <a:avLst/>
            </a:prstGeom>
            <a:noFill/>
            <a:ln>
              <a:noFill/>
            </a:ln>
          </p:spPr>
        </p:pic>
        <p:pic>
          <p:nvPicPr>
            <p:cNvPr id="146" name="Google Shape;146;p39"/>
            <p:cNvPicPr preferRelativeResize="0"/>
            <p:nvPr/>
          </p:nvPicPr>
          <p:blipFill rotWithShape="1">
            <a:blip r:embed="rId3">
              <a:alphaModFix/>
            </a:blip>
            <a:srcRect b="26986" l="8745" r="8914" t="30583"/>
            <a:stretch/>
          </p:blipFill>
          <p:spPr>
            <a:xfrm>
              <a:off x="3566715" y="169296"/>
              <a:ext cx="5052219" cy="1839402"/>
            </a:xfrm>
            <a:prstGeom prst="rect">
              <a:avLst/>
            </a:prstGeom>
            <a:noFill/>
            <a:ln>
              <a:noFill/>
            </a:ln>
          </p:spPr>
        </p:pic>
      </p:grpSp>
      <p:pic>
        <p:nvPicPr>
          <p:cNvPr descr="Celestia-R1---OverlayTitleHD.png" id="147" name="Google Shape;147;p39"/>
          <p:cNvPicPr preferRelativeResize="0"/>
          <p:nvPr/>
        </p:nvPicPr>
        <p:blipFill rotWithShape="1">
          <a:blip r:embed="rId4">
            <a:alphaModFix/>
          </a:blip>
          <a:srcRect b="0" l="0" r="0" t="0"/>
          <a:stretch/>
        </p:blipFill>
        <p:spPr>
          <a:xfrm>
            <a:off x="0" y="-23358"/>
            <a:ext cx="12192000" cy="6740221"/>
          </a:xfrm>
          <a:prstGeom prst="rect">
            <a:avLst/>
          </a:prstGeom>
          <a:noFill/>
          <a:ln>
            <a:noFill/>
          </a:ln>
        </p:spPr>
      </p:pic>
      <p:pic>
        <p:nvPicPr>
          <p:cNvPr descr="Celestia-R1---OverlayContentHD.png" id="148" name="Google Shape;148;p39"/>
          <p:cNvPicPr preferRelativeResize="0"/>
          <p:nvPr/>
        </p:nvPicPr>
        <p:blipFill rotWithShape="1">
          <a:blip r:embed="rId5">
            <a:alphaModFix/>
          </a:blip>
          <a:srcRect b="0" l="0" r="0" t="0"/>
          <a:stretch/>
        </p:blipFill>
        <p:spPr>
          <a:xfrm>
            <a:off x="0" y="0"/>
            <a:ext cx="12188825" cy="6856214"/>
          </a:xfrm>
          <a:prstGeom prst="rect">
            <a:avLst/>
          </a:prstGeom>
          <a:noFill/>
          <a:ln>
            <a:noFill/>
          </a:ln>
        </p:spPr>
      </p:pic>
      <p:sp>
        <p:nvSpPr>
          <p:cNvPr id="149" name="Google Shape;149;p39"/>
          <p:cNvSpPr txBox="1"/>
          <p:nvPr>
            <p:ph type="title"/>
          </p:nvPr>
        </p:nvSpPr>
        <p:spPr>
          <a:xfrm>
            <a:off x="685801" y="2596432"/>
            <a:ext cx="10131427" cy="756368"/>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29A6EB"/>
              </a:buClr>
              <a:buSzPts val="3600"/>
              <a:buFont typeface="Calibri"/>
              <a:buNone/>
              <a:defRPr b="0">
                <a:solidFill>
                  <a:srgbClr val="29A6EB"/>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39"/>
          <p:cNvSpPr txBox="1"/>
          <p:nvPr>
            <p:ph idx="1" type="body"/>
          </p:nvPr>
        </p:nvSpPr>
        <p:spPr>
          <a:xfrm>
            <a:off x="685801" y="3505200"/>
            <a:ext cx="10131428" cy="8382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SzPts val="2800"/>
              <a:buNone/>
              <a:defRPr b="0" sz="2800" cap="none">
                <a:solidFill>
                  <a:schemeClr val="dk1"/>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1000"/>
              </a:spcAft>
              <a:buSzPts val="1800"/>
              <a:buChar char="•"/>
              <a:defRPr/>
            </a:lvl9pPr>
          </a:lstStyle>
          <a:p/>
        </p:txBody>
      </p:sp>
      <p:sp>
        <p:nvSpPr>
          <p:cNvPr id="151" name="Google Shape;151;p39"/>
          <p:cNvSpPr txBox="1"/>
          <p:nvPr>
            <p:ph idx="2" type="body"/>
          </p:nvPr>
        </p:nvSpPr>
        <p:spPr>
          <a:xfrm>
            <a:off x="685800" y="4343400"/>
            <a:ext cx="10131428" cy="1447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1800"/>
              <a:buNone/>
              <a:defRPr sz="1800">
                <a:solidFill>
                  <a:schemeClr val="dk1"/>
                </a:solidFill>
              </a:defRPr>
            </a:lvl1pPr>
            <a:lvl2pPr indent="-228600" lvl="1" marL="914400" algn="l">
              <a:lnSpc>
                <a:spcPct val="100000"/>
              </a:lnSpc>
              <a:spcBef>
                <a:spcPts val="1000"/>
              </a:spcBef>
              <a:spcAft>
                <a:spcPts val="0"/>
              </a:spcAft>
              <a:buSzPts val="1800"/>
              <a:buNone/>
              <a:defRPr sz="1800">
                <a:solidFill>
                  <a:srgbClr val="888888"/>
                </a:solidFill>
              </a:defRPr>
            </a:lvl2pPr>
            <a:lvl3pPr indent="-228600" lvl="2" marL="1371600" algn="l">
              <a:lnSpc>
                <a:spcPct val="100000"/>
              </a:lnSpc>
              <a:spcBef>
                <a:spcPts val="1000"/>
              </a:spcBef>
              <a:spcAft>
                <a:spcPts val="0"/>
              </a:spcAft>
              <a:buSzPts val="1600"/>
              <a:buNone/>
              <a:defRPr sz="1600">
                <a:solidFill>
                  <a:srgbClr val="888888"/>
                </a:solidFill>
              </a:defRPr>
            </a:lvl3pPr>
            <a:lvl4pPr indent="-228600" lvl="3" marL="1828800" algn="l">
              <a:lnSpc>
                <a:spcPct val="100000"/>
              </a:lnSpc>
              <a:spcBef>
                <a:spcPts val="1000"/>
              </a:spcBef>
              <a:spcAft>
                <a:spcPts val="0"/>
              </a:spcAft>
              <a:buSzPts val="1400"/>
              <a:buNone/>
              <a:defRPr sz="1400">
                <a:solidFill>
                  <a:srgbClr val="888888"/>
                </a:solidFill>
              </a:defRPr>
            </a:lvl4pPr>
            <a:lvl5pPr indent="-228600" lvl="4" marL="2286000" algn="l">
              <a:lnSpc>
                <a:spcPct val="100000"/>
              </a:lnSpc>
              <a:spcBef>
                <a:spcPts val="1000"/>
              </a:spcBef>
              <a:spcAft>
                <a:spcPts val="0"/>
              </a:spcAft>
              <a:buSzPts val="1400"/>
              <a:buNone/>
              <a:defRPr sz="1400">
                <a:solidFill>
                  <a:srgbClr val="888888"/>
                </a:solidFill>
              </a:defRPr>
            </a:lvl5pPr>
            <a:lvl6pPr indent="-228600" lvl="5" marL="2743200" algn="l">
              <a:lnSpc>
                <a:spcPct val="100000"/>
              </a:lnSpc>
              <a:spcBef>
                <a:spcPts val="1000"/>
              </a:spcBef>
              <a:spcAft>
                <a:spcPts val="0"/>
              </a:spcAft>
              <a:buSzPts val="1400"/>
              <a:buNone/>
              <a:defRPr sz="1400">
                <a:solidFill>
                  <a:srgbClr val="888888"/>
                </a:solidFill>
              </a:defRPr>
            </a:lvl6pPr>
            <a:lvl7pPr indent="-228600" lvl="6" marL="3200400" algn="l">
              <a:lnSpc>
                <a:spcPct val="100000"/>
              </a:lnSpc>
              <a:spcBef>
                <a:spcPts val="1000"/>
              </a:spcBef>
              <a:spcAft>
                <a:spcPts val="0"/>
              </a:spcAft>
              <a:buSzPts val="1400"/>
              <a:buNone/>
              <a:defRPr sz="1400">
                <a:solidFill>
                  <a:srgbClr val="888888"/>
                </a:solidFill>
              </a:defRPr>
            </a:lvl7pPr>
            <a:lvl8pPr indent="-228600" lvl="7" marL="3657600" algn="l">
              <a:lnSpc>
                <a:spcPct val="100000"/>
              </a:lnSpc>
              <a:spcBef>
                <a:spcPts val="1000"/>
              </a:spcBef>
              <a:spcAft>
                <a:spcPts val="0"/>
              </a:spcAft>
              <a:buSzPts val="1400"/>
              <a:buNone/>
              <a:defRPr sz="1400">
                <a:solidFill>
                  <a:srgbClr val="888888"/>
                </a:solidFill>
              </a:defRPr>
            </a:lvl8pPr>
            <a:lvl9pPr indent="-228600" lvl="8" marL="4114800" algn="l">
              <a:lnSpc>
                <a:spcPct val="100000"/>
              </a:lnSpc>
              <a:spcBef>
                <a:spcPts val="1000"/>
              </a:spcBef>
              <a:spcAft>
                <a:spcPts val="1000"/>
              </a:spcAft>
              <a:buSzPts val="1400"/>
              <a:buNone/>
              <a:defRPr sz="1400">
                <a:solidFill>
                  <a:srgbClr val="888888"/>
                </a:solidFill>
              </a:defRPr>
            </a:lvl9pPr>
          </a:lstStyle>
          <a:p/>
        </p:txBody>
      </p:sp>
      <p:sp>
        <p:nvSpPr>
          <p:cNvPr id="152" name="Google Shape;152;p39"/>
          <p:cNvSpPr txBox="1"/>
          <p:nvPr>
            <p:ph idx="10" type="dt"/>
          </p:nvPr>
        </p:nvSpPr>
        <p:spPr>
          <a:xfrm>
            <a:off x="8581347" y="6326393"/>
            <a:ext cx="1600200" cy="3778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39"/>
          <p:cNvSpPr txBox="1"/>
          <p:nvPr>
            <p:ph idx="11" type="ftr"/>
          </p:nvPr>
        </p:nvSpPr>
        <p:spPr>
          <a:xfrm>
            <a:off x="685800" y="6329164"/>
            <a:ext cx="7827659" cy="3778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p39"/>
          <p:cNvSpPr txBox="1"/>
          <p:nvPr>
            <p:ph idx="12" type="sldNum"/>
          </p:nvPr>
        </p:nvSpPr>
        <p:spPr>
          <a:xfrm>
            <a:off x="10266058" y="6331935"/>
            <a:ext cx="551167" cy="37228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5" name="Shape 155"/>
        <p:cNvGrpSpPr/>
        <p:nvPr/>
      </p:nvGrpSpPr>
      <p:grpSpPr>
        <a:xfrm>
          <a:off x="0" y="0"/>
          <a:ext cx="0" cy="0"/>
          <a:chOff x="0" y="0"/>
          <a:chExt cx="0" cy="0"/>
        </a:xfrm>
      </p:grpSpPr>
      <p:pic>
        <p:nvPicPr>
          <p:cNvPr descr="Celestia-R1---OverlayContentHD.png" id="156" name="Google Shape;156;p40"/>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57" name="Google Shape;157;p40"/>
          <p:cNvSpPr txBox="1"/>
          <p:nvPr>
            <p:ph type="title"/>
          </p:nvPr>
        </p:nvSpPr>
        <p:spPr>
          <a:xfrm>
            <a:off x="685800" y="77986"/>
            <a:ext cx="10131425" cy="14562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40"/>
          <p:cNvSpPr txBox="1"/>
          <p:nvPr>
            <p:ph idx="1" type="body"/>
          </p:nvPr>
        </p:nvSpPr>
        <p:spPr>
          <a:xfrm rot="5400000">
            <a:off x="3500571" y="-1065484"/>
            <a:ext cx="4501884" cy="10131425"/>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1000"/>
              </a:spcAft>
              <a:buSzPts val="1800"/>
              <a:buChar char="•"/>
              <a:defRPr/>
            </a:lvl9pPr>
          </a:lstStyle>
          <a:p/>
        </p:txBody>
      </p:sp>
      <p:sp>
        <p:nvSpPr>
          <p:cNvPr id="159" name="Google Shape;159;p40"/>
          <p:cNvSpPr txBox="1"/>
          <p:nvPr>
            <p:ph idx="10" type="dt"/>
          </p:nvPr>
        </p:nvSpPr>
        <p:spPr>
          <a:xfrm>
            <a:off x="8581347" y="6326393"/>
            <a:ext cx="1600200" cy="3778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40"/>
          <p:cNvSpPr txBox="1"/>
          <p:nvPr>
            <p:ph idx="11" type="ftr"/>
          </p:nvPr>
        </p:nvSpPr>
        <p:spPr>
          <a:xfrm>
            <a:off x="685800" y="6329164"/>
            <a:ext cx="7827659" cy="3778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40"/>
          <p:cNvSpPr txBox="1"/>
          <p:nvPr>
            <p:ph idx="12" type="sldNum"/>
          </p:nvPr>
        </p:nvSpPr>
        <p:spPr>
          <a:xfrm>
            <a:off x="10266058" y="6331935"/>
            <a:ext cx="551167" cy="37228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2" name="Shape 162"/>
        <p:cNvGrpSpPr/>
        <p:nvPr/>
      </p:nvGrpSpPr>
      <p:grpSpPr>
        <a:xfrm>
          <a:off x="0" y="0"/>
          <a:ext cx="0" cy="0"/>
          <a:chOff x="0" y="0"/>
          <a:chExt cx="0" cy="0"/>
        </a:xfrm>
      </p:grpSpPr>
      <p:pic>
        <p:nvPicPr>
          <p:cNvPr descr="Celestia-R1---OverlayContentHD.png" id="163" name="Google Shape;163;p4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64" name="Google Shape;164;p41"/>
          <p:cNvSpPr txBox="1"/>
          <p:nvPr>
            <p:ph type="title"/>
          </p:nvPr>
        </p:nvSpPr>
        <p:spPr>
          <a:xfrm rot="5400000">
            <a:off x="6955552" y="2312722"/>
            <a:ext cx="5564798" cy="2158552"/>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29A6EB"/>
              </a:buClr>
              <a:buSzPts val="3600"/>
              <a:buFont typeface="Calibri"/>
              <a:buNone/>
              <a:defRPr>
                <a:solidFill>
                  <a:srgbClr val="29A6EB"/>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41"/>
          <p:cNvSpPr txBox="1"/>
          <p:nvPr>
            <p:ph idx="1" type="body"/>
          </p:nvPr>
        </p:nvSpPr>
        <p:spPr>
          <a:xfrm rot="5400000">
            <a:off x="1816689" y="-521290"/>
            <a:ext cx="5570339" cy="783211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1000"/>
              </a:spcAft>
              <a:buSzPts val="1800"/>
              <a:buChar char="•"/>
              <a:defRPr/>
            </a:lvl9pPr>
          </a:lstStyle>
          <a:p/>
        </p:txBody>
      </p:sp>
      <p:sp>
        <p:nvSpPr>
          <p:cNvPr id="166" name="Google Shape;166;p41"/>
          <p:cNvSpPr txBox="1"/>
          <p:nvPr>
            <p:ph idx="10" type="dt"/>
          </p:nvPr>
        </p:nvSpPr>
        <p:spPr>
          <a:xfrm>
            <a:off x="8581347" y="6326393"/>
            <a:ext cx="1600200" cy="3778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41"/>
          <p:cNvSpPr txBox="1"/>
          <p:nvPr>
            <p:ph idx="11" type="ftr"/>
          </p:nvPr>
        </p:nvSpPr>
        <p:spPr>
          <a:xfrm>
            <a:off x="685800" y="6329164"/>
            <a:ext cx="7827659" cy="3778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41"/>
          <p:cNvSpPr txBox="1"/>
          <p:nvPr>
            <p:ph idx="12" type="sldNum"/>
          </p:nvPr>
        </p:nvSpPr>
        <p:spPr>
          <a:xfrm>
            <a:off x="10266058" y="6331935"/>
            <a:ext cx="551167" cy="37228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28" name="Shape 28"/>
        <p:cNvGrpSpPr/>
        <p:nvPr/>
      </p:nvGrpSpPr>
      <p:grpSpPr>
        <a:xfrm>
          <a:off x="0" y="0"/>
          <a:ext cx="0" cy="0"/>
          <a:chOff x="0" y="0"/>
          <a:chExt cx="0" cy="0"/>
        </a:xfrm>
      </p:grpSpPr>
      <p:sp>
        <p:nvSpPr>
          <p:cNvPr id="29" name="Google Shape;29;p25"/>
          <p:cNvSpPr txBox="1"/>
          <p:nvPr>
            <p:ph type="title"/>
          </p:nvPr>
        </p:nvSpPr>
        <p:spPr>
          <a:xfrm>
            <a:off x="685800" y="98468"/>
            <a:ext cx="10131425" cy="14562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6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5"/>
          <p:cNvSpPr txBox="1"/>
          <p:nvPr>
            <p:ph idx="1" type="body"/>
          </p:nvPr>
        </p:nvSpPr>
        <p:spPr>
          <a:xfrm>
            <a:off x="685801" y="2870200"/>
            <a:ext cx="4996923" cy="337265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1000"/>
              </a:spcAft>
              <a:buSzPts val="1800"/>
              <a:buChar char="•"/>
              <a:defRPr/>
            </a:lvl9pPr>
          </a:lstStyle>
          <a:p/>
        </p:txBody>
      </p:sp>
      <p:sp>
        <p:nvSpPr>
          <p:cNvPr id="31" name="Google Shape;31;p25"/>
          <p:cNvSpPr txBox="1"/>
          <p:nvPr>
            <p:ph idx="2" type="body"/>
          </p:nvPr>
        </p:nvSpPr>
        <p:spPr>
          <a:xfrm>
            <a:off x="685801" y="1770611"/>
            <a:ext cx="10133016" cy="1032385"/>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SzPts val="1600"/>
              <a:buNone/>
              <a:defRPr b="0" sz="1600"/>
            </a:lvl1pPr>
            <a:lvl2pPr indent="-228600" lvl="1" marL="914400" algn="l">
              <a:lnSpc>
                <a:spcPct val="100000"/>
              </a:lnSpc>
              <a:spcBef>
                <a:spcPts val="1000"/>
              </a:spcBef>
              <a:spcAft>
                <a:spcPts val="0"/>
              </a:spcAft>
              <a:buSzPts val="2000"/>
              <a:buNone/>
              <a:defRPr b="1" sz="20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1000"/>
              </a:spcAft>
              <a:buSzPts val="1600"/>
              <a:buNone/>
              <a:defRPr b="1" sz="1600"/>
            </a:lvl9pPr>
          </a:lstStyle>
          <a:p/>
        </p:txBody>
      </p:sp>
      <p:sp>
        <p:nvSpPr>
          <p:cNvPr id="32" name="Google Shape;32;p25"/>
          <p:cNvSpPr txBox="1"/>
          <p:nvPr>
            <p:ph idx="3" type="body"/>
          </p:nvPr>
        </p:nvSpPr>
        <p:spPr>
          <a:xfrm>
            <a:off x="5823483" y="2870200"/>
            <a:ext cx="4995334" cy="3372657"/>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1000"/>
              </a:spcAft>
              <a:buSzPts val="1800"/>
              <a:buChar char="•"/>
              <a:defRPr/>
            </a:lvl9pPr>
          </a:lstStyle>
          <a:p/>
        </p:txBody>
      </p:sp>
      <p:sp>
        <p:nvSpPr>
          <p:cNvPr id="33" name="Google Shape;33;p25"/>
          <p:cNvSpPr txBox="1"/>
          <p:nvPr>
            <p:ph idx="10" type="dt"/>
          </p:nvPr>
        </p:nvSpPr>
        <p:spPr>
          <a:xfrm>
            <a:off x="8581347" y="6326393"/>
            <a:ext cx="1600200" cy="3778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5"/>
          <p:cNvSpPr txBox="1"/>
          <p:nvPr>
            <p:ph idx="11" type="ftr"/>
          </p:nvPr>
        </p:nvSpPr>
        <p:spPr>
          <a:xfrm>
            <a:off x="685800" y="6329164"/>
            <a:ext cx="7827659" cy="3778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5"/>
          <p:cNvSpPr txBox="1"/>
          <p:nvPr>
            <p:ph idx="12" type="sldNum"/>
          </p:nvPr>
        </p:nvSpPr>
        <p:spPr>
          <a:xfrm>
            <a:off x="10266058" y="6331935"/>
            <a:ext cx="551167" cy="37228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6" name="Shape 36"/>
        <p:cNvGrpSpPr/>
        <p:nvPr/>
      </p:nvGrpSpPr>
      <p:grpSpPr>
        <a:xfrm>
          <a:off x="0" y="0"/>
          <a:ext cx="0" cy="0"/>
          <a:chOff x="0" y="0"/>
          <a:chExt cx="0" cy="0"/>
        </a:xfrm>
      </p:grpSpPr>
      <p:pic>
        <p:nvPicPr>
          <p:cNvPr descr="Celestia-R1---OverlayContentHD.png" id="37" name="Google Shape;37;p2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8" name="Google Shape;38;p26"/>
          <p:cNvSpPr txBox="1"/>
          <p:nvPr>
            <p:ph type="title"/>
          </p:nvPr>
        </p:nvSpPr>
        <p:spPr>
          <a:xfrm>
            <a:off x="685800" y="98468"/>
            <a:ext cx="10131425" cy="14562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600"/>
              <a:buFont typeface="Calibri"/>
              <a:buNone/>
              <a:defRPr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6"/>
          <p:cNvSpPr txBox="1"/>
          <p:nvPr>
            <p:ph idx="1" type="body"/>
          </p:nvPr>
        </p:nvSpPr>
        <p:spPr>
          <a:xfrm>
            <a:off x="685801" y="1800225"/>
            <a:ext cx="10131425" cy="447845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1000"/>
              </a:spcAft>
              <a:buSzPts val="1800"/>
              <a:buChar char="•"/>
              <a:defRPr/>
            </a:lvl9pPr>
          </a:lstStyle>
          <a:p/>
        </p:txBody>
      </p:sp>
      <p:sp>
        <p:nvSpPr>
          <p:cNvPr id="40" name="Google Shape;40;p26"/>
          <p:cNvSpPr txBox="1"/>
          <p:nvPr>
            <p:ph idx="10" type="dt"/>
          </p:nvPr>
        </p:nvSpPr>
        <p:spPr>
          <a:xfrm>
            <a:off x="8589660" y="6378532"/>
            <a:ext cx="1600200" cy="3778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6"/>
          <p:cNvSpPr txBox="1"/>
          <p:nvPr>
            <p:ph idx="11" type="ftr"/>
          </p:nvPr>
        </p:nvSpPr>
        <p:spPr>
          <a:xfrm>
            <a:off x="685800" y="6378532"/>
            <a:ext cx="7827659" cy="3778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6"/>
          <p:cNvSpPr txBox="1"/>
          <p:nvPr>
            <p:ph idx="12" type="sldNum"/>
          </p:nvPr>
        </p:nvSpPr>
        <p:spPr>
          <a:xfrm>
            <a:off x="10266061" y="6378532"/>
            <a:ext cx="551167" cy="3778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27"/>
          <p:cNvSpPr txBox="1"/>
          <p:nvPr>
            <p:ph type="title"/>
          </p:nvPr>
        </p:nvSpPr>
        <p:spPr>
          <a:xfrm>
            <a:off x="685800" y="98468"/>
            <a:ext cx="10131425" cy="14562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6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7"/>
          <p:cNvSpPr txBox="1"/>
          <p:nvPr>
            <p:ph idx="1" type="body"/>
          </p:nvPr>
        </p:nvSpPr>
        <p:spPr>
          <a:xfrm>
            <a:off x="685799" y="1794472"/>
            <a:ext cx="499692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0"/>
              </a:spcBef>
              <a:spcAft>
                <a:spcPts val="0"/>
              </a:spcAft>
              <a:buSzPts val="2800"/>
              <a:buNone/>
              <a:defRPr b="0" sz="2800"/>
            </a:lvl1pPr>
            <a:lvl2pPr indent="-228600" lvl="1" marL="914400" algn="l">
              <a:lnSpc>
                <a:spcPct val="100000"/>
              </a:lnSpc>
              <a:spcBef>
                <a:spcPts val="1000"/>
              </a:spcBef>
              <a:spcAft>
                <a:spcPts val="0"/>
              </a:spcAft>
              <a:buSzPts val="2000"/>
              <a:buNone/>
              <a:defRPr b="1" sz="20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1000"/>
              </a:spcAft>
              <a:buSzPts val="1600"/>
              <a:buNone/>
              <a:defRPr b="1" sz="1600"/>
            </a:lvl9pPr>
          </a:lstStyle>
          <a:p/>
        </p:txBody>
      </p:sp>
      <p:sp>
        <p:nvSpPr>
          <p:cNvPr id="46" name="Google Shape;46;p27"/>
          <p:cNvSpPr txBox="1"/>
          <p:nvPr>
            <p:ph idx="2" type="body"/>
          </p:nvPr>
        </p:nvSpPr>
        <p:spPr>
          <a:xfrm>
            <a:off x="685801" y="2481980"/>
            <a:ext cx="4996923" cy="37359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1000"/>
              </a:spcAft>
              <a:buSzPts val="1800"/>
              <a:buChar char="•"/>
              <a:defRPr/>
            </a:lvl9pPr>
          </a:lstStyle>
          <a:p/>
        </p:txBody>
      </p:sp>
      <p:sp>
        <p:nvSpPr>
          <p:cNvPr id="47" name="Google Shape;47;p27"/>
          <p:cNvSpPr txBox="1"/>
          <p:nvPr>
            <p:ph idx="3" type="body"/>
          </p:nvPr>
        </p:nvSpPr>
        <p:spPr>
          <a:xfrm>
            <a:off x="5823483" y="1794472"/>
            <a:ext cx="4993742"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0"/>
              </a:spcBef>
              <a:spcAft>
                <a:spcPts val="0"/>
              </a:spcAft>
              <a:buSzPts val="2800"/>
              <a:buNone/>
              <a:defRPr b="0" sz="2800"/>
            </a:lvl1pPr>
            <a:lvl2pPr indent="-228600" lvl="1" marL="914400" algn="l">
              <a:lnSpc>
                <a:spcPct val="100000"/>
              </a:lnSpc>
              <a:spcBef>
                <a:spcPts val="1000"/>
              </a:spcBef>
              <a:spcAft>
                <a:spcPts val="0"/>
              </a:spcAft>
              <a:buSzPts val="2000"/>
              <a:buNone/>
              <a:defRPr b="1" sz="20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1000"/>
              </a:spcAft>
              <a:buSzPts val="1600"/>
              <a:buNone/>
              <a:defRPr b="1" sz="1600"/>
            </a:lvl9pPr>
          </a:lstStyle>
          <a:p/>
        </p:txBody>
      </p:sp>
      <p:sp>
        <p:nvSpPr>
          <p:cNvPr id="48" name="Google Shape;48;p27"/>
          <p:cNvSpPr txBox="1"/>
          <p:nvPr>
            <p:ph idx="4" type="body"/>
          </p:nvPr>
        </p:nvSpPr>
        <p:spPr>
          <a:xfrm>
            <a:off x="5823483" y="2481978"/>
            <a:ext cx="4995334" cy="3735941"/>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1000"/>
              </a:spcAft>
              <a:buSzPts val="1800"/>
              <a:buChar char="•"/>
              <a:defRPr/>
            </a:lvl9pPr>
          </a:lstStyle>
          <a:p/>
        </p:txBody>
      </p:sp>
      <p:sp>
        <p:nvSpPr>
          <p:cNvPr id="49" name="Google Shape;49;p27"/>
          <p:cNvSpPr txBox="1"/>
          <p:nvPr>
            <p:ph idx="10" type="dt"/>
          </p:nvPr>
        </p:nvSpPr>
        <p:spPr>
          <a:xfrm>
            <a:off x="8581347" y="6326393"/>
            <a:ext cx="1600200" cy="3778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7"/>
          <p:cNvSpPr txBox="1"/>
          <p:nvPr>
            <p:ph idx="11" type="ftr"/>
          </p:nvPr>
        </p:nvSpPr>
        <p:spPr>
          <a:xfrm>
            <a:off x="685800" y="6329164"/>
            <a:ext cx="7827659" cy="3778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7"/>
          <p:cNvSpPr txBox="1"/>
          <p:nvPr>
            <p:ph idx="12" type="sldNum"/>
          </p:nvPr>
        </p:nvSpPr>
        <p:spPr>
          <a:xfrm>
            <a:off x="10266058" y="6331935"/>
            <a:ext cx="551167" cy="37228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 name="Shape 52"/>
        <p:cNvGrpSpPr/>
        <p:nvPr/>
      </p:nvGrpSpPr>
      <p:grpSpPr>
        <a:xfrm>
          <a:off x="0" y="0"/>
          <a:ext cx="0" cy="0"/>
          <a:chOff x="0" y="0"/>
          <a:chExt cx="0" cy="0"/>
        </a:xfrm>
      </p:grpSpPr>
      <p:grpSp>
        <p:nvGrpSpPr>
          <p:cNvPr id="53" name="Google Shape;53;p28"/>
          <p:cNvGrpSpPr/>
          <p:nvPr/>
        </p:nvGrpSpPr>
        <p:grpSpPr>
          <a:xfrm>
            <a:off x="-3175" y="-59304"/>
            <a:ext cx="12192000" cy="2655736"/>
            <a:chOff x="-3175" y="-59304"/>
            <a:chExt cx="12192000" cy="2655736"/>
          </a:xfrm>
        </p:grpSpPr>
        <p:pic>
          <p:nvPicPr>
            <p:cNvPr id="54" name="Google Shape;54;p28"/>
            <p:cNvPicPr preferRelativeResize="0"/>
            <p:nvPr/>
          </p:nvPicPr>
          <p:blipFill rotWithShape="1">
            <a:blip r:embed="rId2">
              <a:alphaModFix/>
            </a:blip>
            <a:srcRect b="30957" l="1" r="-28" t="6379"/>
            <a:stretch/>
          </p:blipFill>
          <p:spPr>
            <a:xfrm>
              <a:off x="-3175" y="-59304"/>
              <a:ext cx="12192000" cy="2655736"/>
            </a:xfrm>
            <a:prstGeom prst="rect">
              <a:avLst/>
            </a:prstGeom>
            <a:noFill/>
            <a:ln>
              <a:noFill/>
            </a:ln>
          </p:spPr>
        </p:pic>
        <p:pic>
          <p:nvPicPr>
            <p:cNvPr id="55" name="Google Shape;55;p28"/>
            <p:cNvPicPr preferRelativeResize="0"/>
            <p:nvPr/>
          </p:nvPicPr>
          <p:blipFill rotWithShape="1">
            <a:blip r:embed="rId3">
              <a:alphaModFix/>
            </a:blip>
            <a:srcRect b="26986" l="8745" r="8914" t="30583"/>
            <a:stretch/>
          </p:blipFill>
          <p:spPr>
            <a:xfrm>
              <a:off x="3566715" y="169296"/>
              <a:ext cx="5052219" cy="1839402"/>
            </a:xfrm>
            <a:prstGeom prst="rect">
              <a:avLst/>
            </a:prstGeom>
            <a:noFill/>
            <a:ln>
              <a:noFill/>
            </a:ln>
          </p:spPr>
        </p:pic>
      </p:grpSp>
      <p:pic>
        <p:nvPicPr>
          <p:cNvPr descr="Celestia-R1---OverlayTitleHD.png" id="56" name="Google Shape;56;p28"/>
          <p:cNvPicPr preferRelativeResize="0"/>
          <p:nvPr/>
        </p:nvPicPr>
        <p:blipFill rotWithShape="1">
          <a:blip r:embed="rId4">
            <a:alphaModFix/>
          </a:blip>
          <a:srcRect b="0" l="0" r="0" t="0"/>
          <a:stretch/>
        </p:blipFill>
        <p:spPr>
          <a:xfrm>
            <a:off x="-3175" y="-59304"/>
            <a:ext cx="12195175" cy="6915518"/>
          </a:xfrm>
          <a:prstGeom prst="rect">
            <a:avLst/>
          </a:prstGeom>
          <a:noFill/>
          <a:ln>
            <a:noFill/>
          </a:ln>
        </p:spPr>
      </p:pic>
      <p:pic>
        <p:nvPicPr>
          <p:cNvPr descr="Celestia-R1---OverlayContentHD.png" id="57" name="Google Shape;57;p28"/>
          <p:cNvPicPr preferRelativeResize="0"/>
          <p:nvPr/>
        </p:nvPicPr>
        <p:blipFill rotWithShape="1">
          <a:blip r:embed="rId5">
            <a:alphaModFix/>
          </a:blip>
          <a:srcRect b="0" l="0" r="0" t="0"/>
          <a:stretch/>
        </p:blipFill>
        <p:spPr>
          <a:xfrm>
            <a:off x="0" y="0"/>
            <a:ext cx="12188825" cy="6856214"/>
          </a:xfrm>
          <a:prstGeom prst="rect">
            <a:avLst/>
          </a:prstGeom>
          <a:noFill/>
          <a:ln>
            <a:noFill/>
          </a:ln>
        </p:spPr>
      </p:pic>
      <p:sp>
        <p:nvSpPr>
          <p:cNvPr id="58" name="Google Shape;58;p28"/>
          <p:cNvSpPr txBox="1"/>
          <p:nvPr>
            <p:ph type="title"/>
          </p:nvPr>
        </p:nvSpPr>
        <p:spPr>
          <a:xfrm>
            <a:off x="685800" y="2765728"/>
            <a:ext cx="10131427" cy="201165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29A6EB"/>
              </a:buClr>
              <a:buSzPts val="4000"/>
              <a:buFont typeface="Calibri"/>
              <a:buNone/>
              <a:defRPr b="0" sz="4000" cap="none">
                <a:solidFill>
                  <a:srgbClr val="29A6EB"/>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8"/>
          <p:cNvSpPr txBox="1"/>
          <p:nvPr>
            <p:ph idx="1" type="body"/>
          </p:nvPr>
        </p:nvSpPr>
        <p:spPr>
          <a:xfrm>
            <a:off x="685799" y="4777381"/>
            <a:ext cx="10131428" cy="139701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2000"/>
              <a:buNone/>
              <a:defRPr sz="2000" cap="none">
                <a:solidFill>
                  <a:schemeClr val="dk1"/>
                </a:solidFill>
              </a:defRPr>
            </a:lvl1pPr>
            <a:lvl2pPr indent="-228600" lvl="1" marL="914400" algn="l">
              <a:lnSpc>
                <a:spcPct val="100000"/>
              </a:lnSpc>
              <a:spcBef>
                <a:spcPts val="1000"/>
              </a:spcBef>
              <a:spcAft>
                <a:spcPts val="0"/>
              </a:spcAft>
              <a:buSzPts val="1800"/>
              <a:buNone/>
              <a:defRPr sz="1800">
                <a:solidFill>
                  <a:srgbClr val="888888"/>
                </a:solidFill>
              </a:defRPr>
            </a:lvl2pPr>
            <a:lvl3pPr indent="-228600" lvl="2" marL="1371600" algn="l">
              <a:lnSpc>
                <a:spcPct val="100000"/>
              </a:lnSpc>
              <a:spcBef>
                <a:spcPts val="1000"/>
              </a:spcBef>
              <a:spcAft>
                <a:spcPts val="0"/>
              </a:spcAft>
              <a:buSzPts val="1600"/>
              <a:buNone/>
              <a:defRPr sz="1600">
                <a:solidFill>
                  <a:srgbClr val="888888"/>
                </a:solidFill>
              </a:defRPr>
            </a:lvl3pPr>
            <a:lvl4pPr indent="-228600" lvl="3" marL="1828800" algn="l">
              <a:lnSpc>
                <a:spcPct val="100000"/>
              </a:lnSpc>
              <a:spcBef>
                <a:spcPts val="1000"/>
              </a:spcBef>
              <a:spcAft>
                <a:spcPts val="0"/>
              </a:spcAft>
              <a:buSzPts val="1400"/>
              <a:buNone/>
              <a:defRPr sz="1400">
                <a:solidFill>
                  <a:srgbClr val="888888"/>
                </a:solidFill>
              </a:defRPr>
            </a:lvl4pPr>
            <a:lvl5pPr indent="-228600" lvl="4" marL="2286000" algn="l">
              <a:lnSpc>
                <a:spcPct val="100000"/>
              </a:lnSpc>
              <a:spcBef>
                <a:spcPts val="1000"/>
              </a:spcBef>
              <a:spcAft>
                <a:spcPts val="0"/>
              </a:spcAft>
              <a:buSzPts val="1400"/>
              <a:buNone/>
              <a:defRPr sz="1400">
                <a:solidFill>
                  <a:srgbClr val="888888"/>
                </a:solidFill>
              </a:defRPr>
            </a:lvl5pPr>
            <a:lvl6pPr indent="-228600" lvl="5" marL="2743200" algn="l">
              <a:lnSpc>
                <a:spcPct val="100000"/>
              </a:lnSpc>
              <a:spcBef>
                <a:spcPts val="1000"/>
              </a:spcBef>
              <a:spcAft>
                <a:spcPts val="0"/>
              </a:spcAft>
              <a:buSzPts val="1400"/>
              <a:buNone/>
              <a:defRPr sz="1400">
                <a:solidFill>
                  <a:srgbClr val="888888"/>
                </a:solidFill>
              </a:defRPr>
            </a:lvl6pPr>
            <a:lvl7pPr indent="-228600" lvl="6" marL="3200400" algn="l">
              <a:lnSpc>
                <a:spcPct val="100000"/>
              </a:lnSpc>
              <a:spcBef>
                <a:spcPts val="1000"/>
              </a:spcBef>
              <a:spcAft>
                <a:spcPts val="0"/>
              </a:spcAft>
              <a:buSzPts val="1400"/>
              <a:buNone/>
              <a:defRPr sz="1400">
                <a:solidFill>
                  <a:srgbClr val="888888"/>
                </a:solidFill>
              </a:defRPr>
            </a:lvl7pPr>
            <a:lvl8pPr indent="-228600" lvl="7" marL="3657600" algn="l">
              <a:lnSpc>
                <a:spcPct val="100000"/>
              </a:lnSpc>
              <a:spcBef>
                <a:spcPts val="1000"/>
              </a:spcBef>
              <a:spcAft>
                <a:spcPts val="0"/>
              </a:spcAft>
              <a:buSzPts val="1400"/>
              <a:buNone/>
              <a:defRPr sz="1400">
                <a:solidFill>
                  <a:srgbClr val="888888"/>
                </a:solidFill>
              </a:defRPr>
            </a:lvl8pPr>
            <a:lvl9pPr indent="-228600" lvl="8" marL="4114800" algn="l">
              <a:lnSpc>
                <a:spcPct val="100000"/>
              </a:lnSpc>
              <a:spcBef>
                <a:spcPts val="1000"/>
              </a:spcBef>
              <a:spcAft>
                <a:spcPts val="1000"/>
              </a:spcAft>
              <a:buSzPts val="1400"/>
              <a:buNone/>
              <a:defRPr sz="1400">
                <a:solidFill>
                  <a:srgbClr val="888888"/>
                </a:solidFill>
              </a:defRPr>
            </a:lvl9pPr>
          </a:lstStyle>
          <a:p/>
        </p:txBody>
      </p:sp>
      <p:sp>
        <p:nvSpPr>
          <p:cNvPr id="60" name="Google Shape;60;p28"/>
          <p:cNvSpPr txBox="1"/>
          <p:nvPr>
            <p:ph idx="10" type="dt"/>
          </p:nvPr>
        </p:nvSpPr>
        <p:spPr>
          <a:xfrm>
            <a:off x="8581347" y="6326393"/>
            <a:ext cx="1600200" cy="3778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8"/>
          <p:cNvSpPr txBox="1"/>
          <p:nvPr>
            <p:ph idx="11" type="ftr"/>
          </p:nvPr>
        </p:nvSpPr>
        <p:spPr>
          <a:xfrm>
            <a:off x="685800" y="6329164"/>
            <a:ext cx="7827659" cy="3778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8"/>
          <p:cNvSpPr txBox="1"/>
          <p:nvPr>
            <p:ph idx="12" type="sldNum"/>
          </p:nvPr>
        </p:nvSpPr>
        <p:spPr>
          <a:xfrm>
            <a:off x="10266058" y="6331935"/>
            <a:ext cx="551167" cy="37228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3" name="Shape 63"/>
        <p:cNvGrpSpPr/>
        <p:nvPr/>
      </p:nvGrpSpPr>
      <p:grpSpPr>
        <a:xfrm>
          <a:off x="0" y="0"/>
          <a:ext cx="0" cy="0"/>
          <a:chOff x="0" y="0"/>
          <a:chExt cx="0" cy="0"/>
        </a:xfrm>
      </p:grpSpPr>
      <p:pic>
        <p:nvPicPr>
          <p:cNvPr descr="Celestia-R1---OverlayContentHD.png" id="64" name="Google Shape;64;p2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65" name="Google Shape;65;p29"/>
          <p:cNvSpPr txBox="1"/>
          <p:nvPr>
            <p:ph type="title"/>
          </p:nvPr>
        </p:nvSpPr>
        <p:spPr>
          <a:xfrm>
            <a:off x="685800" y="98468"/>
            <a:ext cx="10131425" cy="14562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9"/>
          <p:cNvSpPr txBox="1"/>
          <p:nvPr>
            <p:ph idx="1" type="body"/>
          </p:nvPr>
        </p:nvSpPr>
        <p:spPr>
          <a:xfrm>
            <a:off x="685802" y="1778924"/>
            <a:ext cx="4995334" cy="4401015"/>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1000"/>
              </a:spcAft>
              <a:buSzPts val="1800"/>
              <a:buChar char="•"/>
              <a:defRPr/>
            </a:lvl9pPr>
          </a:lstStyle>
          <a:p/>
        </p:txBody>
      </p:sp>
      <p:sp>
        <p:nvSpPr>
          <p:cNvPr id="67" name="Google Shape;67;p29"/>
          <p:cNvSpPr txBox="1"/>
          <p:nvPr>
            <p:ph idx="2" type="body"/>
          </p:nvPr>
        </p:nvSpPr>
        <p:spPr>
          <a:xfrm>
            <a:off x="5821895" y="1778924"/>
            <a:ext cx="4995332" cy="439547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1000"/>
              </a:spcAft>
              <a:buSzPts val="1800"/>
              <a:buChar char="•"/>
              <a:defRPr/>
            </a:lvl9pPr>
          </a:lstStyle>
          <a:p/>
        </p:txBody>
      </p:sp>
      <p:sp>
        <p:nvSpPr>
          <p:cNvPr id="68" name="Google Shape;68;p29"/>
          <p:cNvSpPr txBox="1"/>
          <p:nvPr>
            <p:ph idx="10" type="dt"/>
          </p:nvPr>
        </p:nvSpPr>
        <p:spPr>
          <a:xfrm>
            <a:off x="8581347" y="6326393"/>
            <a:ext cx="1600200" cy="3778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9"/>
          <p:cNvSpPr txBox="1"/>
          <p:nvPr>
            <p:ph idx="11" type="ftr"/>
          </p:nvPr>
        </p:nvSpPr>
        <p:spPr>
          <a:xfrm>
            <a:off x="685800" y="6329164"/>
            <a:ext cx="7827659" cy="3778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9"/>
          <p:cNvSpPr txBox="1"/>
          <p:nvPr>
            <p:ph idx="12" type="sldNum"/>
          </p:nvPr>
        </p:nvSpPr>
        <p:spPr>
          <a:xfrm>
            <a:off x="10266058" y="6331935"/>
            <a:ext cx="551167" cy="37228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pic>
        <p:nvPicPr>
          <p:cNvPr descr="Celestia-R1---OverlayContentHD.png" id="72" name="Google Shape;72;p30"/>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3" name="Google Shape;73;p30"/>
          <p:cNvSpPr txBox="1"/>
          <p:nvPr>
            <p:ph type="title"/>
          </p:nvPr>
        </p:nvSpPr>
        <p:spPr>
          <a:xfrm>
            <a:off x="685800" y="98468"/>
            <a:ext cx="10131425" cy="145626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0"/>
          <p:cNvSpPr txBox="1"/>
          <p:nvPr>
            <p:ph idx="10" type="dt"/>
          </p:nvPr>
        </p:nvSpPr>
        <p:spPr>
          <a:xfrm>
            <a:off x="8581347" y="6326393"/>
            <a:ext cx="1600200" cy="3778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30"/>
          <p:cNvSpPr txBox="1"/>
          <p:nvPr>
            <p:ph idx="11" type="ftr"/>
          </p:nvPr>
        </p:nvSpPr>
        <p:spPr>
          <a:xfrm>
            <a:off x="685800" y="6329164"/>
            <a:ext cx="7827659" cy="3778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0"/>
          <p:cNvSpPr txBox="1"/>
          <p:nvPr>
            <p:ph idx="12" type="sldNum"/>
          </p:nvPr>
        </p:nvSpPr>
        <p:spPr>
          <a:xfrm>
            <a:off x="10266058" y="6331935"/>
            <a:ext cx="551167" cy="37228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7" name="Shape 77"/>
        <p:cNvGrpSpPr/>
        <p:nvPr/>
      </p:nvGrpSpPr>
      <p:grpSpPr>
        <a:xfrm>
          <a:off x="0" y="0"/>
          <a:ext cx="0" cy="0"/>
          <a:chOff x="0" y="0"/>
          <a:chExt cx="0" cy="0"/>
        </a:xfrm>
      </p:grpSpPr>
      <p:pic>
        <p:nvPicPr>
          <p:cNvPr descr="Celestia-R1---OverlayContentHD.png" id="78" name="Google Shape;78;p3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9" name="Google Shape;79;p31"/>
          <p:cNvSpPr txBox="1"/>
          <p:nvPr>
            <p:ph idx="10" type="dt"/>
          </p:nvPr>
        </p:nvSpPr>
        <p:spPr>
          <a:xfrm>
            <a:off x="8581347" y="6326393"/>
            <a:ext cx="1600200" cy="3778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1"/>
          <p:cNvSpPr txBox="1"/>
          <p:nvPr>
            <p:ph idx="11" type="ftr"/>
          </p:nvPr>
        </p:nvSpPr>
        <p:spPr>
          <a:xfrm>
            <a:off x="685800" y="6329164"/>
            <a:ext cx="7827659" cy="3778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1"/>
          <p:cNvSpPr txBox="1"/>
          <p:nvPr>
            <p:ph idx="12" type="sldNum"/>
          </p:nvPr>
        </p:nvSpPr>
        <p:spPr>
          <a:xfrm>
            <a:off x="10266058" y="6331935"/>
            <a:ext cx="551167" cy="37228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2" name="Shape 82"/>
        <p:cNvGrpSpPr/>
        <p:nvPr/>
      </p:nvGrpSpPr>
      <p:grpSpPr>
        <a:xfrm>
          <a:off x="0" y="0"/>
          <a:ext cx="0" cy="0"/>
          <a:chOff x="0" y="0"/>
          <a:chExt cx="0" cy="0"/>
        </a:xfrm>
      </p:grpSpPr>
      <p:pic>
        <p:nvPicPr>
          <p:cNvPr descr="Celestia-R1---OverlayContentHD.png" id="83" name="Google Shape;83;p3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4" name="Google Shape;84;p32"/>
          <p:cNvSpPr txBox="1"/>
          <p:nvPr>
            <p:ph type="title"/>
          </p:nvPr>
        </p:nvSpPr>
        <p:spPr>
          <a:xfrm>
            <a:off x="685800" y="609600"/>
            <a:ext cx="3680885" cy="9736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2400"/>
              <a:buFont typeface="Calibri"/>
              <a:buNone/>
              <a:defRPr b="0" sz="2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2"/>
          <p:cNvSpPr txBox="1"/>
          <p:nvPr>
            <p:ph idx="1" type="body"/>
          </p:nvPr>
        </p:nvSpPr>
        <p:spPr>
          <a:xfrm>
            <a:off x="4648201" y="609600"/>
            <a:ext cx="6169026" cy="5638799"/>
          </a:xfrm>
          <a:prstGeom prst="rect">
            <a:avLst/>
          </a:prstGeom>
          <a:noFill/>
          <a:ln>
            <a:noFill/>
          </a:ln>
        </p:spPr>
        <p:txBody>
          <a:bodyPr anchorCtr="0" anchor="ctr" bIns="45700" lIns="91425" spcFirstLastPara="1" rIns="91425" wrap="square" tIns="45700">
            <a:norm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1000"/>
              </a:spcAft>
              <a:buSzPts val="1800"/>
              <a:buChar char="•"/>
              <a:defRPr/>
            </a:lvl9pPr>
          </a:lstStyle>
          <a:p/>
        </p:txBody>
      </p:sp>
      <p:sp>
        <p:nvSpPr>
          <p:cNvPr id="86" name="Google Shape;86;p32"/>
          <p:cNvSpPr txBox="1"/>
          <p:nvPr>
            <p:ph idx="2" type="body"/>
          </p:nvPr>
        </p:nvSpPr>
        <p:spPr>
          <a:xfrm>
            <a:off x="685800" y="1781092"/>
            <a:ext cx="3680885" cy="446730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1600"/>
              <a:buNone/>
              <a:defRPr sz="1600"/>
            </a:lvl1pPr>
            <a:lvl2pPr indent="-228600" lvl="1" marL="914400" algn="l">
              <a:lnSpc>
                <a:spcPct val="100000"/>
              </a:lnSpc>
              <a:spcBef>
                <a:spcPts val="1000"/>
              </a:spcBef>
              <a:spcAft>
                <a:spcPts val="0"/>
              </a:spcAft>
              <a:buSzPts val="1200"/>
              <a:buNone/>
              <a:defRPr sz="1200"/>
            </a:lvl2pPr>
            <a:lvl3pPr indent="-228600" lvl="2" marL="1371600" algn="l">
              <a:lnSpc>
                <a:spcPct val="100000"/>
              </a:lnSpc>
              <a:spcBef>
                <a:spcPts val="1000"/>
              </a:spcBef>
              <a:spcAft>
                <a:spcPts val="0"/>
              </a:spcAft>
              <a:buSzPts val="1000"/>
              <a:buNone/>
              <a:defRPr sz="1000"/>
            </a:lvl3pPr>
            <a:lvl4pPr indent="-228600" lvl="3" marL="1828800" algn="l">
              <a:lnSpc>
                <a:spcPct val="100000"/>
              </a:lnSpc>
              <a:spcBef>
                <a:spcPts val="1000"/>
              </a:spcBef>
              <a:spcAft>
                <a:spcPts val="0"/>
              </a:spcAft>
              <a:buSzPts val="900"/>
              <a:buNone/>
              <a:defRPr sz="900"/>
            </a:lvl4pPr>
            <a:lvl5pPr indent="-228600" lvl="4" marL="2286000" algn="l">
              <a:lnSpc>
                <a:spcPct val="100000"/>
              </a:lnSpc>
              <a:spcBef>
                <a:spcPts val="1000"/>
              </a:spcBef>
              <a:spcAft>
                <a:spcPts val="0"/>
              </a:spcAft>
              <a:buSzPts val="900"/>
              <a:buNone/>
              <a:defRPr sz="900"/>
            </a:lvl5pPr>
            <a:lvl6pPr indent="-228600" lvl="5" marL="2743200" algn="l">
              <a:lnSpc>
                <a:spcPct val="100000"/>
              </a:lnSpc>
              <a:spcBef>
                <a:spcPts val="1000"/>
              </a:spcBef>
              <a:spcAft>
                <a:spcPts val="0"/>
              </a:spcAft>
              <a:buSzPts val="900"/>
              <a:buNone/>
              <a:defRPr sz="900"/>
            </a:lvl6pPr>
            <a:lvl7pPr indent="-228600" lvl="6" marL="3200400" algn="l">
              <a:lnSpc>
                <a:spcPct val="100000"/>
              </a:lnSpc>
              <a:spcBef>
                <a:spcPts val="1000"/>
              </a:spcBef>
              <a:spcAft>
                <a:spcPts val="0"/>
              </a:spcAft>
              <a:buSzPts val="900"/>
              <a:buNone/>
              <a:defRPr sz="900"/>
            </a:lvl7pPr>
            <a:lvl8pPr indent="-228600" lvl="7" marL="3657600" algn="l">
              <a:lnSpc>
                <a:spcPct val="100000"/>
              </a:lnSpc>
              <a:spcBef>
                <a:spcPts val="1000"/>
              </a:spcBef>
              <a:spcAft>
                <a:spcPts val="0"/>
              </a:spcAft>
              <a:buSzPts val="900"/>
              <a:buNone/>
              <a:defRPr sz="900"/>
            </a:lvl8pPr>
            <a:lvl9pPr indent="-228600" lvl="8" marL="4114800" algn="l">
              <a:lnSpc>
                <a:spcPct val="100000"/>
              </a:lnSpc>
              <a:spcBef>
                <a:spcPts val="1000"/>
              </a:spcBef>
              <a:spcAft>
                <a:spcPts val="1000"/>
              </a:spcAft>
              <a:buSzPts val="900"/>
              <a:buNone/>
              <a:defRPr sz="900"/>
            </a:lvl9pPr>
          </a:lstStyle>
          <a:p/>
        </p:txBody>
      </p:sp>
      <p:sp>
        <p:nvSpPr>
          <p:cNvPr id="87" name="Google Shape;87;p32"/>
          <p:cNvSpPr txBox="1"/>
          <p:nvPr>
            <p:ph idx="10" type="dt"/>
          </p:nvPr>
        </p:nvSpPr>
        <p:spPr>
          <a:xfrm>
            <a:off x="8581347" y="6326393"/>
            <a:ext cx="1600200" cy="3778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32"/>
          <p:cNvSpPr txBox="1"/>
          <p:nvPr>
            <p:ph idx="11" type="ftr"/>
          </p:nvPr>
        </p:nvSpPr>
        <p:spPr>
          <a:xfrm>
            <a:off x="685800" y="6329164"/>
            <a:ext cx="7827659" cy="3778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32"/>
          <p:cNvSpPr txBox="1"/>
          <p:nvPr>
            <p:ph idx="12" type="sldNum"/>
          </p:nvPr>
        </p:nvSpPr>
        <p:spPr>
          <a:xfrm>
            <a:off x="10266058" y="6331935"/>
            <a:ext cx="551167" cy="37228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8.xml"/><Relationship Id="rId11" Type="http://schemas.openxmlformats.org/officeDocument/2006/relationships/slideLayout" Target="../slideLayouts/slideLayout9.xml"/><Relationship Id="rId10" Type="http://schemas.openxmlformats.org/officeDocument/2006/relationships/slideLayout" Target="../slideLayouts/slideLayout8.xml"/><Relationship Id="rId21" Type="http://schemas.openxmlformats.org/officeDocument/2006/relationships/theme" Target="../theme/theme1.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2.png"/><Relationship Id="rId2" Type="http://schemas.openxmlformats.org/officeDocument/2006/relationships/image" Target="../media/image7.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BFDFF"/>
            </a:gs>
            <a:gs pos="100000">
              <a:srgbClr val="CDEDFC"/>
            </a:gs>
          </a:gsLst>
          <a:lin ang="4740000" scaled="0"/>
        </a:gradFill>
      </p:bgPr>
    </p:bg>
    <p:spTree>
      <p:nvGrpSpPr>
        <p:cNvPr id="9" name="Shape 9"/>
        <p:cNvGrpSpPr/>
        <p:nvPr/>
      </p:nvGrpSpPr>
      <p:grpSpPr>
        <a:xfrm>
          <a:off x="0" y="0"/>
          <a:ext cx="0" cy="0"/>
          <a:chOff x="0" y="0"/>
          <a:chExt cx="0" cy="0"/>
        </a:xfrm>
      </p:grpSpPr>
      <p:pic>
        <p:nvPicPr>
          <p:cNvPr id="10" name="Google Shape;10;p23"/>
          <p:cNvPicPr preferRelativeResize="0"/>
          <p:nvPr/>
        </p:nvPicPr>
        <p:blipFill rotWithShape="1">
          <a:blip r:embed="rId1">
            <a:alphaModFix/>
          </a:blip>
          <a:srcRect b="1359" l="0" r="349" t="0"/>
          <a:stretch/>
        </p:blipFill>
        <p:spPr>
          <a:xfrm>
            <a:off x="0" y="-23196"/>
            <a:ext cx="12192000" cy="1699596"/>
          </a:xfrm>
          <a:prstGeom prst="rect">
            <a:avLst/>
          </a:prstGeom>
          <a:noFill/>
          <a:ln>
            <a:noFill/>
          </a:ln>
        </p:spPr>
      </p:pic>
      <p:pic>
        <p:nvPicPr>
          <p:cNvPr descr="Celestia-R1---OverlayTitleHD.png" id="11" name="Google Shape;11;p2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 name="Google Shape;12;p23"/>
          <p:cNvSpPr txBox="1"/>
          <p:nvPr>
            <p:ph type="title"/>
          </p:nvPr>
        </p:nvSpPr>
        <p:spPr>
          <a:xfrm>
            <a:off x="685800" y="98468"/>
            <a:ext cx="10131425" cy="1456267"/>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3" name="Google Shape;13;p23"/>
          <p:cNvSpPr txBox="1"/>
          <p:nvPr>
            <p:ph idx="1" type="body"/>
          </p:nvPr>
        </p:nvSpPr>
        <p:spPr>
          <a:xfrm>
            <a:off x="685801" y="1845425"/>
            <a:ext cx="10131425" cy="435930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1pPr>
            <a:lvl2pPr indent="-330200" lvl="1" marL="914400" marR="0" rtl="0" algn="l">
              <a:lnSpc>
                <a:spcPct val="100000"/>
              </a:lnSpc>
              <a:spcBef>
                <a:spcPts val="1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2pPr>
            <a:lvl3pPr indent="-317500" lvl="2" marL="1371600" marR="0" rtl="0" algn="l">
              <a:lnSpc>
                <a:spcPct val="100000"/>
              </a:lnSpc>
              <a:spcBef>
                <a:spcPts val="10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indent="-304800" lvl="3" marL="1828800" marR="0" rtl="0" algn="l">
              <a:lnSpc>
                <a:spcPct val="100000"/>
              </a:lnSpc>
              <a:spcBef>
                <a:spcPts val="10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indent="-304800" lvl="4" marL="2286000" marR="0" rtl="0" algn="l">
              <a:lnSpc>
                <a:spcPct val="100000"/>
              </a:lnSpc>
              <a:spcBef>
                <a:spcPts val="10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indent="-304800" lvl="5" marL="2743200" marR="0" rtl="0" algn="l">
              <a:lnSpc>
                <a:spcPct val="100000"/>
              </a:lnSpc>
              <a:spcBef>
                <a:spcPts val="10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6pPr>
            <a:lvl7pPr indent="-304800" lvl="6" marL="3200400" marR="0" rtl="0" algn="l">
              <a:lnSpc>
                <a:spcPct val="100000"/>
              </a:lnSpc>
              <a:spcBef>
                <a:spcPts val="10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7pPr>
            <a:lvl8pPr indent="-304800" lvl="7" marL="3657600" marR="0" rtl="0" algn="l">
              <a:lnSpc>
                <a:spcPct val="100000"/>
              </a:lnSpc>
              <a:spcBef>
                <a:spcPts val="10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8pPr>
            <a:lvl9pPr indent="-304800" lvl="8" marL="4114800" marR="0" rtl="0" algn="l">
              <a:lnSpc>
                <a:spcPct val="100000"/>
              </a:lnSpc>
              <a:spcBef>
                <a:spcPts val="1000"/>
              </a:spcBef>
              <a:spcAft>
                <a:spcPts val="100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9pPr>
          </a:lstStyle>
          <a:p/>
        </p:txBody>
      </p:sp>
      <p:sp>
        <p:nvSpPr>
          <p:cNvPr id="14" name="Google Shape;14;p23"/>
          <p:cNvSpPr txBox="1"/>
          <p:nvPr>
            <p:ph idx="10" type="dt"/>
          </p:nvPr>
        </p:nvSpPr>
        <p:spPr>
          <a:xfrm>
            <a:off x="8581347" y="6326393"/>
            <a:ext cx="1600200" cy="3778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23"/>
          <p:cNvSpPr txBox="1"/>
          <p:nvPr>
            <p:ph idx="11" type="ftr"/>
          </p:nvPr>
        </p:nvSpPr>
        <p:spPr>
          <a:xfrm>
            <a:off x="685800" y="6329164"/>
            <a:ext cx="7827659" cy="3778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 name="Google Shape;16;p23"/>
          <p:cNvSpPr txBox="1"/>
          <p:nvPr>
            <p:ph idx="12" type="sldNum"/>
          </p:nvPr>
        </p:nvSpPr>
        <p:spPr>
          <a:xfrm>
            <a:off x="10266058" y="6331935"/>
            <a:ext cx="551167" cy="372283"/>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w3schools.com/tags/tag_nav.asp"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w3schools.com/tags/tag_main.asp"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1" Type="http://schemas.openxmlformats.org/officeDocument/2006/relationships/hyperlink" Target="https://www.w3schools.com/tags/tag_output.asp" TargetMode="External"/><Relationship Id="rId10" Type="http://schemas.openxmlformats.org/officeDocument/2006/relationships/hyperlink" Target="https://www.w3schools.com/tags/tag_label.asp" TargetMode="External"/><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w3schools.com/tags/tag_input.asp" TargetMode="External"/><Relationship Id="rId4" Type="http://schemas.openxmlformats.org/officeDocument/2006/relationships/hyperlink" Target="https://www.w3schools.com/tags/tag_textarea.asp" TargetMode="External"/><Relationship Id="rId9" Type="http://schemas.openxmlformats.org/officeDocument/2006/relationships/hyperlink" Target="https://www.w3schools.com/tags/tag_fieldset.asp" TargetMode="External"/><Relationship Id="rId5" Type="http://schemas.openxmlformats.org/officeDocument/2006/relationships/hyperlink" Target="https://www.w3schools.com/tags/tag_button.asp" TargetMode="External"/><Relationship Id="rId6" Type="http://schemas.openxmlformats.org/officeDocument/2006/relationships/hyperlink" Target="https://www.w3schools.com/tags/tag_select.asp" TargetMode="External"/><Relationship Id="rId7" Type="http://schemas.openxmlformats.org/officeDocument/2006/relationships/hyperlink" Target="https://www.w3schools.com/tags/tag_option.asp" TargetMode="External"/><Relationship Id="rId8" Type="http://schemas.openxmlformats.org/officeDocument/2006/relationships/hyperlink" Target="https://www.w3schools.com/tags/tag_optgroup.asp"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w3schools.com/tags/tag_header.as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w3schools.com/tags/tag_footer.as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w3schools.com/tags/tag_article.as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w3schools.com/tags/tag_section.as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w3schools.com/tags/tag_aside.asp"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
          <p:cNvSpPr txBox="1"/>
          <p:nvPr>
            <p:ph type="ctrTitle"/>
          </p:nvPr>
        </p:nvSpPr>
        <p:spPr>
          <a:xfrm>
            <a:off x="858741" y="2787731"/>
            <a:ext cx="10301400" cy="1526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Calibri"/>
              <a:buNone/>
            </a:pPr>
            <a:r>
              <a:rPr lang="en-GB"/>
              <a:t>HTML 5</a:t>
            </a:r>
            <a:endParaRPr/>
          </a:p>
        </p:txBody>
      </p:sp>
      <p:sp>
        <p:nvSpPr>
          <p:cNvPr id="174" name="Google Shape;174;p1"/>
          <p:cNvSpPr txBox="1"/>
          <p:nvPr>
            <p:ph idx="1" type="subTitle"/>
          </p:nvPr>
        </p:nvSpPr>
        <p:spPr>
          <a:xfrm>
            <a:off x="858741" y="4317421"/>
            <a:ext cx="7197726" cy="1405467"/>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lang="en-GB"/>
              <a:t>CLASS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0"/>
          <p:cNvSpPr txBox="1"/>
          <p:nvPr>
            <p:ph type="title"/>
          </p:nvPr>
        </p:nvSpPr>
        <p:spPr>
          <a:xfrm>
            <a:off x="685800" y="98468"/>
            <a:ext cx="10131425" cy="145626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Calibri"/>
              <a:buNone/>
            </a:pPr>
            <a:r>
              <a:rPr lang="en-GB"/>
              <a:t>&lt;nav&gt; </a:t>
            </a:r>
            <a:endParaRPr/>
          </a:p>
        </p:txBody>
      </p:sp>
      <p:sp>
        <p:nvSpPr>
          <p:cNvPr id="272" name="Google Shape;272;p10"/>
          <p:cNvSpPr txBox="1"/>
          <p:nvPr>
            <p:ph idx="1" type="body"/>
          </p:nvPr>
        </p:nvSpPr>
        <p:spPr>
          <a:xfrm>
            <a:off x="685801" y="1800225"/>
            <a:ext cx="10131425" cy="4525074"/>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lang="en-GB">
                <a:solidFill>
                  <a:srgbClr val="222222"/>
                </a:solidFill>
                <a:latin typeface="Arial"/>
                <a:ea typeface="Arial"/>
                <a:cs typeface="Arial"/>
                <a:sym typeface="Arial"/>
              </a:rPr>
              <a:t>A </a:t>
            </a:r>
            <a:r>
              <a:rPr b="0" i="0" lang="en-GB">
                <a:solidFill>
                  <a:srgbClr val="222222"/>
                </a:solidFill>
                <a:latin typeface="Arial"/>
                <a:ea typeface="Arial"/>
                <a:cs typeface="Arial"/>
                <a:sym typeface="Arial"/>
              </a:rPr>
              <a:t>&lt;nav&gt; nav tag should be used for major navigational blocks (menus). You may use more than one nav blocks in an HTML5 page but it is better to use it for the primary menu. tag should be used for major navigational blocks (menus). You may use more than one &lt;nav&gt; blocks in an HTML5 page but it is better to use it for the primary menu.</a:t>
            </a:r>
            <a:endParaRPr/>
          </a:p>
          <a:p>
            <a:pPr indent="0" lvl="0" marL="0" rtl="0" algn="l">
              <a:lnSpc>
                <a:spcPct val="100000"/>
              </a:lnSpc>
              <a:spcBef>
                <a:spcPts val="1000"/>
              </a:spcBef>
              <a:spcAft>
                <a:spcPts val="0"/>
              </a:spcAft>
              <a:buSzPts val="1800"/>
              <a:buNone/>
            </a:pPr>
            <a:r>
              <a:t/>
            </a:r>
            <a:endParaRPr b="0" i="0">
              <a:solidFill>
                <a:srgbClr val="222222"/>
              </a:solidFill>
              <a:latin typeface="Arial"/>
              <a:ea typeface="Arial"/>
              <a:cs typeface="Arial"/>
              <a:sym typeface="Arial"/>
            </a:endParaRPr>
          </a:p>
          <a:p>
            <a:pPr indent="0" lvl="0" marL="0" rtl="0" algn="l">
              <a:lnSpc>
                <a:spcPct val="100000"/>
              </a:lnSpc>
              <a:spcBef>
                <a:spcPts val="1000"/>
              </a:spcBef>
              <a:spcAft>
                <a:spcPts val="0"/>
              </a:spcAft>
              <a:buSzPts val="1800"/>
              <a:buNone/>
            </a:pPr>
            <a:r>
              <a:rPr b="0" i="0" lang="en-GB" u="sng">
                <a:solidFill>
                  <a:srgbClr val="222222"/>
                </a:solidFill>
                <a:latin typeface="Arial"/>
                <a:ea typeface="Arial"/>
                <a:cs typeface="Arial"/>
                <a:sym typeface="Arial"/>
                <a:hlinkClick r:id="rId3">
                  <a:extLst>
                    <a:ext uri="{A12FA001-AC4F-418D-AE19-62706E023703}">
                      <ahyp:hlinkClr val="tx"/>
                    </a:ext>
                  </a:extLst>
                </a:hlinkClick>
              </a:rPr>
              <a:t>https://www.w3schools.com/tags/tag_nav.asp</a:t>
            </a:r>
            <a:endParaRPr b="0" i="0">
              <a:solidFill>
                <a:srgbClr val="222222"/>
              </a:solidFill>
              <a:latin typeface="Arial"/>
              <a:ea typeface="Arial"/>
              <a:cs typeface="Arial"/>
              <a:sym typeface="Arial"/>
            </a:endParaRPr>
          </a:p>
          <a:p>
            <a:pPr indent="0" lvl="0" marL="0" rtl="0" algn="l">
              <a:lnSpc>
                <a:spcPct val="100000"/>
              </a:lnSpc>
              <a:spcBef>
                <a:spcPts val="1000"/>
              </a:spcBef>
              <a:spcAft>
                <a:spcPts val="0"/>
              </a:spcAft>
              <a:buSzPts val="1800"/>
              <a:buNone/>
            </a:pPr>
            <a:r>
              <a:t/>
            </a:r>
            <a:endParaRPr b="0" i="0">
              <a:solidFill>
                <a:srgbClr val="22222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1"/>
          <p:cNvSpPr txBox="1"/>
          <p:nvPr>
            <p:ph type="title"/>
          </p:nvPr>
        </p:nvSpPr>
        <p:spPr>
          <a:xfrm>
            <a:off x="685800" y="98468"/>
            <a:ext cx="10131425" cy="145626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Calibri"/>
              <a:buNone/>
            </a:pPr>
            <a:r>
              <a:rPr lang="en-GB"/>
              <a:t>&lt;main&gt; </a:t>
            </a:r>
            <a:endParaRPr/>
          </a:p>
        </p:txBody>
      </p:sp>
      <p:sp>
        <p:nvSpPr>
          <p:cNvPr id="278" name="Google Shape;278;p11"/>
          <p:cNvSpPr txBox="1"/>
          <p:nvPr>
            <p:ph idx="1" type="body"/>
          </p:nvPr>
        </p:nvSpPr>
        <p:spPr>
          <a:xfrm>
            <a:off x="685801" y="1800224"/>
            <a:ext cx="10131425" cy="4776745"/>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lang="en-GB">
                <a:solidFill>
                  <a:srgbClr val="222222"/>
                </a:solidFill>
                <a:latin typeface="Arial"/>
                <a:ea typeface="Arial"/>
                <a:cs typeface="Arial"/>
                <a:sym typeface="Arial"/>
              </a:rPr>
              <a:t>The &lt;main&gt; tag specifies the main content of a document.</a:t>
            </a:r>
            <a:endParaRPr/>
          </a:p>
          <a:p>
            <a:pPr indent="0" lvl="0" marL="0" rtl="0" algn="l">
              <a:lnSpc>
                <a:spcPct val="100000"/>
              </a:lnSpc>
              <a:spcBef>
                <a:spcPts val="1000"/>
              </a:spcBef>
              <a:spcAft>
                <a:spcPts val="0"/>
              </a:spcAft>
              <a:buSzPts val="1800"/>
              <a:buNone/>
            </a:pPr>
            <a:r>
              <a:t/>
            </a:r>
            <a:endParaRPr>
              <a:solidFill>
                <a:srgbClr val="222222"/>
              </a:solidFill>
              <a:latin typeface="Arial"/>
              <a:ea typeface="Arial"/>
              <a:cs typeface="Arial"/>
              <a:sym typeface="Arial"/>
            </a:endParaRPr>
          </a:p>
          <a:p>
            <a:pPr indent="0" lvl="0" marL="0" rtl="0" algn="l">
              <a:lnSpc>
                <a:spcPct val="100000"/>
              </a:lnSpc>
              <a:spcBef>
                <a:spcPts val="1000"/>
              </a:spcBef>
              <a:spcAft>
                <a:spcPts val="0"/>
              </a:spcAft>
              <a:buSzPts val="1800"/>
              <a:buNone/>
            </a:pPr>
            <a:r>
              <a:rPr lang="en-GB">
                <a:solidFill>
                  <a:srgbClr val="222222"/>
                </a:solidFill>
                <a:latin typeface="Arial"/>
                <a:ea typeface="Arial"/>
                <a:cs typeface="Arial"/>
                <a:sym typeface="Arial"/>
              </a:rPr>
              <a:t>The content inside the &lt;main&gt; element should be unique to the document. It should not contain any content that is repeated across documents such as sidebars, navigation links, copyright information, site logos, and search forms.</a:t>
            </a:r>
            <a:endParaRPr/>
          </a:p>
          <a:p>
            <a:pPr indent="0" lvl="0" marL="0" rtl="0" algn="l">
              <a:lnSpc>
                <a:spcPct val="100000"/>
              </a:lnSpc>
              <a:spcBef>
                <a:spcPts val="1000"/>
              </a:spcBef>
              <a:spcAft>
                <a:spcPts val="0"/>
              </a:spcAft>
              <a:buSzPts val="1800"/>
              <a:buNone/>
            </a:pPr>
            <a:r>
              <a:t/>
            </a:r>
            <a:endParaRPr>
              <a:solidFill>
                <a:srgbClr val="222222"/>
              </a:solidFill>
              <a:latin typeface="Arial"/>
              <a:ea typeface="Arial"/>
              <a:cs typeface="Arial"/>
              <a:sym typeface="Arial"/>
            </a:endParaRPr>
          </a:p>
          <a:p>
            <a:pPr indent="0" lvl="0" marL="0" rtl="0" algn="l">
              <a:lnSpc>
                <a:spcPct val="100000"/>
              </a:lnSpc>
              <a:spcBef>
                <a:spcPts val="1000"/>
              </a:spcBef>
              <a:spcAft>
                <a:spcPts val="0"/>
              </a:spcAft>
              <a:buSzPts val="1800"/>
              <a:buNone/>
            </a:pPr>
            <a:r>
              <a:rPr b="0" i="0" lang="en-GB">
                <a:solidFill>
                  <a:srgbClr val="222222"/>
                </a:solidFill>
                <a:latin typeface="Arial"/>
                <a:ea typeface="Arial"/>
                <a:cs typeface="Arial"/>
                <a:sym typeface="Arial"/>
              </a:rPr>
              <a:t>There must not be more than one &lt;main&gt; element in a document. The &lt;main&gt; element must NOT be a descendant of an &lt;article&gt;, &lt;aside&gt;, &lt;footer&gt;, &lt;header&gt;, or &lt;nav&gt; element.</a:t>
            </a:r>
            <a:endParaRPr/>
          </a:p>
          <a:p>
            <a:pPr indent="0" lvl="0" marL="0" rtl="0" algn="l">
              <a:lnSpc>
                <a:spcPct val="100000"/>
              </a:lnSpc>
              <a:spcBef>
                <a:spcPts val="1000"/>
              </a:spcBef>
              <a:spcAft>
                <a:spcPts val="0"/>
              </a:spcAft>
              <a:buSzPts val="1800"/>
              <a:buNone/>
            </a:pPr>
            <a:r>
              <a:t/>
            </a:r>
            <a:endParaRPr>
              <a:solidFill>
                <a:srgbClr val="222222"/>
              </a:solidFill>
              <a:latin typeface="Arial"/>
              <a:ea typeface="Arial"/>
              <a:cs typeface="Arial"/>
              <a:sym typeface="Arial"/>
            </a:endParaRPr>
          </a:p>
          <a:p>
            <a:pPr indent="0" lvl="0" marL="0" rtl="0" algn="l">
              <a:lnSpc>
                <a:spcPct val="100000"/>
              </a:lnSpc>
              <a:spcBef>
                <a:spcPts val="1000"/>
              </a:spcBef>
              <a:spcAft>
                <a:spcPts val="0"/>
              </a:spcAft>
              <a:buSzPts val="1800"/>
              <a:buNone/>
            </a:pPr>
            <a:r>
              <a:rPr b="0" i="0" lang="en-GB" u="sng">
                <a:solidFill>
                  <a:srgbClr val="222222"/>
                </a:solidFill>
                <a:latin typeface="Arial"/>
                <a:ea typeface="Arial"/>
                <a:cs typeface="Arial"/>
                <a:sym typeface="Arial"/>
                <a:hlinkClick r:id="rId3">
                  <a:extLst>
                    <a:ext uri="{A12FA001-AC4F-418D-AE19-62706E023703}">
                      <ahyp:hlinkClr val="tx"/>
                    </a:ext>
                  </a:extLst>
                </a:hlinkClick>
              </a:rPr>
              <a:t>https://www.w3schools.com/tags/tag_main.asp</a:t>
            </a:r>
            <a:endParaRPr b="0" i="0">
              <a:solidFill>
                <a:srgbClr val="222222"/>
              </a:solidFill>
              <a:latin typeface="Arial"/>
              <a:ea typeface="Arial"/>
              <a:cs typeface="Arial"/>
              <a:sym typeface="Arial"/>
            </a:endParaRPr>
          </a:p>
          <a:p>
            <a:pPr indent="0" lvl="0" marL="0" rtl="0" algn="l">
              <a:lnSpc>
                <a:spcPct val="100000"/>
              </a:lnSpc>
              <a:spcBef>
                <a:spcPts val="1000"/>
              </a:spcBef>
              <a:spcAft>
                <a:spcPts val="0"/>
              </a:spcAft>
              <a:buSzPts val="1800"/>
              <a:buNone/>
            </a:pPr>
            <a:r>
              <a:t/>
            </a:r>
            <a:endParaRPr b="0" i="0">
              <a:solidFill>
                <a:srgbClr val="222222"/>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2"/>
          <p:cNvSpPr txBox="1"/>
          <p:nvPr>
            <p:ph type="title"/>
          </p:nvPr>
        </p:nvSpPr>
        <p:spPr>
          <a:xfrm>
            <a:off x="685800" y="98468"/>
            <a:ext cx="10131425" cy="145626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Calibri"/>
              <a:buNone/>
            </a:pPr>
            <a:r>
              <a:rPr lang="en-GB"/>
              <a:t>Deciding on which element</a:t>
            </a:r>
            <a:endParaRPr/>
          </a:p>
        </p:txBody>
      </p:sp>
      <p:pic>
        <p:nvPicPr>
          <p:cNvPr id="284" name="Google Shape;284;p12"/>
          <p:cNvPicPr preferRelativeResize="0"/>
          <p:nvPr/>
        </p:nvPicPr>
        <p:blipFill rotWithShape="1">
          <a:blip r:embed="rId3">
            <a:alphaModFix/>
          </a:blip>
          <a:srcRect b="4831" l="0" r="0" t="21039"/>
          <a:stretch/>
        </p:blipFill>
        <p:spPr>
          <a:xfrm>
            <a:off x="1351823" y="1716257"/>
            <a:ext cx="9612588" cy="50432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3"/>
          <p:cNvSpPr txBox="1"/>
          <p:nvPr>
            <p:ph type="title"/>
          </p:nvPr>
        </p:nvSpPr>
        <p:spPr>
          <a:xfrm>
            <a:off x="685800" y="98468"/>
            <a:ext cx="10131425" cy="145626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Calibri"/>
              <a:buNone/>
            </a:pPr>
            <a:r>
              <a:rPr lang="en-GB"/>
              <a:t>&lt;input&gt;</a:t>
            </a:r>
            <a:endParaRPr/>
          </a:p>
        </p:txBody>
      </p:sp>
      <p:sp>
        <p:nvSpPr>
          <p:cNvPr id="290" name="Google Shape;290;p13"/>
          <p:cNvSpPr txBox="1"/>
          <p:nvPr>
            <p:ph idx="1" type="body"/>
          </p:nvPr>
        </p:nvSpPr>
        <p:spPr>
          <a:xfrm>
            <a:off x="685801" y="2870200"/>
            <a:ext cx="4996923" cy="3372658"/>
          </a:xfrm>
          <a:prstGeom prst="rect">
            <a:avLst/>
          </a:prstGeom>
          <a:noFill/>
          <a:ln>
            <a:noFill/>
          </a:ln>
        </p:spPr>
        <p:txBody>
          <a:bodyPr anchorCtr="0" anchor="t" bIns="45700" lIns="91425" spcFirstLastPara="1" rIns="91425" wrap="square" tIns="45700">
            <a:normAutofit fontScale="77500" lnSpcReduction="20000"/>
          </a:bodyPr>
          <a:lstStyle/>
          <a:p>
            <a:pPr indent="-285750" lvl="0" marL="285750" rtl="0" algn="l">
              <a:lnSpc>
                <a:spcPct val="100000"/>
              </a:lnSpc>
              <a:spcBef>
                <a:spcPts val="0"/>
              </a:spcBef>
              <a:spcAft>
                <a:spcPts val="0"/>
              </a:spcAft>
              <a:buSzPct val="100000"/>
              <a:buChar char="•"/>
            </a:pPr>
            <a:r>
              <a:rPr lang="en-GB"/>
              <a:t>&lt;input type="button"&gt;</a:t>
            </a:r>
            <a:endParaRPr/>
          </a:p>
          <a:p>
            <a:pPr indent="-285750" lvl="0" marL="285750" rtl="0" algn="l">
              <a:lnSpc>
                <a:spcPct val="100000"/>
              </a:lnSpc>
              <a:spcBef>
                <a:spcPts val="1000"/>
              </a:spcBef>
              <a:spcAft>
                <a:spcPts val="0"/>
              </a:spcAft>
              <a:buSzPct val="100000"/>
              <a:buChar char="•"/>
            </a:pPr>
            <a:r>
              <a:rPr lang="en-GB"/>
              <a:t>&lt;input type="checkbox"&gt;</a:t>
            </a:r>
            <a:endParaRPr/>
          </a:p>
          <a:p>
            <a:pPr indent="-285750" lvl="0" marL="285750" rtl="0" algn="l">
              <a:lnSpc>
                <a:spcPct val="100000"/>
              </a:lnSpc>
              <a:spcBef>
                <a:spcPts val="1000"/>
              </a:spcBef>
              <a:spcAft>
                <a:spcPts val="0"/>
              </a:spcAft>
              <a:buSzPct val="100000"/>
              <a:buChar char="•"/>
            </a:pPr>
            <a:r>
              <a:rPr lang="en-GB"/>
              <a:t>&lt;input type="color"&gt;</a:t>
            </a:r>
            <a:endParaRPr/>
          </a:p>
          <a:p>
            <a:pPr indent="-285750" lvl="0" marL="285750" rtl="0" algn="l">
              <a:lnSpc>
                <a:spcPct val="100000"/>
              </a:lnSpc>
              <a:spcBef>
                <a:spcPts val="1000"/>
              </a:spcBef>
              <a:spcAft>
                <a:spcPts val="0"/>
              </a:spcAft>
              <a:buSzPct val="100000"/>
              <a:buChar char="•"/>
            </a:pPr>
            <a:r>
              <a:rPr lang="en-GB"/>
              <a:t>&lt;input type="date"&gt;</a:t>
            </a:r>
            <a:endParaRPr/>
          </a:p>
          <a:p>
            <a:pPr indent="-285750" lvl="0" marL="285750" rtl="0" algn="l">
              <a:lnSpc>
                <a:spcPct val="100000"/>
              </a:lnSpc>
              <a:spcBef>
                <a:spcPts val="1000"/>
              </a:spcBef>
              <a:spcAft>
                <a:spcPts val="0"/>
              </a:spcAft>
              <a:buSzPct val="100000"/>
              <a:buChar char="•"/>
            </a:pPr>
            <a:r>
              <a:rPr lang="en-GB"/>
              <a:t>&lt;input type="datetime-local"&gt;</a:t>
            </a:r>
            <a:endParaRPr/>
          </a:p>
          <a:p>
            <a:pPr indent="-285750" lvl="0" marL="285750" rtl="0" algn="l">
              <a:lnSpc>
                <a:spcPct val="100000"/>
              </a:lnSpc>
              <a:spcBef>
                <a:spcPts val="1000"/>
              </a:spcBef>
              <a:spcAft>
                <a:spcPts val="0"/>
              </a:spcAft>
              <a:buSzPct val="100000"/>
              <a:buChar char="•"/>
            </a:pPr>
            <a:r>
              <a:rPr lang="en-GB"/>
              <a:t>&lt;input type="email"&gt;</a:t>
            </a:r>
            <a:endParaRPr/>
          </a:p>
          <a:p>
            <a:pPr indent="-285750" lvl="0" marL="285750" rtl="0" algn="l">
              <a:lnSpc>
                <a:spcPct val="100000"/>
              </a:lnSpc>
              <a:spcBef>
                <a:spcPts val="1000"/>
              </a:spcBef>
              <a:spcAft>
                <a:spcPts val="0"/>
              </a:spcAft>
              <a:buSzPct val="100000"/>
              <a:buChar char="•"/>
            </a:pPr>
            <a:r>
              <a:rPr lang="en-GB"/>
              <a:t>&lt;input type="file"&gt;</a:t>
            </a:r>
            <a:endParaRPr/>
          </a:p>
          <a:p>
            <a:pPr indent="-285750" lvl="0" marL="285750" rtl="0" algn="l">
              <a:lnSpc>
                <a:spcPct val="100000"/>
              </a:lnSpc>
              <a:spcBef>
                <a:spcPts val="1000"/>
              </a:spcBef>
              <a:spcAft>
                <a:spcPts val="0"/>
              </a:spcAft>
              <a:buSzPct val="100000"/>
              <a:buChar char="•"/>
            </a:pPr>
            <a:r>
              <a:rPr lang="en-GB"/>
              <a:t>&lt;input type="hidden"&gt;</a:t>
            </a:r>
            <a:endParaRPr/>
          </a:p>
          <a:p>
            <a:pPr indent="-285750" lvl="0" marL="285750" rtl="0" algn="l">
              <a:lnSpc>
                <a:spcPct val="100000"/>
              </a:lnSpc>
              <a:spcBef>
                <a:spcPts val="1000"/>
              </a:spcBef>
              <a:spcAft>
                <a:spcPts val="0"/>
              </a:spcAft>
              <a:buSzPct val="100000"/>
              <a:buChar char="•"/>
            </a:pPr>
            <a:r>
              <a:rPr lang="en-GB"/>
              <a:t>&lt;input type="image"&gt;</a:t>
            </a:r>
            <a:endParaRPr/>
          </a:p>
          <a:p>
            <a:pPr indent="-285750" lvl="0" marL="285750" rtl="0" algn="l">
              <a:lnSpc>
                <a:spcPct val="100000"/>
              </a:lnSpc>
              <a:spcBef>
                <a:spcPts val="1000"/>
              </a:spcBef>
              <a:spcAft>
                <a:spcPts val="0"/>
              </a:spcAft>
              <a:buSzPct val="100000"/>
              <a:buChar char="•"/>
            </a:pPr>
            <a:r>
              <a:rPr lang="en-GB"/>
              <a:t>&lt;input type="month"&gt;</a:t>
            </a:r>
            <a:endParaRPr/>
          </a:p>
          <a:p>
            <a:pPr indent="-285750" lvl="0" marL="285750" rtl="0" algn="l">
              <a:lnSpc>
                <a:spcPct val="100000"/>
              </a:lnSpc>
              <a:spcBef>
                <a:spcPts val="1000"/>
              </a:spcBef>
              <a:spcAft>
                <a:spcPts val="0"/>
              </a:spcAft>
              <a:buSzPct val="100000"/>
              <a:buChar char="•"/>
            </a:pPr>
            <a:r>
              <a:rPr lang="en-GB"/>
              <a:t>&lt;input type="number"&gt;</a:t>
            </a:r>
            <a:endParaRPr/>
          </a:p>
          <a:p>
            <a:pPr indent="-197167" lvl="0" marL="285750" rtl="0" algn="l">
              <a:lnSpc>
                <a:spcPct val="100000"/>
              </a:lnSpc>
              <a:spcBef>
                <a:spcPts val="1000"/>
              </a:spcBef>
              <a:spcAft>
                <a:spcPts val="0"/>
              </a:spcAft>
              <a:buSzPct val="100000"/>
              <a:buNone/>
            </a:pPr>
            <a:r>
              <a:t/>
            </a:r>
            <a:endParaRPr/>
          </a:p>
        </p:txBody>
      </p:sp>
      <p:sp>
        <p:nvSpPr>
          <p:cNvPr id="291" name="Google Shape;291;p13"/>
          <p:cNvSpPr txBox="1"/>
          <p:nvPr>
            <p:ph idx="2" type="body"/>
          </p:nvPr>
        </p:nvSpPr>
        <p:spPr>
          <a:xfrm>
            <a:off x="685801" y="1770611"/>
            <a:ext cx="10133016" cy="103238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600"/>
              <a:buNone/>
            </a:pPr>
            <a:r>
              <a:rPr b="0" i="0" lang="en-GB">
                <a:solidFill>
                  <a:srgbClr val="222222"/>
                </a:solidFill>
                <a:latin typeface="Arial"/>
                <a:ea typeface="Arial"/>
                <a:cs typeface="Arial"/>
                <a:sym typeface="Arial"/>
              </a:rPr>
              <a:t>&lt;input&gt; is the only way of a user inputting data to a webpage.</a:t>
            </a:r>
            <a:endParaRPr/>
          </a:p>
          <a:p>
            <a:pPr indent="0" lvl="0" marL="0" rtl="0" algn="l">
              <a:lnSpc>
                <a:spcPct val="100000"/>
              </a:lnSpc>
              <a:spcBef>
                <a:spcPts val="600"/>
              </a:spcBef>
              <a:spcAft>
                <a:spcPts val="0"/>
              </a:spcAft>
              <a:buSzPts val="1600"/>
              <a:buNone/>
            </a:pPr>
            <a:r>
              <a:rPr lang="en-GB">
                <a:solidFill>
                  <a:srgbClr val="222222"/>
                </a:solidFill>
                <a:latin typeface="Arial"/>
                <a:ea typeface="Arial"/>
                <a:cs typeface="Arial"/>
                <a:sym typeface="Arial"/>
              </a:rPr>
              <a:t>Inputs can have many types and can be configured in many ways based on the data they need to gather.</a:t>
            </a:r>
            <a:endParaRPr/>
          </a:p>
          <a:p>
            <a:pPr indent="0" lvl="0" marL="0" rtl="0" algn="l">
              <a:lnSpc>
                <a:spcPct val="100000"/>
              </a:lnSpc>
              <a:spcBef>
                <a:spcPts val="600"/>
              </a:spcBef>
              <a:spcAft>
                <a:spcPts val="0"/>
              </a:spcAft>
              <a:buSzPts val="1600"/>
              <a:buNone/>
            </a:pPr>
            <a:r>
              <a:rPr lang="en-GB">
                <a:solidFill>
                  <a:srgbClr val="222222"/>
                </a:solidFill>
                <a:latin typeface="Arial"/>
                <a:ea typeface="Arial"/>
                <a:cs typeface="Arial"/>
                <a:sym typeface="Arial"/>
              </a:rPr>
              <a:t>Input is a self closing tag or open tag. It does not take content</a:t>
            </a:r>
            <a:endParaRPr/>
          </a:p>
          <a:p>
            <a:pPr indent="0" lvl="0" marL="0" rtl="0" algn="l">
              <a:lnSpc>
                <a:spcPct val="100000"/>
              </a:lnSpc>
              <a:spcBef>
                <a:spcPts val="600"/>
              </a:spcBef>
              <a:spcAft>
                <a:spcPts val="0"/>
              </a:spcAft>
              <a:buSzPts val="1600"/>
              <a:buNone/>
            </a:pPr>
            <a:r>
              <a:t/>
            </a:r>
            <a:endParaRPr b="0" i="0">
              <a:solidFill>
                <a:srgbClr val="222222"/>
              </a:solidFill>
              <a:latin typeface="Arial"/>
              <a:ea typeface="Arial"/>
              <a:cs typeface="Arial"/>
              <a:sym typeface="Arial"/>
            </a:endParaRPr>
          </a:p>
          <a:p>
            <a:pPr indent="0" lvl="0" marL="0" rtl="0" algn="l">
              <a:lnSpc>
                <a:spcPct val="100000"/>
              </a:lnSpc>
              <a:spcBef>
                <a:spcPts val="1000"/>
              </a:spcBef>
              <a:spcAft>
                <a:spcPts val="0"/>
              </a:spcAft>
              <a:buSzPts val="1600"/>
              <a:buNone/>
            </a:pPr>
            <a:r>
              <a:t/>
            </a:r>
            <a:endParaRPr/>
          </a:p>
        </p:txBody>
      </p:sp>
      <p:sp>
        <p:nvSpPr>
          <p:cNvPr id="292" name="Google Shape;292;p13"/>
          <p:cNvSpPr txBox="1"/>
          <p:nvPr>
            <p:ph idx="3" type="body"/>
          </p:nvPr>
        </p:nvSpPr>
        <p:spPr>
          <a:xfrm>
            <a:off x="5823483" y="2870200"/>
            <a:ext cx="4995334" cy="3372657"/>
          </a:xfrm>
          <a:prstGeom prst="rect">
            <a:avLst/>
          </a:prstGeom>
          <a:noFill/>
          <a:ln>
            <a:noFill/>
          </a:ln>
        </p:spPr>
        <p:txBody>
          <a:bodyPr anchorCtr="0" anchor="t" bIns="45700" lIns="91425" spcFirstLastPara="1" rIns="91425" wrap="square" tIns="45700">
            <a:normAutofit fontScale="77500" lnSpcReduction="20000"/>
          </a:bodyPr>
          <a:lstStyle/>
          <a:p>
            <a:pPr indent="-285750" lvl="0" marL="285750" rtl="0" algn="l">
              <a:lnSpc>
                <a:spcPct val="100000"/>
              </a:lnSpc>
              <a:spcBef>
                <a:spcPts val="0"/>
              </a:spcBef>
              <a:spcAft>
                <a:spcPts val="0"/>
              </a:spcAft>
              <a:buSzPct val="100000"/>
              <a:buChar char="•"/>
            </a:pPr>
            <a:r>
              <a:rPr lang="en-GB"/>
              <a:t>&lt;input type="password"&gt;</a:t>
            </a:r>
            <a:endParaRPr/>
          </a:p>
          <a:p>
            <a:pPr indent="-285750" lvl="0" marL="285750" rtl="0" algn="l">
              <a:lnSpc>
                <a:spcPct val="100000"/>
              </a:lnSpc>
              <a:spcBef>
                <a:spcPts val="1000"/>
              </a:spcBef>
              <a:spcAft>
                <a:spcPts val="0"/>
              </a:spcAft>
              <a:buSzPct val="100000"/>
              <a:buChar char="•"/>
            </a:pPr>
            <a:r>
              <a:rPr lang="en-GB"/>
              <a:t>&lt;input type="radio"&gt;</a:t>
            </a:r>
            <a:endParaRPr/>
          </a:p>
          <a:p>
            <a:pPr indent="-285750" lvl="0" marL="285750" rtl="0" algn="l">
              <a:lnSpc>
                <a:spcPct val="100000"/>
              </a:lnSpc>
              <a:spcBef>
                <a:spcPts val="1000"/>
              </a:spcBef>
              <a:spcAft>
                <a:spcPts val="0"/>
              </a:spcAft>
              <a:buSzPct val="100000"/>
              <a:buChar char="•"/>
            </a:pPr>
            <a:r>
              <a:rPr lang="en-GB"/>
              <a:t>&lt;input type="range"&gt;</a:t>
            </a:r>
            <a:endParaRPr/>
          </a:p>
          <a:p>
            <a:pPr indent="-285750" lvl="0" marL="285750" rtl="0" algn="l">
              <a:lnSpc>
                <a:spcPct val="100000"/>
              </a:lnSpc>
              <a:spcBef>
                <a:spcPts val="1000"/>
              </a:spcBef>
              <a:spcAft>
                <a:spcPts val="0"/>
              </a:spcAft>
              <a:buSzPct val="100000"/>
              <a:buChar char="•"/>
            </a:pPr>
            <a:r>
              <a:rPr lang="en-GB"/>
              <a:t>&lt;input type="reset"&gt;</a:t>
            </a:r>
            <a:endParaRPr/>
          </a:p>
          <a:p>
            <a:pPr indent="-285750" lvl="0" marL="285750" rtl="0" algn="l">
              <a:lnSpc>
                <a:spcPct val="100000"/>
              </a:lnSpc>
              <a:spcBef>
                <a:spcPts val="1000"/>
              </a:spcBef>
              <a:spcAft>
                <a:spcPts val="0"/>
              </a:spcAft>
              <a:buSzPct val="100000"/>
              <a:buChar char="•"/>
            </a:pPr>
            <a:r>
              <a:rPr lang="en-GB"/>
              <a:t>&lt;input type="search"&gt;</a:t>
            </a:r>
            <a:endParaRPr/>
          </a:p>
          <a:p>
            <a:pPr indent="-285750" lvl="0" marL="285750" rtl="0" algn="l">
              <a:lnSpc>
                <a:spcPct val="100000"/>
              </a:lnSpc>
              <a:spcBef>
                <a:spcPts val="1000"/>
              </a:spcBef>
              <a:spcAft>
                <a:spcPts val="0"/>
              </a:spcAft>
              <a:buSzPct val="100000"/>
              <a:buChar char="•"/>
            </a:pPr>
            <a:r>
              <a:rPr lang="en-GB"/>
              <a:t>&lt;input type="submit"&gt;</a:t>
            </a:r>
            <a:endParaRPr/>
          </a:p>
          <a:p>
            <a:pPr indent="-285750" lvl="0" marL="285750" rtl="0" algn="l">
              <a:lnSpc>
                <a:spcPct val="100000"/>
              </a:lnSpc>
              <a:spcBef>
                <a:spcPts val="1000"/>
              </a:spcBef>
              <a:spcAft>
                <a:spcPts val="0"/>
              </a:spcAft>
              <a:buSzPct val="100000"/>
              <a:buChar char="•"/>
            </a:pPr>
            <a:r>
              <a:rPr lang="en-GB"/>
              <a:t>&lt;input type="tel"&gt;</a:t>
            </a:r>
            <a:endParaRPr/>
          </a:p>
          <a:p>
            <a:pPr indent="-285750" lvl="0" marL="285750" rtl="0" algn="l">
              <a:lnSpc>
                <a:spcPct val="100000"/>
              </a:lnSpc>
              <a:spcBef>
                <a:spcPts val="1000"/>
              </a:spcBef>
              <a:spcAft>
                <a:spcPts val="0"/>
              </a:spcAft>
              <a:buSzPct val="100000"/>
              <a:buChar char="•"/>
            </a:pPr>
            <a:r>
              <a:rPr lang="en-GB"/>
              <a:t>&lt;input type="text"&gt; (default value)</a:t>
            </a:r>
            <a:endParaRPr/>
          </a:p>
          <a:p>
            <a:pPr indent="-285750" lvl="0" marL="285750" rtl="0" algn="l">
              <a:lnSpc>
                <a:spcPct val="100000"/>
              </a:lnSpc>
              <a:spcBef>
                <a:spcPts val="1000"/>
              </a:spcBef>
              <a:spcAft>
                <a:spcPts val="0"/>
              </a:spcAft>
              <a:buSzPct val="100000"/>
              <a:buChar char="•"/>
            </a:pPr>
            <a:r>
              <a:rPr lang="en-GB"/>
              <a:t>&lt;input type="time"&gt;</a:t>
            </a:r>
            <a:endParaRPr/>
          </a:p>
          <a:p>
            <a:pPr indent="-285750" lvl="0" marL="285750" rtl="0" algn="l">
              <a:lnSpc>
                <a:spcPct val="100000"/>
              </a:lnSpc>
              <a:spcBef>
                <a:spcPts val="1000"/>
              </a:spcBef>
              <a:spcAft>
                <a:spcPts val="0"/>
              </a:spcAft>
              <a:buSzPct val="100000"/>
              <a:buChar char="•"/>
            </a:pPr>
            <a:r>
              <a:rPr lang="en-GB"/>
              <a:t>&lt;input type="url"&gt;</a:t>
            </a:r>
            <a:endParaRPr/>
          </a:p>
          <a:p>
            <a:pPr indent="-285750" lvl="0" marL="285750" rtl="0" algn="l">
              <a:lnSpc>
                <a:spcPct val="100000"/>
              </a:lnSpc>
              <a:spcBef>
                <a:spcPts val="1000"/>
              </a:spcBef>
              <a:spcAft>
                <a:spcPts val="0"/>
              </a:spcAft>
              <a:buSzPct val="100000"/>
              <a:buChar char="•"/>
            </a:pPr>
            <a:r>
              <a:rPr lang="en-GB"/>
              <a:t>&lt;input type="week"&gt;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4"/>
          <p:cNvSpPr txBox="1"/>
          <p:nvPr>
            <p:ph type="title"/>
          </p:nvPr>
        </p:nvSpPr>
        <p:spPr>
          <a:xfrm>
            <a:off x="685800" y="98468"/>
            <a:ext cx="10131425" cy="145626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Calibri"/>
              <a:buNone/>
            </a:pPr>
            <a:r>
              <a:rPr lang="en-GB"/>
              <a:t>&lt;input&gt;</a:t>
            </a:r>
            <a:endParaRPr/>
          </a:p>
        </p:txBody>
      </p:sp>
      <p:sp>
        <p:nvSpPr>
          <p:cNvPr id="298" name="Google Shape;298;p14"/>
          <p:cNvSpPr txBox="1"/>
          <p:nvPr>
            <p:ph idx="2" type="body"/>
          </p:nvPr>
        </p:nvSpPr>
        <p:spPr>
          <a:xfrm>
            <a:off x="685801" y="1770611"/>
            <a:ext cx="10133016" cy="498892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600"/>
              <a:buNone/>
            </a:pPr>
            <a:r>
              <a:rPr lang="en-GB">
                <a:solidFill>
                  <a:srgbClr val="222222"/>
                </a:solidFill>
                <a:latin typeface="Arial"/>
                <a:ea typeface="Arial"/>
                <a:cs typeface="Arial"/>
                <a:sym typeface="Arial"/>
              </a:rPr>
              <a:t>Required attributes</a:t>
            </a:r>
            <a:endParaRPr/>
          </a:p>
          <a:p>
            <a:pPr indent="-285750" lvl="0" marL="285750" rtl="0" algn="l">
              <a:lnSpc>
                <a:spcPct val="100000"/>
              </a:lnSpc>
              <a:spcBef>
                <a:spcPts val="600"/>
              </a:spcBef>
              <a:spcAft>
                <a:spcPts val="0"/>
              </a:spcAft>
              <a:buSzPts val="1600"/>
              <a:buFont typeface="Arial"/>
              <a:buChar char="•"/>
            </a:pPr>
            <a:r>
              <a:rPr lang="en-GB">
                <a:solidFill>
                  <a:srgbClr val="222222"/>
                </a:solidFill>
                <a:latin typeface="Arial"/>
                <a:ea typeface="Arial"/>
                <a:cs typeface="Arial"/>
                <a:sym typeface="Arial"/>
              </a:rPr>
              <a:t>type – the type of input</a:t>
            </a:r>
            <a:endParaRPr/>
          </a:p>
          <a:p>
            <a:pPr indent="0" lvl="0" marL="0" rtl="0" algn="l">
              <a:lnSpc>
                <a:spcPct val="100000"/>
              </a:lnSpc>
              <a:spcBef>
                <a:spcPts val="600"/>
              </a:spcBef>
              <a:spcAft>
                <a:spcPts val="0"/>
              </a:spcAft>
              <a:buSzPts val="1600"/>
              <a:buNone/>
            </a:pPr>
            <a:r>
              <a:rPr lang="en-GB">
                <a:solidFill>
                  <a:srgbClr val="222222"/>
                </a:solidFill>
                <a:latin typeface="Arial"/>
                <a:ea typeface="Arial"/>
                <a:cs typeface="Arial"/>
                <a:sym typeface="Arial"/>
              </a:rPr>
              <a:t>There are more required attributes but that depends on the input type</a:t>
            </a:r>
            <a:endParaRPr/>
          </a:p>
          <a:p>
            <a:pPr indent="-184150" lvl="0" marL="285750" rtl="0" algn="l">
              <a:lnSpc>
                <a:spcPct val="100000"/>
              </a:lnSpc>
              <a:spcBef>
                <a:spcPts val="600"/>
              </a:spcBef>
              <a:spcAft>
                <a:spcPts val="0"/>
              </a:spcAft>
              <a:buSzPts val="1600"/>
              <a:buFont typeface="Arial"/>
              <a:buNone/>
            </a:pPr>
            <a:r>
              <a:t/>
            </a:r>
            <a:endParaRPr>
              <a:solidFill>
                <a:srgbClr val="222222"/>
              </a:solidFill>
              <a:latin typeface="Arial"/>
              <a:ea typeface="Arial"/>
              <a:cs typeface="Arial"/>
              <a:sym typeface="Arial"/>
            </a:endParaRPr>
          </a:p>
          <a:p>
            <a:pPr indent="0" lvl="0" marL="0" rtl="0" algn="l">
              <a:lnSpc>
                <a:spcPct val="100000"/>
              </a:lnSpc>
              <a:spcBef>
                <a:spcPts val="600"/>
              </a:spcBef>
              <a:spcAft>
                <a:spcPts val="0"/>
              </a:spcAft>
              <a:buSzPts val="1600"/>
              <a:buNone/>
            </a:pPr>
            <a:r>
              <a:rPr lang="en-GB">
                <a:solidFill>
                  <a:srgbClr val="222222"/>
                </a:solidFill>
                <a:latin typeface="Arial"/>
                <a:ea typeface="Arial"/>
                <a:cs typeface="Arial"/>
                <a:sym typeface="Arial"/>
              </a:rPr>
              <a:t>Optional attributes but recommended</a:t>
            </a:r>
            <a:endParaRPr/>
          </a:p>
          <a:p>
            <a:pPr indent="-285750" lvl="0" marL="285750" rtl="0" algn="l">
              <a:lnSpc>
                <a:spcPct val="100000"/>
              </a:lnSpc>
              <a:spcBef>
                <a:spcPts val="600"/>
              </a:spcBef>
              <a:spcAft>
                <a:spcPts val="0"/>
              </a:spcAft>
              <a:buSzPts val="1600"/>
              <a:buFont typeface="Arial"/>
              <a:buChar char="•"/>
            </a:pPr>
            <a:r>
              <a:rPr lang="en-GB">
                <a:solidFill>
                  <a:srgbClr val="222222"/>
                </a:solidFill>
                <a:latin typeface="Arial"/>
                <a:ea typeface="Arial"/>
                <a:cs typeface="Arial"/>
                <a:sym typeface="Arial"/>
              </a:rPr>
              <a:t>value – current value of the input</a:t>
            </a:r>
            <a:endParaRPr/>
          </a:p>
          <a:p>
            <a:pPr indent="-285750" lvl="0" marL="285750" rtl="0" algn="l">
              <a:lnSpc>
                <a:spcPct val="100000"/>
              </a:lnSpc>
              <a:spcBef>
                <a:spcPts val="600"/>
              </a:spcBef>
              <a:spcAft>
                <a:spcPts val="0"/>
              </a:spcAft>
              <a:buSzPts val="1600"/>
              <a:buFont typeface="Arial"/>
              <a:buChar char="•"/>
            </a:pPr>
            <a:r>
              <a:rPr lang="en-GB">
                <a:solidFill>
                  <a:srgbClr val="222222"/>
                </a:solidFill>
                <a:latin typeface="Arial"/>
                <a:ea typeface="Arial"/>
                <a:cs typeface="Arial"/>
                <a:sym typeface="Arial"/>
              </a:rPr>
              <a:t>name – the name of the data e.g. email, firstName</a:t>
            </a:r>
            <a:endParaRPr>
              <a:solidFill>
                <a:srgbClr val="222222"/>
              </a:solidFill>
              <a:latin typeface="Arial"/>
              <a:ea typeface="Arial"/>
              <a:cs typeface="Arial"/>
              <a:sym typeface="Arial"/>
            </a:endParaRPr>
          </a:p>
          <a:p>
            <a:pPr indent="-285750" lvl="0" marL="285750" rtl="0" algn="l">
              <a:lnSpc>
                <a:spcPct val="100000"/>
              </a:lnSpc>
              <a:spcBef>
                <a:spcPts val="600"/>
              </a:spcBef>
              <a:spcAft>
                <a:spcPts val="0"/>
              </a:spcAft>
              <a:buSzPts val="1600"/>
              <a:buFont typeface="Arial"/>
              <a:buChar char="•"/>
            </a:pPr>
            <a:r>
              <a:rPr lang="en-GB">
                <a:solidFill>
                  <a:srgbClr val="222222"/>
                </a:solidFill>
                <a:latin typeface="Arial"/>
                <a:ea typeface="Arial"/>
                <a:cs typeface="Arial"/>
                <a:sym typeface="Arial"/>
              </a:rPr>
              <a:t>placeholder – faded text to display when the input is empty</a:t>
            </a:r>
            <a:endParaRPr/>
          </a:p>
          <a:p>
            <a:pPr indent="-184150" lvl="0" marL="285750" rtl="0" algn="l">
              <a:lnSpc>
                <a:spcPct val="100000"/>
              </a:lnSpc>
              <a:spcBef>
                <a:spcPts val="600"/>
              </a:spcBef>
              <a:spcAft>
                <a:spcPts val="0"/>
              </a:spcAft>
              <a:buSzPts val="1600"/>
              <a:buFont typeface="Arial"/>
              <a:buNone/>
            </a:pPr>
            <a:r>
              <a:t/>
            </a:r>
            <a:endParaRPr>
              <a:solidFill>
                <a:srgbClr val="222222"/>
              </a:solidFill>
              <a:latin typeface="Arial"/>
              <a:ea typeface="Arial"/>
              <a:cs typeface="Arial"/>
              <a:sym typeface="Arial"/>
            </a:endParaRPr>
          </a:p>
          <a:p>
            <a:pPr indent="0" lvl="0" marL="0" rtl="0" algn="l">
              <a:lnSpc>
                <a:spcPct val="100000"/>
              </a:lnSpc>
              <a:spcBef>
                <a:spcPts val="600"/>
              </a:spcBef>
              <a:spcAft>
                <a:spcPts val="0"/>
              </a:spcAft>
              <a:buSzPts val="1600"/>
              <a:buNone/>
            </a:pPr>
            <a:r>
              <a:rPr lang="en-GB">
                <a:solidFill>
                  <a:srgbClr val="222222"/>
                </a:solidFill>
                <a:latin typeface="Arial"/>
                <a:ea typeface="Arial"/>
                <a:cs typeface="Arial"/>
                <a:sym typeface="Arial"/>
              </a:rPr>
              <a:t>Other commonly used attributes</a:t>
            </a:r>
            <a:endParaRPr/>
          </a:p>
          <a:p>
            <a:pPr indent="-285750" lvl="0" marL="285750" rtl="0" algn="l">
              <a:lnSpc>
                <a:spcPct val="100000"/>
              </a:lnSpc>
              <a:spcBef>
                <a:spcPts val="600"/>
              </a:spcBef>
              <a:spcAft>
                <a:spcPts val="0"/>
              </a:spcAft>
              <a:buSzPts val="1600"/>
              <a:buFont typeface="Arial"/>
              <a:buChar char="•"/>
            </a:pPr>
            <a:r>
              <a:rPr lang="en-GB">
                <a:solidFill>
                  <a:srgbClr val="222222"/>
                </a:solidFill>
                <a:latin typeface="Arial"/>
                <a:ea typeface="Arial"/>
                <a:cs typeface="Arial"/>
                <a:sym typeface="Arial"/>
              </a:rPr>
              <a:t>readonly</a:t>
            </a:r>
            <a:endParaRPr>
              <a:solidFill>
                <a:srgbClr val="222222"/>
              </a:solidFill>
              <a:latin typeface="Arial"/>
              <a:ea typeface="Arial"/>
              <a:cs typeface="Arial"/>
              <a:sym typeface="Arial"/>
            </a:endParaRPr>
          </a:p>
          <a:p>
            <a:pPr indent="-285750" lvl="0" marL="285750" rtl="0" algn="l">
              <a:lnSpc>
                <a:spcPct val="100000"/>
              </a:lnSpc>
              <a:spcBef>
                <a:spcPts val="600"/>
              </a:spcBef>
              <a:spcAft>
                <a:spcPts val="0"/>
              </a:spcAft>
              <a:buSzPts val="1600"/>
              <a:buFont typeface="Arial"/>
              <a:buChar char="•"/>
            </a:pPr>
            <a:r>
              <a:rPr lang="en-GB">
                <a:solidFill>
                  <a:srgbClr val="222222"/>
                </a:solidFill>
                <a:latin typeface="Arial"/>
                <a:ea typeface="Arial"/>
                <a:cs typeface="Arial"/>
                <a:sym typeface="Arial"/>
              </a:rPr>
              <a:t>disabled</a:t>
            </a:r>
            <a:endParaRPr/>
          </a:p>
          <a:p>
            <a:pPr indent="-285750" lvl="0" marL="285750" rtl="0" algn="l">
              <a:lnSpc>
                <a:spcPct val="100000"/>
              </a:lnSpc>
              <a:spcBef>
                <a:spcPts val="600"/>
              </a:spcBef>
              <a:spcAft>
                <a:spcPts val="0"/>
              </a:spcAft>
              <a:buSzPts val="1600"/>
              <a:buFont typeface="Arial"/>
              <a:buChar char="•"/>
            </a:pPr>
            <a:r>
              <a:rPr lang="en-GB">
                <a:solidFill>
                  <a:srgbClr val="222222"/>
                </a:solidFill>
                <a:latin typeface="Arial"/>
                <a:ea typeface="Arial"/>
                <a:cs typeface="Arial"/>
                <a:sym typeface="Arial"/>
              </a:rPr>
              <a:t>required</a:t>
            </a:r>
            <a:endParaRPr/>
          </a:p>
          <a:p>
            <a:pPr indent="0" lvl="0" marL="0" rtl="0" algn="l">
              <a:lnSpc>
                <a:spcPct val="100000"/>
              </a:lnSpc>
              <a:spcBef>
                <a:spcPts val="600"/>
              </a:spcBef>
              <a:spcAft>
                <a:spcPts val="0"/>
              </a:spcAft>
              <a:buSzPts val="1600"/>
              <a:buNone/>
            </a:pPr>
            <a:r>
              <a:t/>
            </a:r>
            <a:endParaRPr b="0" i="0">
              <a:solidFill>
                <a:srgbClr val="222222"/>
              </a:solidFill>
              <a:latin typeface="Arial"/>
              <a:ea typeface="Arial"/>
              <a:cs typeface="Arial"/>
              <a:sym typeface="Arial"/>
            </a:endParaRPr>
          </a:p>
          <a:p>
            <a:pPr indent="0" lvl="0" marL="0" rtl="0" algn="l">
              <a:lnSpc>
                <a:spcPct val="100000"/>
              </a:lnSpc>
              <a:spcBef>
                <a:spcPts val="1000"/>
              </a:spcBef>
              <a:spcAft>
                <a:spcPts val="0"/>
              </a:spcAft>
              <a:buSzPts val="16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5"/>
          <p:cNvSpPr txBox="1"/>
          <p:nvPr>
            <p:ph type="title"/>
          </p:nvPr>
        </p:nvSpPr>
        <p:spPr>
          <a:xfrm>
            <a:off x="685800" y="98468"/>
            <a:ext cx="10131425" cy="145626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Calibri"/>
              <a:buNone/>
            </a:pPr>
            <a:r>
              <a:rPr lang="en-GB"/>
              <a:t>&lt;input type=“text”&gt;</a:t>
            </a:r>
            <a:endParaRPr/>
          </a:p>
        </p:txBody>
      </p:sp>
      <p:sp>
        <p:nvSpPr>
          <p:cNvPr id="304" name="Google Shape;304;p15"/>
          <p:cNvSpPr txBox="1"/>
          <p:nvPr/>
        </p:nvSpPr>
        <p:spPr>
          <a:xfrm>
            <a:off x="685800" y="1925053"/>
            <a:ext cx="9926053" cy="923330"/>
          </a:xfrm>
          <a:prstGeom prst="rect">
            <a:avLst/>
          </a:prstGeom>
          <a:solidFill>
            <a:srgbClr val="26262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80808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808080"/>
                </a:solidFill>
                <a:latin typeface="Consolas"/>
                <a:ea typeface="Consolas"/>
                <a:cs typeface="Consolas"/>
                <a:sym typeface="Consolas"/>
              </a:rPr>
              <a:t>&lt;</a:t>
            </a:r>
            <a:r>
              <a:rPr b="0" i="0" lang="en-GB" sz="1800" u="none" cap="none" strike="noStrike">
                <a:solidFill>
                  <a:srgbClr val="569CD6"/>
                </a:solidFill>
                <a:latin typeface="Consolas"/>
                <a:ea typeface="Consolas"/>
                <a:cs typeface="Consolas"/>
                <a:sym typeface="Consolas"/>
              </a:rPr>
              <a:t>input</a:t>
            </a:r>
            <a:r>
              <a:rPr b="0" i="0" lang="en-GB" sz="1800" u="none" cap="none" strike="noStrike">
                <a:solidFill>
                  <a:srgbClr val="D4D4D4"/>
                </a:solidFill>
                <a:latin typeface="Consolas"/>
                <a:ea typeface="Consolas"/>
                <a:cs typeface="Consolas"/>
                <a:sym typeface="Consolas"/>
              </a:rPr>
              <a:t> </a:t>
            </a:r>
            <a:r>
              <a:rPr b="0" i="0" lang="en-GB" sz="1800" u="none" cap="none" strike="noStrike">
                <a:solidFill>
                  <a:srgbClr val="9CDCFE"/>
                </a:solidFill>
                <a:latin typeface="Consolas"/>
                <a:ea typeface="Consolas"/>
                <a:cs typeface="Consolas"/>
                <a:sym typeface="Consolas"/>
              </a:rPr>
              <a:t>type</a:t>
            </a:r>
            <a:r>
              <a:rPr b="0" i="0" lang="en-GB" sz="1800" u="none" cap="none" strike="noStrike">
                <a:solidFill>
                  <a:srgbClr val="D4D4D4"/>
                </a:solidFill>
                <a:latin typeface="Consolas"/>
                <a:ea typeface="Consolas"/>
                <a:cs typeface="Consolas"/>
                <a:sym typeface="Consolas"/>
              </a:rPr>
              <a:t>=</a:t>
            </a:r>
            <a:r>
              <a:rPr b="0" i="0" lang="en-GB" sz="1800" u="none" cap="none" strike="noStrike">
                <a:solidFill>
                  <a:srgbClr val="CE9178"/>
                </a:solidFill>
                <a:latin typeface="Consolas"/>
                <a:ea typeface="Consolas"/>
                <a:cs typeface="Consolas"/>
                <a:sym typeface="Consolas"/>
              </a:rPr>
              <a:t>"text"</a:t>
            </a:r>
            <a:r>
              <a:rPr b="0" i="0" lang="en-GB" sz="1800" u="none" cap="none" strike="noStrike">
                <a:solidFill>
                  <a:srgbClr val="808080"/>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D4D4D4"/>
              </a:solidFill>
              <a:latin typeface="Consolas"/>
              <a:ea typeface="Consolas"/>
              <a:cs typeface="Consolas"/>
              <a:sym typeface="Consolas"/>
            </a:endParaRPr>
          </a:p>
        </p:txBody>
      </p:sp>
      <p:sp>
        <p:nvSpPr>
          <p:cNvPr id="305" name="Google Shape;305;p15"/>
          <p:cNvSpPr txBox="1"/>
          <p:nvPr/>
        </p:nvSpPr>
        <p:spPr>
          <a:xfrm>
            <a:off x="685800" y="3152274"/>
            <a:ext cx="10022305"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Text is the default. This is basically a free form input and means any character can be entered in the search box</a:t>
            </a:r>
            <a:endParaRPr b="0" i="0" sz="1800" u="none" cap="none" strike="noStrike">
              <a:solidFill>
                <a:schemeClr val="dk1"/>
              </a:solidFill>
              <a:latin typeface="Calibri"/>
              <a:ea typeface="Calibri"/>
              <a:cs typeface="Calibri"/>
              <a:sym typeface="Calibri"/>
            </a:endParaRPr>
          </a:p>
        </p:txBody>
      </p:sp>
      <p:pic>
        <p:nvPicPr>
          <p:cNvPr id="306" name="Google Shape;306;p15"/>
          <p:cNvPicPr preferRelativeResize="0"/>
          <p:nvPr/>
        </p:nvPicPr>
        <p:blipFill rotWithShape="1">
          <a:blip r:embed="rId3">
            <a:alphaModFix/>
          </a:blip>
          <a:srcRect b="50000" l="0" r="51397" t="158"/>
          <a:stretch/>
        </p:blipFill>
        <p:spPr>
          <a:xfrm>
            <a:off x="7498760" y="3725970"/>
            <a:ext cx="3209345" cy="243037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6"/>
          <p:cNvSpPr txBox="1"/>
          <p:nvPr>
            <p:ph type="title"/>
          </p:nvPr>
        </p:nvSpPr>
        <p:spPr>
          <a:xfrm>
            <a:off x="685800" y="98468"/>
            <a:ext cx="10131425" cy="145626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Calibri"/>
              <a:buNone/>
            </a:pPr>
            <a:r>
              <a:rPr lang="en-GB"/>
              <a:t>&lt;input type=“date”&gt;</a:t>
            </a:r>
            <a:endParaRPr/>
          </a:p>
        </p:txBody>
      </p:sp>
      <p:sp>
        <p:nvSpPr>
          <p:cNvPr id="312" name="Google Shape;312;p16"/>
          <p:cNvSpPr txBox="1"/>
          <p:nvPr/>
        </p:nvSpPr>
        <p:spPr>
          <a:xfrm>
            <a:off x="685800" y="1925053"/>
            <a:ext cx="9926053" cy="923330"/>
          </a:xfrm>
          <a:prstGeom prst="rect">
            <a:avLst/>
          </a:prstGeom>
          <a:solidFill>
            <a:srgbClr val="26262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80808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808080"/>
                </a:solidFill>
                <a:latin typeface="Consolas"/>
                <a:ea typeface="Consolas"/>
                <a:cs typeface="Consolas"/>
                <a:sym typeface="Consolas"/>
              </a:rPr>
              <a:t>&lt;</a:t>
            </a:r>
            <a:r>
              <a:rPr b="0" i="0" lang="en-GB" sz="1800" u="none" cap="none" strike="noStrike">
                <a:solidFill>
                  <a:srgbClr val="569CD6"/>
                </a:solidFill>
                <a:latin typeface="Consolas"/>
                <a:ea typeface="Consolas"/>
                <a:cs typeface="Consolas"/>
                <a:sym typeface="Consolas"/>
              </a:rPr>
              <a:t>input</a:t>
            </a:r>
            <a:r>
              <a:rPr b="0" i="0" lang="en-GB" sz="1800" u="none" cap="none" strike="noStrike">
                <a:solidFill>
                  <a:srgbClr val="D4D4D4"/>
                </a:solidFill>
                <a:latin typeface="Consolas"/>
                <a:ea typeface="Consolas"/>
                <a:cs typeface="Consolas"/>
                <a:sym typeface="Consolas"/>
              </a:rPr>
              <a:t> </a:t>
            </a:r>
            <a:r>
              <a:rPr b="0" i="0" lang="en-GB" sz="1800" u="none" cap="none" strike="noStrike">
                <a:solidFill>
                  <a:srgbClr val="9CDCFE"/>
                </a:solidFill>
                <a:latin typeface="Consolas"/>
                <a:ea typeface="Consolas"/>
                <a:cs typeface="Consolas"/>
                <a:sym typeface="Consolas"/>
              </a:rPr>
              <a:t>type</a:t>
            </a:r>
            <a:r>
              <a:rPr b="0" i="0" lang="en-GB" sz="1800" u="none" cap="none" strike="noStrike">
                <a:solidFill>
                  <a:srgbClr val="D4D4D4"/>
                </a:solidFill>
                <a:latin typeface="Consolas"/>
                <a:ea typeface="Consolas"/>
                <a:cs typeface="Consolas"/>
                <a:sym typeface="Consolas"/>
              </a:rPr>
              <a:t>=</a:t>
            </a:r>
            <a:r>
              <a:rPr b="0" i="0" lang="en-GB" sz="1800" u="none" cap="none" strike="noStrike">
                <a:solidFill>
                  <a:srgbClr val="CE9178"/>
                </a:solidFill>
                <a:latin typeface="Consolas"/>
                <a:ea typeface="Consolas"/>
                <a:cs typeface="Consolas"/>
                <a:sym typeface="Consolas"/>
              </a:rPr>
              <a:t>"date"</a:t>
            </a:r>
            <a:r>
              <a:rPr b="0" i="0" lang="en-GB" sz="1800" u="none" cap="none" strike="noStrike">
                <a:solidFill>
                  <a:srgbClr val="808080"/>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D4D4D4"/>
              </a:solidFill>
              <a:latin typeface="Consolas"/>
              <a:ea typeface="Consolas"/>
              <a:cs typeface="Consolas"/>
              <a:sym typeface="Consolas"/>
            </a:endParaRPr>
          </a:p>
        </p:txBody>
      </p:sp>
      <p:pic>
        <p:nvPicPr>
          <p:cNvPr id="313" name="Google Shape;313;p16"/>
          <p:cNvPicPr preferRelativeResize="0"/>
          <p:nvPr/>
        </p:nvPicPr>
        <p:blipFill rotWithShape="1">
          <a:blip r:embed="rId3">
            <a:alphaModFix/>
          </a:blip>
          <a:srcRect b="0" l="0" r="0" t="0"/>
          <a:stretch/>
        </p:blipFill>
        <p:spPr>
          <a:xfrm>
            <a:off x="6898105" y="3956384"/>
            <a:ext cx="4267200" cy="2362200"/>
          </a:xfrm>
          <a:prstGeom prst="rect">
            <a:avLst/>
          </a:prstGeom>
          <a:noFill/>
          <a:ln>
            <a:noFill/>
          </a:ln>
        </p:spPr>
      </p:pic>
      <p:pic>
        <p:nvPicPr>
          <p:cNvPr id="314" name="Google Shape;314;p16"/>
          <p:cNvPicPr preferRelativeResize="0"/>
          <p:nvPr/>
        </p:nvPicPr>
        <p:blipFill rotWithShape="1">
          <a:blip r:embed="rId4">
            <a:alphaModFix/>
          </a:blip>
          <a:srcRect b="3561" l="9408" r="9560" t="15352"/>
          <a:stretch/>
        </p:blipFill>
        <p:spPr>
          <a:xfrm>
            <a:off x="2237874" y="3429000"/>
            <a:ext cx="2153652" cy="323649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7"/>
          <p:cNvSpPr txBox="1"/>
          <p:nvPr>
            <p:ph type="title"/>
          </p:nvPr>
        </p:nvSpPr>
        <p:spPr>
          <a:xfrm>
            <a:off x="685800" y="98468"/>
            <a:ext cx="10131425" cy="145626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Calibri"/>
              <a:buNone/>
            </a:pPr>
            <a:r>
              <a:rPr lang="en-GB"/>
              <a:t>&lt;input type=“email”&gt;</a:t>
            </a:r>
            <a:endParaRPr/>
          </a:p>
        </p:txBody>
      </p:sp>
      <p:sp>
        <p:nvSpPr>
          <p:cNvPr id="320" name="Google Shape;320;p17"/>
          <p:cNvSpPr txBox="1"/>
          <p:nvPr/>
        </p:nvSpPr>
        <p:spPr>
          <a:xfrm>
            <a:off x="685800" y="1925053"/>
            <a:ext cx="9926053" cy="923330"/>
          </a:xfrm>
          <a:prstGeom prst="rect">
            <a:avLst/>
          </a:prstGeom>
          <a:solidFill>
            <a:srgbClr val="26262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80808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808080"/>
                </a:solidFill>
                <a:latin typeface="Consolas"/>
                <a:ea typeface="Consolas"/>
                <a:cs typeface="Consolas"/>
                <a:sym typeface="Consolas"/>
              </a:rPr>
              <a:t>&lt;</a:t>
            </a:r>
            <a:r>
              <a:rPr b="0" i="0" lang="en-GB" sz="1800" u="none" cap="none" strike="noStrike">
                <a:solidFill>
                  <a:srgbClr val="569CD6"/>
                </a:solidFill>
                <a:latin typeface="Consolas"/>
                <a:ea typeface="Consolas"/>
                <a:cs typeface="Consolas"/>
                <a:sym typeface="Consolas"/>
              </a:rPr>
              <a:t>input</a:t>
            </a:r>
            <a:r>
              <a:rPr b="0" i="0" lang="en-GB" sz="1800" u="none" cap="none" strike="noStrike">
                <a:solidFill>
                  <a:srgbClr val="D4D4D4"/>
                </a:solidFill>
                <a:latin typeface="Consolas"/>
                <a:ea typeface="Consolas"/>
                <a:cs typeface="Consolas"/>
                <a:sym typeface="Consolas"/>
              </a:rPr>
              <a:t> </a:t>
            </a:r>
            <a:r>
              <a:rPr b="0" i="0" lang="en-GB" sz="1800" u="none" cap="none" strike="noStrike">
                <a:solidFill>
                  <a:srgbClr val="9CDCFE"/>
                </a:solidFill>
                <a:latin typeface="Consolas"/>
                <a:ea typeface="Consolas"/>
                <a:cs typeface="Consolas"/>
                <a:sym typeface="Consolas"/>
              </a:rPr>
              <a:t>type</a:t>
            </a:r>
            <a:r>
              <a:rPr b="0" i="0" lang="en-GB" sz="1800" u="none" cap="none" strike="noStrike">
                <a:solidFill>
                  <a:srgbClr val="D4D4D4"/>
                </a:solidFill>
                <a:latin typeface="Consolas"/>
                <a:ea typeface="Consolas"/>
                <a:cs typeface="Consolas"/>
                <a:sym typeface="Consolas"/>
              </a:rPr>
              <a:t>=</a:t>
            </a:r>
            <a:r>
              <a:rPr b="0" i="0" lang="en-GB" sz="1800" u="none" cap="none" strike="noStrike">
                <a:solidFill>
                  <a:srgbClr val="CE9178"/>
                </a:solidFill>
                <a:latin typeface="Consolas"/>
                <a:ea typeface="Consolas"/>
                <a:cs typeface="Consolas"/>
                <a:sym typeface="Consolas"/>
              </a:rPr>
              <a:t>"email"</a:t>
            </a:r>
            <a:r>
              <a:rPr b="0" i="0" lang="en-GB" sz="1800" u="none" cap="none" strike="noStrike">
                <a:solidFill>
                  <a:srgbClr val="808080"/>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D4D4D4"/>
              </a:solidFill>
              <a:latin typeface="Consolas"/>
              <a:ea typeface="Consolas"/>
              <a:cs typeface="Consolas"/>
              <a:sym typeface="Consolas"/>
            </a:endParaRPr>
          </a:p>
        </p:txBody>
      </p:sp>
      <p:pic>
        <p:nvPicPr>
          <p:cNvPr id="321" name="Google Shape;321;p17"/>
          <p:cNvPicPr preferRelativeResize="0"/>
          <p:nvPr/>
        </p:nvPicPr>
        <p:blipFill rotWithShape="1">
          <a:blip r:embed="rId3">
            <a:alphaModFix/>
          </a:blip>
          <a:srcRect b="0" l="0" r="0" t="0"/>
          <a:stretch/>
        </p:blipFill>
        <p:spPr>
          <a:xfrm>
            <a:off x="910390" y="3681663"/>
            <a:ext cx="4476750" cy="2343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18"/>
          <p:cNvSpPr txBox="1"/>
          <p:nvPr>
            <p:ph type="title"/>
          </p:nvPr>
        </p:nvSpPr>
        <p:spPr>
          <a:xfrm>
            <a:off x="685800" y="98468"/>
            <a:ext cx="10131425" cy="145626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Calibri"/>
              <a:buNone/>
            </a:pPr>
            <a:r>
              <a:rPr lang="en-GB"/>
              <a:t>&lt;input type=“search” /&gt;</a:t>
            </a:r>
            <a:endParaRPr/>
          </a:p>
        </p:txBody>
      </p:sp>
      <p:pic>
        <p:nvPicPr>
          <p:cNvPr id="327" name="Google Shape;327;p18"/>
          <p:cNvPicPr preferRelativeResize="0"/>
          <p:nvPr/>
        </p:nvPicPr>
        <p:blipFill rotWithShape="1">
          <a:blip r:embed="rId3">
            <a:alphaModFix/>
          </a:blip>
          <a:srcRect b="0" l="0" r="0" t="0"/>
          <a:stretch/>
        </p:blipFill>
        <p:spPr>
          <a:xfrm>
            <a:off x="6096000" y="3218701"/>
            <a:ext cx="4371975" cy="2943225"/>
          </a:xfrm>
          <a:prstGeom prst="rect">
            <a:avLst/>
          </a:prstGeom>
          <a:noFill/>
          <a:ln>
            <a:noFill/>
          </a:ln>
        </p:spPr>
      </p:pic>
      <p:sp>
        <p:nvSpPr>
          <p:cNvPr id="328" name="Google Shape;328;p18"/>
          <p:cNvSpPr txBox="1"/>
          <p:nvPr/>
        </p:nvSpPr>
        <p:spPr>
          <a:xfrm>
            <a:off x="685800" y="1925053"/>
            <a:ext cx="9926053" cy="923330"/>
          </a:xfrm>
          <a:prstGeom prst="rect">
            <a:avLst/>
          </a:prstGeom>
          <a:solidFill>
            <a:srgbClr val="26262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80808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808080"/>
                </a:solidFill>
                <a:latin typeface="Consolas"/>
                <a:ea typeface="Consolas"/>
                <a:cs typeface="Consolas"/>
                <a:sym typeface="Consolas"/>
              </a:rPr>
              <a:t>&lt;</a:t>
            </a:r>
            <a:r>
              <a:rPr b="0" i="0" lang="en-GB" sz="1800" u="none" cap="none" strike="noStrike">
                <a:solidFill>
                  <a:srgbClr val="569CD6"/>
                </a:solidFill>
                <a:latin typeface="Consolas"/>
                <a:ea typeface="Consolas"/>
                <a:cs typeface="Consolas"/>
                <a:sym typeface="Consolas"/>
              </a:rPr>
              <a:t>input</a:t>
            </a:r>
            <a:r>
              <a:rPr b="0" i="0" lang="en-GB" sz="1800" u="none" cap="none" strike="noStrike">
                <a:solidFill>
                  <a:srgbClr val="D4D4D4"/>
                </a:solidFill>
                <a:latin typeface="Consolas"/>
                <a:ea typeface="Consolas"/>
                <a:cs typeface="Consolas"/>
                <a:sym typeface="Consolas"/>
              </a:rPr>
              <a:t> </a:t>
            </a:r>
            <a:r>
              <a:rPr b="0" i="0" lang="en-GB" sz="1800" u="none" cap="none" strike="noStrike">
                <a:solidFill>
                  <a:srgbClr val="9CDCFE"/>
                </a:solidFill>
                <a:latin typeface="Consolas"/>
                <a:ea typeface="Consolas"/>
                <a:cs typeface="Consolas"/>
                <a:sym typeface="Consolas"/>
              </a:rPr>
              <a:t>type</a:t>
            </a:r>
            <a:r>
              <a:rPr b="0" i="0" lang="en-GB" sz="1800" u="none" cap="none" strike="noStrike">
                <a:solidFill>
                  <a:srgbClr val="D4D4D4"/>
                </a:solidFill>
                <a:latin typeface="Consolas"/>
                <a:ea typeface="Consolas"/>
                <a:cs typeface="Consolas"/>
                <a:sym typeface="Consolas"/>
              </a:rPr>
              <a:t>=</a:t>
            </a:r>
            <a:r>
              <a:rPr b="0" i="0" lang="en-GB" sz="1800" u="none" cap="none" strike="noStrike">
                <a:solidFill>
                  <a:srgbClr val="CE9178"/>
                </a:solidFill>
                <a:latin typeface="Consolas"/>
                <a:ea typeface="Consolas"/>
                <a:cs typeface="Consolas"/>
                <a:sym typeface="Consolas"/>
              </a:rPr>
              <a:t>"search"</a:t>
            </a:r>
            <a:r>
              <a:rPr b="0" i="0" lang="en-GB" sz="1800" u="none" cap="none" strike="noStrike">
                <a:solidFill>
                  <a:srgbClr val="808080"/>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D4D4D4"/>
              </a:solidFill>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19"/>
          <p:cNvSpPr txBox="1"/>
          <p:nvPr>
            <p:ph type="title"/>
          </p:nvPr>
        </p:nvSpPr>
        <p:spPr>
          <a:xfrm>
            <a:off x="685800" y="98468"/>
            <a:ext cx="10131425" cy="145626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Calibri"/>
              <a:buNone/>
            </a:pPr>
            <a:r>
              <a:rPr lang="en-GB"/>
              <a:t>&lt;label&gt;</a:t>
            </a:r>
            <a:endParaRPr/>
          </a:p>
        </p:txBody>
      </p:sp>
      <p:sp>
        <p:nvSpPr>
          <p:cNvPr id="334" name="Google Shape;334;p19"/>
          <p:cNvSpPr txBox="1"/>
          <p:nvPr/>
        </p:nvSpPr>
        <p:spPr>
          <a:xfrm>
            <a:off x="788485" y="5159652"/>
            <a:ext cx="9926053" cy="1200329"/>
          </a:xfrm>
          <a:prstGeom prst="rect">
            <a:avLst/>
          </a:prstGeom>
          <a:solidFill>
            <a:srgbClr val="26262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80808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808080"/>
                </a:solidFill>
                <a:latin typeface="Consolas"/>
                <a:ea typeface="Consolas"/>
                <a:cs typeface="Consolas"/>
                <a:sym typeface="Consolas"/>
              </a:rPr>
              <a:t>&lt;</a:t>
            </a:r>
            <a:r>
              <a:rPr b="0" i="0" lang="en-GB" sz="1800" u="none" cap="none" strike="noStrike">
                <a:solidFill>
                  <a:srgbClr val="569CD6"/>
                </a:solidFill>
                <a:latin typeface="Consolas"/>
                <a:ea typeface="Consolas"/>
                <a:cs typeface="Consolas"/>
                <a:sym typeface="Consolas"/>
              </a:rPr>
              <a:t>input</a:t>
            </a:r>
            <a:r>
              <a:rPr b="0" i="0" lang="en-GB" sz="1800" u="none" cap="none" strike="noStrike">
                <a:solidFill>
                  <a:srgbClr val="D4D4D4"/>
                </a:solidFill>
                <a:latin typeface="Consolas"/>
                <a:ea typeface="Consolas"/>
                <a:cs typeface="Consolas"/>
                <a:sym typeface="Consolas"/>
              </a:rPr>
              <a:t> </a:t>
            </a:r>
            <a:r>
              <a:rPr b="0" i="0" lang="en-GB" sz="1800" u="none" cap="none" strike="noStrike">
                <a:solidFill>
                  <a:srgbClr val="9CDCFE"/>
                </a:solidFill>
                <a:latin typeface="Consolas"/>
                <a:ea typeface="Consolas"/>
                <a:cs typeface="Consolas"/>
                <a:sym typeface="Consolas"/>
              </a:rPr>
              <a:t>type</a:t>
            </a:r>
            <a:r>
              <a:rPr b="0" i="0" lang="en-GB" sz="1800" u="none" cap="none" strike="noStrike">
                <a:solidFill>
                  <a:srgbClr val="D4D4D4"/>
                </a:solidFill>
                <a:latin typeface="Consolas"/>
                <a:ea typeface="Consolas"/>
                <a:cs typeface="Consolas"/>
                <a:sym typeface="Consolas"/>
              </a:rPr>
              <a:t>=</a:t>
            </a:r>
            <a:r>
              <a:rPr b="0" i="0" lang="en-GB" sz="1800" u="none" cap="none" strike="noStrike">
                <a:solidFill>
                  <a:srgbClr val="CE9178"/>
                </a:solidFill>
                <a:latin typeface="Consolas"/>
                <a:ea typeface="Consolas"/>
                <a:cs typeface="Consolas"/>
                <a:sym typeface="Consolas"/>
              </a:rPr>
              <a:t>"checkbox"</a:t>
            </a:r>
            <a:r>
              <a:rPr b="0" i="0" lang="en-GB" sz="1800" u="none" cap="none" strike="noStrike">
                <a:solidFill>
                  <a:srgbClr val="D4D4D4"/>
                </a:solidFill>
                <a:latin typeface="Consolas"/>
                <a:ea typeface="Consolas"/>
                <a:cs typeface="Consolas"/>
                <a:sym typeface="Consolas"/>
              </a:rPr>
              <a:t> </a:t>
            </a:r>
            <a:r>
              <a:rPr b="0" i="0" lang="en-GB" sz="1800" u="none" cap="none" strike="noStrike">
                <a:solidFill>
                  <a:srgbClr val="9CDCFE"/>
                </a:solidFill>
                <a:latin typeface="Consolas"/>
                <a:ea typeface="Consolas"/>
                <a:cs typeface="Consolas"/>
                <a:sym typeface="Consolas"/>
              </a:rPr>
              <a:t>id</a:t>
            </a:r>
            <a:r>
              <a:rPr b="0" i="0" lang="en-GB" sz="1800" u="none" cap="none" strike="noStrike">
                <a:solidFill>
                  <a:srgbClr val="D4D4D4"/>
                </a:solidFill>
                <a:latin typeface="Consolas"/>
                <a:ea typeface="Consolas"/>
                <a:cs typeface="Consolas"/>
                <a:sym typeface="Consolas"/>
              </a:rPr>
              <a:t>=</a:t>
            </a:r>
            <a:r>
              <a:rPr b="0" i="0" lang="en-GB" sz="1800" u="none" cap="none" strike="noStrike">
                <a:solidFill>
                  <a:srgbClr val="CE9178"/>
                </a:solidFill>
                <a:latin typeface="Consolas"/>
                <a:ea typeface="Consolas"/>
                <a:cs typeface="Consolas"/>
                <a:sym typeface="Consolas"/>
              </a:rPr>
              <a:t>"someId"</a:t>
            </a:r>
            <a:r>
              <a:rPr b="0" i="0" lang="en-GB" sz="1800" u="none" cap="none" strike="noStrike">
                <a:solidFill>
                  <a:srgbClr val="D4D4D4"/>
                </a:solidFill>
                <a:latin typeface="Consolas"/>
                <a:ea typeface="Consolas"/>
                <a:cs typeface="Consolas"/>
                <a:sym typeface="Consolas"/>
              </a:rPr>
              <a:t> </a:t>
            </a:r>
            <a:r>
              <a:rPr b="0" i="0" lang="en-GB" sz="1800" u="none" cap="none" strike="noStrike">
                <a:solidFill>
                  <a:srgbClr val="9CDCFE"/>
                </a:solidFill>
                <a:latin typeface="Consolas"/>
                <a:ea typeface="Consolas"/>
                <a:cs typeface="Consolas"/>
                <a:sym typeface="Consolas"/>
              </a:rPr>
              <a:t>name</a:t>
            </a:r>
            <a:r>
              <a:rPr b="0" i="0" lang="en-GB" sz="1800" u="none" cap="none" strike="noStrike">
                <a:solidFill>
                  <a:srgbClr val="D4D4D4"/>
                </a:solidFill>
                <a:latin typeface="Consolas"/>
                <a:ea typeface="Consolas"/>
                <a:cs typeface="Consolas"/>
                <a:sym typeface="Consolas"/>
              </a:rPr>
              <a:t>=</a:t>
            </a:r>
            <a:r>
              <a:rPr b="0" i="0" lang="en-GB" sz="1800" u="none" cap="none" strike="noStrike">
                <a:solidFill>
                  <a:srgbClr val="CE9178"/>
                </a:solidFill>
                <a:latin typeface="Consolas"/>
                <a:ea typeface="Consolas"/>
                <a:cs typeface="Consolas"/>
                <a:sym typeface="Consolas"/>
              </a:rPr>
              <a:t>"adult"</a:t>
            </a:r>
            <a:r>
              <a:rPr b="0" i="0" lang="en-GB" sz="1800" u="none" cap="none" strike="noStrike">
                <a:solidFill>
                  <a:srgbClr val="D4D4D4"/>
                </a:solidFill>
                <a:latin typeface="Consolas"/>
                <a:ea typeface="Consolas"/>
                <a:cs typeface="Consolas"/>
                <a:sym typeface="Consolas"/>
              </a:rPr>
              <a:t> </a:t>
            </a:r>
            <a:r>
              <a:rPr b="0" i="0" lang="en-GB" sz="1800" u="none" cap="none" strike="noStrike">
                <a:solidFill>
                  <a:srgbClr val="9CDCFE"/>
                </a:solidFill>
                <a:latin typeface="Consolas"/>
                <a:ea typeface="Consolas"/>
                <a:cs typeface="Consolas"/>
                <a:sym typeface="Consolas"/>
              </a:rPr>
              <a:t>checked</a:t>
            </a:r>
            <a:r>
              <a:rPr b="0" i="0" lang="en-GB" sz="1800" u="none" cap="none" strike="noStrike">
                <a:solidFill>
                  <a:srgbClr val="808080"/>
                </a:solidFill>
                <a:latin typeface="Consolas"/>
                <a:ea typeface="Consolas"/>
                <a:cs typeface="Consolas"/>
                <a:sym typeface="Consolas"/>
              </a:rPr>
              <a:t>&gt;</a:t>
            </a:r>
            <a:endParaRPr b="0" i="0" sz="18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808080"/>
                </a:solidFill>
                <a:latin typeface="Consolas"/>
                <a:ea typeface="Consolas"/>
                <a:cs typeface="Consolas"/>
                <a:sym typeface="Consolas"/>
              </a:rPr>
              <a:t>&lt;</a:t>
            </a:r>
            <a:r>
              <a:rPr b="0" i="0" lang="en-GB" sz="1800" u="none" cap="none" strike="noStrike">
                <a:solidFill>
                  <a:srgbClr val="569CD6"/>
                </a:solidFill>
                <a:latin typeface="Consolas"/>
                <a:ea typeface="Consolas"/>
                <a:cs typeface="Consolas"/>
                <a:sym typeface="Consolas"/>
              </a:rPr>
              <a:t>label</a:t>
            </a:r>
            <a:r>
              <a:rPr b="0" i="0" lang="en-GB" sz="1800" u="none" cap="none" strike="noStrike">
                <a:solidFill>
                  <a:srgbClr val="D4D4D4"/>
                </a:solidFill>
                <a:latin typeface="Consolas"/>
                <a:ea typeface="Consolas"/>
                <a:cs typeface="Consolas"/>
                <a:sym typeface="Consolas"/>
              </a:rPr>
              <a:t> </a:t>
            </a:r>
            <a:r>
              <a:rPr b="0" i="0" lang="en-GB" sz="1800" u="none" cap="none" strike="noStrike">
                <a:solidFill>
                  <a:srgbClr val="9CDCFE"/>
                </a:solidFill>
                <a:latin typeface="Consolas"/>
                <a:ea typeface="Consolas"/>
                <a:cs typeface="Consolas"/>
                <a:sym typeface="Consolas"/>
              </a:rPr>
              <a:t>for</a:t>
            </a:r>
            <a:r>
              <a:rPr b="0" i="0" lang="en-GB" sz="1800" u="none" cap="none" strike="noStrike">
                <a:solidFill>
                  <a:srgbClr val="D4D4D4"/>
                </a:solidFill>
                <a:latin typeface="Consolas"/>
                <a:ea typeface="Consolas"/>
                <a:cs typeface="Consolas"/>
                <a:sym typeface="Consolas"/>
              </a:rPr>
              <a:t>=</a:t>
            </a:r>
            <a:r>
              <a:rPr b="0" i="0" lang="en-GB" sz="1800" u="none" cap="none" strike="noStrike">
                <a:solidFill>
                  <a:srgbClr val="CE9178"/>
                </a:solidFill>
                <a:latin typeface="Consolas"/>
                <a:ea typeface="Consolas"/>
                <a:cs typeface="Consolas"/>
                <a:sym typeface="Consolas"/>
              </a:rPr>
              <a:t>"someId"</a:t>
            </a:r>
            <a:r>
              <a:rPr b="0" i="0" lang="en-GB" sz="1800" u="none" cap="none" strike="noStrike">
                <a:solidFill>
                  <a:srgbClr val="808080"/>
                </a:solidFill>
                <a:latin typeface="Consolas"/>
                <a:ea typeface="Consolas"/>
                <a:cs typeface="Consolas"/>
                <a:sym typeface="Consolas"/>
              </a:rPr>
              <a:t>&gt;</a:t>
            </a:r>
            <a:r>
              <a:rPr b="0" i="0" lang="en-GB" sz="1800" u="none" cap="none" strike="noStrike">
                <a:solidFill>
                  <a:srgbClr val="D4D4D4"/>
                </a:solidFill>
                <a:latin typeface="Consolas"/>
                <a:ea typeface="Consolas"/>
                <a:cs typeface="Consolas"/>
                <a:sym typeface="Consolas"/>
              </a:rPr>
              <a:t>Over 18?</a:t>
            </a:r>
            <a:r>
              <a:rPr b="0" i="0" lang="en-GB" sz="1800" u="none" cap="none" strike="noStrike">
                <a:solidFill>
                  <a:srgbClr val="808080"/>
                </a:solidFill>
                <a:latin typeface="Consolas"/>
                <a:ea typeface="Consolas"/>
                <a:cs typeface="Consolas"/>
                <a:sym typeface="Consolas"/>
              </a:rPr>
              <a:t>&lt;/</a:t>
            </a:r>
            <a:r>
              <a:rPr b="0" i="0" lang="en-GB" sz="1800" u="none" cap="none" strike="noStrike">
                <a:solidFill>
                  <a:srgbClr val="569CD6"/>
                </a:solidFill>
                <a:latin typeface="Consolas"/>
                <a:ea typeface="Consolas"/>
                <a:cs typeface="Consolas"/>
                <a:sym typeface="Consolas"/>
              </a:rPr>
              <a:t>label</a:t>
            </a:r>
            <a:r>
              <a:rPr b="0" i="0" lang="en-GB" sz="1800" u="none" cap="none" strike="noStrike">
                <a:solidFill>
                  <a:srgbClr val="808080"/>
                </a:solidFill>
                <a:latin typeface="Consolas"/>
                <a:ea typeface="Consolas"/>
                <a:cs typeface="Consolas"/>
                <a:sym typeface="Consolas"/>
              </a:rPr>
              <a:t>&gt;</a:t>
            </a:r>
            <a:endParaRPr b="0" i="0" sz="18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D4D4D4"/>
              </a:solidFill>
              <a:latin typeface="Consolas"/>
              <a:ea typeface="Consolas"/>
              <a:cs typeface="Consolas"/>
              <a:sym typeface="Consolas"/>
            </a:endParaRPr>
          </a:p>
        </p:txBody>
      </p:sp>
      <p:sp>
        <p:nvSpPr>
          <p:cNvPr id="335" name="Google Shape;335;p19"/>
          <p:cNvSpPr txBox="1"/>
          <p:nvPr/>
        </p:nvSpPr>
        <p:spPr>
          <a:xfrm>
            <a:off x="788485" y="1949116"/>
            <a:ext cx="10028740" cy="34163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Labels are used in conjunction with inputs. They are not required but are recommended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Proper use of labels with the elements above will benefit: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n-GB" sz="1800" u="none" cap="none" strike="noStrike">
                <a:solidFill>
                  <a:schemeClr val="dk1"/>
                </a:solidFill>
                <a:latin typeface="Calibri"/>
                <a:ea typeface="Calibri"/>
                <a:cs typeface="Calibri"/>
                <a:sym typeface="Calibri"/>
              </a:rPr>
              <a:t>Screen reader users (will read out loud the label, when the user is focused on the element)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GB" sz="1800" u="none" cap="none" strike="noStrike">
                <a:solidFill>
                  <a:schemeClr val="dk1"/>
                </a:solidFill>
                <a:latin typeface="Calibri"/>
                <a:ea typeface="Calibri"/>
                <a:cs typeface="Calibri"/>
                <a:sym typeface="Calibri"/>
              </a:rPr>
              <a:t>Users who have difficulty clicking on very small regions (such as checkboxes) - because when a user clicks the text within the &lt;label&gt; element, it toggles the input (this increases the hit area).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Calibri"/>
                <a:ea typeface="Calibri"/>
                <a:cs typeface="Calibri"/>
                <a:sym typeface="Calibri"/>
              </a:rPr>
              <a:t>Required attributes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GB" sz="1800" u="none" cap="none" strike="noStrike">
                <a:solidFill>
                  <a:schemeClr val="dk1"/>
                </a:solidFill>
                <a:latin typeface="Calibri"/>
                <a:ea typeface="Calibri"/>
                <a:cs typeface="Calibri"/>
                <a:sym typeface="Calibri"/>
              </a:rPr>
              <a:t>For – the id of the input the element is for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
          <p:cNvSpPr txBox="1"/>
          <p:nvPr>
            <p:ph type="title"/>
          </p:nvPr>
        </p:nvSpPr>
        <p:spPr>
          <a:xfrm>
            <a:off x="685800" y="98468"/>
            <a:ext cx="10131425" cy="145626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Calibri"/>
              <a:buNone/>
            </a:pPr>
            <a:r>
              <a:rPr lang="en-GB"/>
              <a:t>What is HTML 5</a:t>
            </a:r>
            <a:endParaRPr/>
          </a:p>
        </p:txBody>
      </p:sp>
      <p:sp>
        <p:nvSpPr>
          <p:cNvPr id="180" name="Google Shape;180;p2"/>
          <p:cNvSpPr txBox="1"/>
          <p:nvPr>
            <p:ph idx="1" type="body"/>
          </p:nvPr>
        </p:nvSpPr>
        <p:spPr>
          <a:xfrm>
            <a:off x="685801" y="2870200"/>
            <a:ext cx="4996923" cy="368160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lang="en-GB"/>
              <a:t>New in HTML 5</a:t>
            </a:r>
            <a:endParaRPr/>
          </a:p>
          <a:p>
            <a:pPr indent="-285750" lvl="0" marL="285750" rtl="0" algn="l">
              <a:lnSpc>
                <a:spcPct val="100000"/>
              </a:lnSpc>
              <a:spcBef>
                <a:spcPts val="1000"/>
              </a:spcBef>
              <a:spcAft>
                <a:spcPts val="0"/>
              </a:spcAft>
              <a:buSzPts val="1800"/>
              <a:buChar char="•"/>
            </a:pPr>
            <a:r>
              <a:rPr lang="en-GB"/>
              <a:t>&lt;main&gt;</a:t>
            </a:r>
            <a:endParaRPr/>
          </a:p>
          <a:p>
            <a:pPr indent="-285750" lvl="0" marL="285750" rtl="0" algn="l">
              <a:lnSpc>
                <a:spcPct val="100000"/>
              </a:lnSpc>
              <a:spcBef>
                <a:spcPts val="1000"/>
              </a:spcBef>
              <a:spcAft>
                <a:spcPts val="0"/>
              </a:spcAft>
              <a:buSzPts val="1800"/>
              <a:buChar char="•"/>
            </a:pPr>
            <a:r>
              <a:rPr lang="en-GB"/>
              <a:t>&lt;section&gt;</a:t>
            </a:r>
            <a:endParaRPr/>
          </a:p>
          <a:p>
            <a:pPr indent="-285750" lvl="0" marL="285750" rtl="0" algn="l">
              <a:lnSpc>
                <a:spcPct val="100000"/>
              </a:lnSpc>
              <a:spcBef>
                <a:spcPts val="1000"/>
              </a:spcBef>
              <a:spcAft>
                <a:spcPts val="0"/>
              </a:spcAft>
              <a:buSzPts val="1800"/>
              <a:buChar char="•"/>
            </a:pPr>
            <a:r>
              <a:rPr lang="en-GB"/>
              <a:t>&lt;article&gt;</a:t>
            </a:r>
            <a:endParaRPr/>
          </a:p>
          <a:p>
            <a:pPr indent="-285750" lvl="0" marL="285750" rtl="0" algn="l">
              <a:lnSpc>
                <a:spcPct val="100000"/>
              </a:lnSpc>
              <a:spcBef>
                <a:spcPts val="1000"/>
              </a:spcBef>
              <a:spcAft>
                <a:spcPts val="0"/>
              </a:spcAft>
              <a:buSzPts val="1800"/>
              <a:buChar char="•"/>
            </a:pPr>
            <a:r>
              <a:rPr lang="en-GB"/>
              <a:t>&lt;header&gt;</a:t>
            </a:r>
            <a:endParaRPr/>
          </a:p>
          <a:p>
            <a:pPr indent="-285750" lvl="0" marL="285750" rtl="0" algn="l">
              <a:lnSpc>
                <a:spcPct val="100000"/>
              </a:lnSpc>
              <a:spcBef>
                <a:spcPts val="1000"/>
              </a:spcBef>
              <a:spcAft>
                <a:spcPts val="0"/>
              </a:spcAft>
              <a:buSzPts val="1800"/>
              <a:buChar char="•"/>
            </a:pPr>
            <a:r>
              <a:rPr lang="en-GB"/>
              <a:t>&lt;footer&gt;</a:t>
            </a:r>
            <a:endParaRPr/>
          </a:p>
          <a:p>
            <a:pPr indent="-285750" lvl="0" marL="285750" rtl="0" algn="l">
              <a:lnSpc>
                <a:spcPct val="100000"/>
              </a:lnSpc>
              <a:spcBef>
                <a:spcPts val="1000"/>
              </a:spcBef>
              <a:spcAft>
                <a:spcPts val="0"/>
              </a:spcAft>
              <a:buSzPts val="1800"/>
              <a:buChar char="•"/>
            </a:pPr>
            <a:r>
              <a:rPr lang="en-GB"/>
              <a:t>&lt;aside&gt;</a:t>
            </a:r>
            <a:endParaRPr/>
          </a:p>
          <a:p>
            <a:pPr indent="-285750" lvl="0" marL="285750" rtl="0" algn="l">
              <a:lnSpc>
                <a:spcPct val="100000"/>
              </a:lnSpc>
              <a:spcBef>
                <a:spcPts val="1000"/>
              </a:spcBef>
              <a:spcAft>
                <a:spcPts val="0"/>
              </a:spcAft>
              <a:buSzPts val="1800"/>
              <a:buChar char="•"/>
            </a:pPr>
            <a:r>
              <a:rPr lang="en-GB"/>
              <a:t>&lt;nav&gt;</a:t>
            </a:r>
            <a:endParaRPr/>
          </a:p>
          <a:p>
            <a:pPr indent="-285750" lvl="0" marL="285750" rtl="0" algn="l">
              <a:lnSpc>
                <a:spcPct val="100000"/>
              </a:lnSpc>
              <a:spcBef>
                <a:spcPts val="1000"/>
              </a:spcBef>
              <a:spcAft>
                <a:spcPts val="0"/>
              </a:spcAft>
              <a:buSzPts val="1800"/>
              <a:buChar char="•"/>
            </a:pPr>
            <a:r>
              <a:rPr lang="en-GB"/>
              <a:t>&lt;figure&gt;</a:t>
            </a:r>
            <a:endParaRPr/>
          </a:p>
        </p:txBody>
      </p:sp>
      <p:sp>
        <p:nvSpPr>
          <p:cNvPr id="181" name="Google Shape;181;p2"/>
          <p:cNvSpPr txBox="1"/>
          <p:nvPr>
            <p:ph idx="2" type="body"/>
          </p:nvPr>
        </p:nvSpPr>
        <p:spPr>
          <a:xfrm>
            <a:off x="685801" y="1770611"/>
            <a:ext cx="10133016" cy="103238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600"/>
              <a:buNone/>
            </a:pPr>
            <a:r>
              <a:rPr lang="en-GB"/>
              <a:t>HTML 5 was introduced in 2008 and officially adopted as standard in 2014</a:t>
            </a:r>
            <a:endParaRPr/>
          </a:p>
          <a:p>
            <a:pPr indent="0" lvl="0" marL="0" rtl="0" algn="l">
              <a:lnSpc>
                <a:spcPct val="100000"/>
              </a:lnSpc>
              <a:spcBef>
                <a:spcPts val="1000"/>
              </a:spcBef>
              <a:spcAft>
                <a:spcPts val="0"/>
              </a:spcAft>
              <a:buSzPts val="1600"/>
              <a:buNone/>
            </a:pPr>
            <a:r>
              <a:rPr lang="en-GB"/>
              <a:t>It included many improvements over HTML 4, most notable in the new page structures(aka new html tags/elements) and the video and audio standards which will work across platform and across browser and well a graphical content.</a:t>
            </a:r>
            <a:endParaRPr/>
          </a:p>
          <a:p>
            <a:pPr indent="0" lvl="0" marL="0" rtl="0" algn="l">
              <a:lnSpc>
                <a:spcPct val="100000"/>
              </a:lnSpc>
              <a:spcBef>
                <a:spcPts val="1000"/>
              </a:spcBef>
              <a:spcAft>
                <a:spcPts val="0"/>
              </a:spcAft>
              <a:buSzPts val="1600"/>
              <a:buNone/>
            </a:pPr>
            <a:r>
              <a:t/>
            </a:r>
            <a:endParaRPr/>
          </a:p>
        </p:txBody>
      </p:sp>
      <p:sp>
        <p:nvSpPr>
          <p:cNvPr id="182" name="Google Shape;182;p2"/>
          <p:cNvSpPr txBox="1"/>
          <p:nvPr>
            <p:ph idx="3" type="body"/>
          </p:nvPr>
        </p:nvSpPr>
        <p:spPr>
          <a:xfrm>
            <a:off x="5823483" y="2870200"/>
            <a:ext cx="4995334" cy="3681602"/>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1800"/>
              <a:buChar char="•"/>
            </a:pPr>
            <a:r>
              <a:rPr lang="en-GB"/>
              <a:t>&lt;video&gt;</a:t>
            </a:r>
            <a:endParaRPr/>
          </a:p>
          <a:p>
            <a:pPr indent="-285750" lvl="0" marL="285750" rtl="0" algn="l">
              <a:lnSpc>
                <a:spcPct val="100000"/>
              </a:lnSpc>
              <a:spcBef>
                <a:spcPts val="1000"/>
              </a:spcBef>
              <a:spcAft>
                <a:spcPts val="0"/>
              </a:spcAft>
              <a:buSzPts val="1800"/>
              <a:buChar char="•"/>
            </a:pPr>
            <a:r>
              <a:rPr lang="en-GB"/>
              <a:t>&lt;audio&gt;</a:t>
            </a:r>
            <a:endParaRPr/>
          </a:p>
          <a:p>
            <a:pPr indent="-285750" lvl="0" marL="285750" rtl="0" algn="l">
              <a:lnSpc>
                <a:spcPct val="100000"/>
              </a:lnSpc>
              <a:spcBef>
                <a:spcPts val="1000"/>
              </a:spcBef>
              <a:spcAft>
                <a:spcPts val="0"/>
              </a:spcAft>
              <a:buSzPts val="1800"/>
              <a:buChar char="•"/>
            </a:pPr>
            <a:r>
              <a:rPr lang="en-GB"/>
              <a:t>&lt;canvas&gt;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0"/>
          <p:cNvSpPr txBox="1"/>
          <p:nvPr>
            <p:ph type="title"/>
          </p:nvPr>
        </p:nvSpPr>
        <p:spPr>
          <a:xfrm>
            <a:off x="685800" y="98468"/>
            <a:ext cx="10131425" cy="145626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Calibri"/>
              <a:buNone/>
            </a:pPr>
            <a:r>
              <a:rPr lang="en-GB"/>
              <a:t>&lt;form&gt;</a:t>
            </a:r>
            <a:endParaRPr/>
          </a:p>
        </p:txBody>
      </p:sp>
      <p:sp>
        <p:nvSpPr>
          <p:cNvPr id="341" name="Google Shape;341;p20"/>
          <p:cNvSpPr txBox="1"/>
          <p:nvPr>
            <p:ph idx="1" type="body"/>
          </p:nvPr>
        </p:nvSpPr>
        <p:spPr>
          <a:xfrm>
            <a:off x="685801" y="1800225"/>
            <a:ext cx="10154652" cy="447845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00000"/>
              </a:lnSpc>
              <a:spcBef>
                <a:spcPts val="0"/>
              </a:spcBef>
              <a:spcAft>
                <a:spcPts val="0"/>
              </a:spcAft>
              <a:buSzPct val="100000"/>
              <a:buNone/>
            </a:pPr>
            <a:r>
              <a:rPr lang="en-GB"/>
              <a:t>Form  groups a collection of input to make a set of data</a:t>
            </a:r>
            <a:endParaRPr/>
          </a:p>
          <a:p>
            <a:pPr indent="0" lvl="0" marL="0" rtl="0" algn="l">
              <a:lnSpc>
                <a:spcPct val="100000"/>
              </a:lnSpc>
              <a:spcBef>
                <a:spcPts val="1000"/>
              </a:spcBef>
              <a:spcAft>
                <a:spcPts val="0"/>
              </a:spcAft>
              <a:buSzPct val="100000"/>
              <a:buNone/>
            </a:pPr>
            <a:r>
              <a:t/>
            </a:r>
            <a:endParaRPr/>
          </a:p>
          <a:p>
            <a:pPr indent="0" lvl="0" marL="0" rtl="0" algn="l">
              <a:lnSpc>
                <a:spcPct val="100000"/>
              </a:lnSpc>
              <a:spcBef>
                <a:spcPts val="1000"/>
              </a:spcBef>
              <a:spcAft>
                <a:spcPts val="0"/>
              </a:spcAft>
              <a:buSzPct val="100000"/>
              <a:buNone/>
            </a:pPr>
            <a:r>
              <a:rPr lang="en-GB"/>
              <a:t>Forms can contain one or more of the following elements</a:t>
            </a:r>
            <a:endParaRPr/>
          </a:p>
          <a:p>
            <a:pPr indent="-285750" lvl="0" marL="285750" rtl="0" algn="l">
              <a:lnSpc>
                <a:spcPct val="100000"/>
              </a:lnSpc>
              <a:spcBef>
                <a:spcPts val="1000"/>
              </a:spcBef>
              <a:spcAft>
                <a:spcPts val="0"/>
              </a:spcAft>
              <a:buSzPct val="100000"/>
              <a:buFont typeface="Arial"/>
              <a:buChar char="•"/>
            </a:pPr>
            <a:r>
              <a:rPr b="0" i="0" lang="en-GB" u="sng">
                <a:solidFill>
                  <a:srgbClr val="000000"/>
                </a:solidFill>
                <a:latin typeface="Verdana"/>
                <a:ea typeface="Verdana"/>
                <a:cs typeface="Verdana"/>
                <a:sym typeface="Verdana"/>
                <a:hlinkClick r:id="rId3">
                  <a:extLst>
                    <a:ext uri="{A12FA001-AC4F-418D-AE19-62706E023703}">
                      <ahyp:hlinkClr val="tx"/>
                    </a:ext>
                  </a:extLst>
                </a:hlinkClick>
              </a:rPr>
              <a:t>&lt;input&gt;</a:t>
            </a:r>
            <a:endParaRPr b="0" i="0">
              <a:solidFill>
                <a:srgbClr val="000000"/>
              </a:solidFill>
              <a:latin typeface="Verdana"/>
              <a:ea typeface="Verdana"/>
              <a:cs typeface="Verdana"/>
              <a:sym typeface="Verdana"/>
            </a:endParaRPr>
          </a:p>
          <a:p>
            <a:pPr indent="-285750" lvl="0" marL="285750" rtl="0" algn="l">
              <a:lnSpc>
                <a:spcPct val="100000"/>
              </a:lnSpc>
              <a:spcBef>
                <a:spcPts val="1000"/>
              </a:spcBef>
              <a:spcAft>
                <a:spcPts val="0"/>
              </a:spcAft>
              <a:buSzPct val="100000"/>
              <a:buFont typeface="Arial"/>
              <a:buChar char="•"/>
            </a:pPr>
            <a:r>
              <a:rPr b="0" i="0" lang="en-GB" u="sng">
                <a:solidFill>
                  <a:srgbClr val="000000"/>
                </a:solidFill>
                <a:latin typeface="Verdana"/>
                <a:ea typeface="Verdana"/>
                <a:cs typeface="Verdana"/>
                <a:sym typeface="Verdana"/>
                <a:hlinkClick r:id="rId4">
                  <a:extLst>
                    <a:ext uri="{A12FA001-AC4F-418D-AE19-62706E023703}">
                      <ahyp:hlinkClr val="tx"/>
                    </a:ext>
                  </a:extLst>
                </a:hlinkClick>
              </a:rPr>
              <a:t>&lt;textarea&gt;</a:t>
            </a:r>
            <a:endParaRPr b="0" i="0">
              <a:solidFill>
                <a:srgbClr val="000000"/>
              </a:solidFill>
              <a:latin typeface="Verdana"/>
              <a:ea typeface="Verdana"/>
              <a:cs typeface="Verdana"/>
              <a:sym typeface="Verdana"/>
            </a:endParaRPr>
          </a:p>
          <a:p>
            <a:pPr indent="-285750" lvl="0" marL="285750" rtl="0" algn="l">
              <a:lnSpc>
                <a:spcPct val="100000"/>
              </a:lnSpc>
              <a:spcBef>
                <a:spcPts val="1000"/>
              </a:spcBef>
              <a:spcAft>
                <a:spcPts val="0"/>
              </a:spcAft>
              <a:buSzPct val="100000"/>
              <a:buFont typeface="Arial"/>
              <a:buChar char="•"/>
            </a:pPr>
            <a:r>
              <a:rPr b="0" i="0" lang="en-GB" u="sng">
                <a:solidFill>
                  <a:srgbClr val="000000"/>
                </a:solidFill>
                <a:latin typeface="Verdana"/>
                <a:ea typeface="Verdana"/>
                <a:cs typeface="Verdana"/>
                <a:sym typeface="Verdana"/>
                <a:hlinkClick r:id="rId5">
                  <a:extLst>
                    <a:ext uri="{A12FA001-AC4F-418D-AE19-62706E023703}">
                      <ahyp:hlinkClr val="tx"/>
                    </a:ext>
                  </a:extLst>
                </a:hlinkClick>
              </a:rPr>
              <a:t>&lt;button&gt;</a:t>
            </a:r>
            <a:endParaRPr b="0" i="0">
              <a:solidFill>
                <a:srgbClr val="000000"/>
              </a:solidFill>
              <a:latin typeface="Verdana"/>
              <a:ea typeface="Verdana"/>
              <a:cs typeface="Verdana"/>
              <a:sym typeface="Verdana"/>
            </a:endParaRPr>
          </a:p>
          <a:p>
            <a:pPr indent="-285750" lvl="0" marL="285750" rtl="0" algn="l">
              <a:lnSpc>
                <a:spcPct val="100000"/>
              </a:lnSpc>
              <a:spcBef>
                <a:spcPts val="1000"/>
              </a:spcBef>
              <a:spcAft>
                <a:spcPts val="0"/>
              </a:spcAft>
              <a:buSzPct val="100000"/>
              <a:buFont typeface="Arial"/>
              <a:buChar char="•"/>
            </a:pPr>
            <a:r>
              <a:rPr b="0" i="0" lang="en-GB" u="sng">
                <a:solidFill>
                  <a:srgbClr val="000000"/>
                </a:solidFill>
                <a:latin typeface="Verdana"/>
                <a:ea typeface="Verdana"/>
                <a:cs typeface="Verdana"/>
                <a:sym typeface="Verdana"/>
                <a:hlinkClick r:id="rId6">
                  <a:extLst>
                    <a:ext uri="{A12FA001-AC4F-418D-AE19-62706E023703}">
                      <ahyp:hlinkClr val="tx"/>
                    </a:ext>
                  </a:extLst>
                </a:hlinkClick>
              </a:rPr>
              <a:t>&lt;select&gt;</a:t>
            </a:r>
            <a:endParaRPr b="0" i="0">
              <a:solidFill>
                <a:srgbClr val="000000"/>
              </a:solidFill>
              <a:latin typeface="Verdana"/>
              <a:ea typeface="Verdana"/>
              <a:cs typeface="Verdana"/>
              <a:sym typeface="Verdana"/>
            </a:endParaRPr>
          </a:p>
          <a:p>
            <a:pPr indent="-285750" lvl="0" marL="285750" rtl="0" algn="l">
              <a:lnSpc>
                <a:spcPct val="100000"/>
              </a:lnSpc>
              <a:spcBef>
                <a:spcPts val="1000"/>
              </a:spcBef>
              <a:spcAft>
                <a:spcPts val="0"/>
              </a:spcAft>
              <a:buSzPct val="100000"/>
              <a:buFont typeface="Arial"/>
              <a:buChar char="•"/>
            </a:pPr>
            <a:r>
              <a:rPr b="0" i="0" lang="en-GB" u="sng">
                <a:solidFill>
                  <a:srgbClr val="000000"/>
                </a:solidFill>
                <a:latin typeface="Verdana"/>
                <a:ea typeface="Verdana"/>
                <a:cs typeface="Verdana"/>
                <a:sym typeface="Verdana"/>
                <a:hlinkClick r:id="rId7">
                  <a:extLst>
                    <a:ext uri="{A12FA001-AC4F-418D-AE19-62706E023703}">
                      <ahyp:hlinkClr val="tx"/>
                    </a:ext>
                  </a:extLst>
                </a:hlinkClick>
              </a:rPr>
              <a:t>&lt;option&gt;</a:t>
            </a:r>
            <a:endParaRPr b="0" i="0">
              <a:solidFill>
                <a:srgbClr val="000000"/>
              </a:solidFill>
              <a:latin typeface="Verdana"/>
              <a:ea typeface="Verdana"/>
              <a:cs typeface="Verdana"/>
              <a:sym typeface="Verdana"/>
            </a:endParaRPr>
          </a:p>
          <a:p>
            <a:pPr indent="-285750" lvl="0" marL="285750" rtl="0" algn="l">
              <a:lnSpc>
                <a:spcPct val="100000"/>
              </a:lnSpc>
              <a:spcBef>
                <a:spcPts val="1000"/>
              </a:spcBef>
              <a:spcAft>
                <a:spcPts val="0"/>
              </a:spcAft>
              <a:buSzPct val="100000"/>
              <a:buFont typeface="Arial"/>
              <a:buChar char="•"/>
            </a:pPr>
            <a:r>
              <a:rPr b="0" i="0" lang="en-GB" u="sng">
                <a:solidFill>
                  <a:srgbClr val="000000"/>
                </a:solidFill>
                <a:latin typeface="Verdana"/>
                <a:ea typeface="Verdana"/>
                <a:cs typeface="Verdana"/>
                <a:sym typeface="Verdana"/>
                <a:hlinkClick r:id="rId8">
                  <a:extLst>
                    <a:ext uri="{A12FA001-AC4F-418D-AE19-62706E023703}">
                      <ahyp:hlinkClr val="tx"/>
                    </a:ext>
                  </a:extLst>
                </a:hlinkClick>
              </a:rPr>
              <a:t>&lt;optgroup&gt;</a:t>
            </a:r>
            <a:endParaRPr b="0" i="0">
              <a:solidFill>
                <a:srgbClr val="000000"/>
              </a:solidFill>
              <a:latin typeface="Verdana"/>
              <a:ea typeface="Verdana"/>
              <a:cs typeface="Verdana"/>
              <a:sym typeface="Verdana"/>
            </a:endParaRPr>
          </a:p>
          <a:p>
            <a:pPr indent="-285750" lvl="0" marL="285750" rtl="0" algn="l">
              <a:lnSpc>
                <a:spcPct val="100000"/>
              </a:lnSpc>
              <a:spcBef>
                <a:spcPts val="1000"/>
              </a:spcBef>
              <a:spcAft>
                <a:spcPts val="0"/>
              </a:spcAft>
              <a:buSzPct val="100000"/>
              <a:buFont typeface="Arial"/>
              <a:buChar char="•"/>
            </a:pPr>
            <a:r>
              <a:rPr b="0" i="0" lang="en-GB" u="sng">
                <a:solidFill>
                  <a:srgbClr val="000000"/>
                </a:solidFill>
                <a:latin typeface="Verdana"/>
                <a:ea typeface="Verdana"/>
                <a:cs typeface="Verdana"/>
                <a:sym typeface="Verdana"/>
                <a:hlinkClick r:id="rId9">
                  <a:extLst>
                    <a:ext uri="{A12FA001-AC4F-418D-AE19-62706E023703}">
                      <ahyp:hlinkClr val="tx"/>
                    </a:ext>
                  </a:extLst>
                </a:hlinkClick>
              </a:rPr>
              <a:t>&lt;fieldset&gt;</a:t>
            </a:r>
            <a:endParaRPr b="0" i="0">
              <a:solidFill>
                <a:srgbClr val="000000"/>
              </a:solidFill>
              <a:latin typeface="Verdana"/>
              <a:ea typeface="Verdana"/>
              <a:cs typeface="Verdana"/>
              <a:sym typeface="Verdana"/>
            </a:endParaRPr>
          </a:p>
          <a:p>
            <a:pPr indent="-285750" lvl="0" marL="285750" rtl="0" algn="l">
              <a:lnSpc>
                <a:spcPct val="100000"/>
              </a:lnSpc>
              <a:spcBef>
                <a:spcPts val="1000"/>
              </a:spcBef>
              <a:spcAft>
                <a:spcPts val="0"/>
              </a:spcAft>
              <a:buSzPct val="100000"/>
              <a:buFont typeface="Arial"/>
              <a:buChar char="•"/>
            </a:pPr>
            <a:r>
              <a:rPr b="0" i="0" lang="en-GB" u="sng">
                <a:solidFill>
                  <a:srgbClr val="000000"/>
                </a:solidFill>
                <a:latin typeface="Verdana"/>
                <a:ea typeface="Verdana"/>
                <a:cs typeface="Verdana"/>
                <a:sym typeface="Verdana"/>
                <a:hlinkClick r:id="rId10">
                  <a:extLst>
                    <a:ext uri="{A12FA001-AC4F-418D-AE19-62706E023703}">
                      <ahyp:hlinkClr val="tx"/>
                    </a:ext>
                  </a:extLst>
                </a:hlinkClick>
              </a:rPr>
              <a:t>&lt;label&gt;</a:t>
            </a:r>
            <a:endParaRPr b="0" i="0">
              <a:solidFill>
                <a:srgbClr val="000000"/>
              </a:solidFill>
              <a:latin typeface="Verdana"/>
              <a:ea typeface="Verdana"/>
              <a:cs typeface="Verdana"/>
              <a:sym typeface="Verdana"/>
            </a:endParaRPr>
          </a:p>
          <a:p>
            <a:pPr indent="-285750" lvl="0" marL="285750" rtl="0" algn="l">
              <a:lnSpc>
                <a:spcPct val="100000"/>
              </a:lnSpc>
              <a:spcBef>
                <a:spcPts val="1000"/>
              </a:spcBef>
              <a:spcAft>
                <a:spcPts val="0"/>
              </a:spcAft>
              <a:buSzPct val="100000"/>
              <a:buFont typeface="Arial"/>
              <a:buChar char="•"/>
            </a:pPr>
            <a:r>
              <a:rPr b="0" i="0" lang="en-GB" u="sng">
                <a:solidFill>
                  <a:srgbClr val="000000"/>
                </a:solidFill>
                <a:latin typeface="Verdana"/>
                <a:ea typeface="Verdana"/>
                <a:cs typeface="Verdana"/>
                <a:sym typeface="Verdana"/>
                <a:hlinkClick r:id="rId11">
                  <a:extLst>
                    <a:ext uri="{A12FA001-AC4F-418D-AE19-62706E023703}">
                      <ahyp:hlinkClr val="tx"/>
                    </a:ext>
                  </a:extLst>
                </a:hlinkClick>
              </a:rPr>
              <a:t>&lt;output&gt;</a:t>
            </a:r>
            <a:endParaRPr b="0" i="0">
              <a:solidFill>
                <a:srgbClr val="000000"/>
              </a:solidFill>
              <a:latin typeface="Verdana"/>
              <a:ea typeface="Verdana"/>
              <a:cs typeface="Verdana"/>
              <a:sym typeface="Verdana"/>
            </a:endParaRPr>
          </a:p>
          <a:p>
            <a:pPr indent="0" lvl="0" marL="0" rtl="0" algn="l">
              <a:lnSpc>
                <a:spcPct val="100000"/>
              </a:lnSpc>
              <a:spcBef>
                <a:spcPts val="1000"/>
              </a:spcBef>
              <a:spcAft>
                <a:spcPts val="0"/>
              </a:spcAft>
              <a:buSzPct val="1000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1"/>
          <p:cNvSpPr txBox="1"/>
          <p:nvPr>
            <p:ph type="title"/>
          </p:nvPr>
        </p:nvSpPr>
        <p:spPr>
          <a:xfrm>
            <a:off x="685800" y="98468"/>
            <a:ext cx="10131425" cy="145626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Calibri"/>
              <a:buNone/>
            </a:pPr>
            <a:r>
              <a:rPr lang="en-GB"/>
              <a:t>&lt;form&gt;</a:t>
            </a:r>
            <a:endParaRPr/>
          </a:p>
        </p:txBody>
      </p:sp>
      <p:sp>
        <p:nvSpPr>
          <p:cNvPr id="347" name="Google Shape;347;p21"/>
          <p:cNvSpPr txBox="1"/>
          <p:nvPr>
            <p:ph idx="1" type="body"/>
          </p:nvPr>
        </p:nvSpPr>
        <p:spPr>
          <a:xfrm>
            <a:off x="685801" y="1800225"/>
            <a:ext cx="10154652" cy="4478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lang="en-GB"/>
              <a:t>Form Attributes</a:t>
            </a:r>
            <a:endParaRPr/>
          </a:p>
          <a:p>
            <a:pPr indent="-285750" lvl="0" marL="285750" rtl="0" algn="l">
              <a:lnSpc>
                <a:spcPct val="100000"/>
              </a:lnSpc>
              <a:spcBef>
                <a:spcPts val="1000"/>
              </a:spcBef>
              <a:spcAft>
                <a:spcPts val="0"/>
              </a:spcAft>
              <a:buSzPts val="1800"/>
              <a:buChar char="•"/>
            </a:pPr>
            <a:r>
              <a:rPr lang="en-GB"/>
              <a:t>action – the URL/address to send the data on submit</a:t>
            </a:r>
            <a:endParaRPr/>
          </a:p>
          <a:p>
            <a:pPr indent="-285750" lvl="0" marL="285750" rtl="0" algn="l">
              <a:lnSpc>
                <a:spcPct val="100000"/>
              </a:lnSpc>
              <a:spcBef>
                <a:spcPts val="1000"/>
              </a:spcBef>
              <a:spcAft>
                <a:spcPts val="0"/>
              </a:spcAft>
              <a:buSzPts val="1800"/>
              <a:buChar char="•"/>
            </a:pPr>
            <a:r>
              <a:rPr lang="en-GB"/>
              <a:t>autocomplete – Whether the browser should try auto complete fields if possible</a:t>
            </a:r>
            <a:endParaRPr/>
          </a:p>
          <a:p>
            <a:pPr indent="-285750" lvl="0" marL="285750" rtl="0" algn="l">
              <a:lnSpc>
                <a:spcPct val="100000"/>
              </a:lnSpc>
              <a:spcBef>
                <a:spcPts val="1000"/>
              </a:spcBef>
              <a:spcAft>
                <a:spcPts val="0"/>
              </a:spcAft>
              <a:buSzPts val="1800"/>
              <a:buChar char="•"/>
            </a:pPr>
            <a:r>
              <a:rPr lang="en-GB"/>
              <a:t>method – “post” or “get” – how the data should be sent</a:t>
            </a:r>
            <a:endParaRPr/>
          </a:p>
          <a:p>
            <a:pPr indent="-285750" lvl="0" marL="285750" rtl="0" algn="l">
              <a:lnSpc>
                <a:spcPct val="100000"/>
              </a:lnSpc>
              <a:spcBef>
                <a:spcPts val="1000"/>
              </a:spcBef>
              <a:spcAft>
                <a:spcPts val="0"/>
              </a:spcAft>
              <a:buSzPts val="1800"/>
              <a:buChar char="•"/>
            </a:pPr>
            <a:r>
              <a:rPr lang="en-GB"/>
              <a:t>target – Where to display the response – same as &lt;a&gt; target _black, _self….</a:t>
            </a:r>
            <a:endParaRPr/>
          </a:p>
          <a:p>
            <a:pPr indent="-171450" lvl="0" marL="285750" rtl="0" algn="l">
              <a:lnSpc>
                <a:spcPct val="100000"/>
              </a:lnSpc>
              <a:spcBef>
                <a:spcPts val="1000"/>
              </a:spcBef>
              <a:spcAft>
                <a:spcPts val="0"/>
              </a:spcAft>
              <a:buSzPts val="1800"/>
              <a:buNone/>
            </a:pPr>
            <a:r>
              <a:t/>
            </a:r>
            <a:endParaRPr/>
          </a:p>
          <a:p>
            <a:pPr indent="0" lvl="0" marL="0" rtl="0" algn="l">
              <a:lnSpc>
                <a:spcPct val="100000"/>
              </a:lnSpc>
              <a:spcBef>
                <a:spcPts val="1000"/>
              </a:spcBef>
              <a:spcAft>
                <a:spcPts val="0"/>
              </a:spcAft>
              <a:buSzPts val="1800"/>
              <a:buNone/>
            </a:pPr>
            <a:r>
              <a:rPr lang="en-GB"/>
              <a:t>There are two ways for sending data.</a:t>
            </a:r>
            <a:endParaRPr/>
          </a:p>
          <a:p>
            <a:pPr indent="-285750" lvl="0" marL="285750" rtl="0" algn="l">
              <a:lnSpc>
                <a:spcPct val="100000"/>
              </a:lnSpc>
              <a:spcBef>
                <a:spcPts val="1000"/>
              </a:spcBef>
              <a:spcAft>
                <a:spcPts val="0"/>
              </a:spcAft>
              <a:buSzPts val="1800"/>
              <a:buChar char="•"/>
            </a:pPr>
            <a:r>
              <a:rPr lang="en-GB"/>
              <a:t>Allowing the form to do so</a:t>
            </a:r>
            <a:endParaRPr/>
          </a:p>
          <a:p>
            <a:pPr indent="-285750" lvl="0" marL="285750" rtl="0" algn="l">
              <a:lnSpc>
                <a:spcPct val="100000"/>
              </a:lnSpc>
              <a:spcBef>
                <a:spcPts val="1000"/>
              </a:spcBef>
              <a:spcAft>
                <a:spcPts val="0"/>
              </a:spcAft>
              <a:buSzPts val="1800"/>
              <a:buChar char="•"/>
            </a:pPr>
            <a:r>
              <a:rPr lang="en-GB"/>
              <a:t>JavaScript – most common</a:t>
            </a:r>
            <a:endParaRPr/>
          </a:p>
          <a:p>
            <a:pPr indent="-171450" lvl="0" marL="285750" rtl="0" algn="l">
              <a:lnSpc>
                <a:spcPct val="100000"/>
              </a:lnSpc>
              <a:spcBef>
                <a:spcPts val="1000"/>
              </a:spcBef>
              <a:spcAft>
                <a:spcPts val="0"/>
              </a:spcAft>
              <a:buSzPts val="1800"/>
              <a:buNone/>
            </a:pPr>
            <a:r>
              <a:t/>
            </a:r>
            <a:endParaRPr/>
          </a:p>
          <a:p>
            <a:pPr indent="0" lvl="0" marL="0" rtl="0" algn="l">
              <a:lnSpc>
                <a:spcPct val="100000"/>
              </a:lnSpc>
              <a:spcBef>
                <a:spcPts val="1000"/>
              </a:spcBef>
              <a:spcAft>
                <a:spcPts val="0"/>
              </a:spcAft>
              <a:buSzPts val="1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2"/>
          <p:cNvSpPr txBox="1"/>
          <p:nvPr>
            <p:ph type="title"/>
          </p:nvPr>
        </p:nvSpPr>
        <p:spPr>
          <a:xfrm>
            <a:off x="685800" y="98468"/>
            <a:ext cx="10131425" cy="145626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Calibri"/>
              <a:buNone/>
            </a:pPr>
            <a:r>
              <a:rPr lang="en-GB"/>
              <a:t>Class work</a:t>
            </a:r>
            <a:endParaRPr/>
          </a:p>
        </p:txBody>
      </p:sp>
      <p:sp>
        <p:nvSpPr>
          <p:cNvPr id="353" name="Google Shape;353;p22"/>
          <p:cNvSpPr txBox="1"/>
          <p:nvPr>
            <p:ph idx="1" type="body"/>
          </p:nvPr>
        </p:nvSpPr>
        <p:spPr>
          <a:xfrm>
            <a:off x="685801" y="1800224"/>
            <a:ext cx="10154652" cy="4959307"/>
          </a:xfrm>
          <a:prstGeom prst="rect">
            <a:avLst/>
          </a:prstGeom>
          <a:solidFill>
            <a:srgbClr val="262626"/>
          </a:solid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t/>
            </a:r>
            <a:endParaRPr b="0">
              <a:solidFill>
                <a:srgbClr val="808080"/>
              </a:solidFill>
              <a:latin typeface="Consolas"/>
              <a:ea typeface="Consolas"/>
              <a:cs typeface="Consolas"/>
              <a:sym typeface="Consolas"/>
            </a:endParaRPr>
          </a:p>
          <a:p>
            <a:pPr indent="0" lvl="0" marL="0" rtl="0" algn="l">
              <a:lnSpc>
                <a:spcPct val="100000"/>
              </a:lnSpc>
              <a:spcBef>
                <a:spcPts val="1000"/>
              </a:spcBef>
              <a:spcAft>
                <a:spcPts val="0"/>
              </a:spcAft>
              <a:buSzPts val="1800"/>
              <a:buNone/>
            </a:pPr>
            <a:r>
              <a:rPr b="0" lang="en-GB">
                <a:solidFill>
                  <a:srgbClr val="808080"/>
                </a:solidFill>
                <a:latin typeface="Consolas"/>
                <a:ea typeface="Consolas"/>
                <a:cs typeface="Consolas"/>
                <a:sym typeface="Consolas"/>
              </a:rPr>
              <a:t>&lt;</a:t>
            </a:r>
            <a:r>
              <a:rPr b="0" lang="en-GB">
                <a:solidFill>
                  <a:srgbClr val="569CD6"/>
                </a:solidFill>
                <a:latin typeface="Consolas"/>
                <a:ea typeface="Consolas"/>
                <a:cs typeface="Consolas"/>
                <a:sym typeface="Consolas"/>
              </a:rPr>
              <a:t>section</a:t>
            </a:r>
            <a:r>
              <a:rPr b="0" lang="en-GB">
                <a:solidFill>
                  <a:srgbClr val="808080"/>
                </a:solidFill>
                <a:latin typeface="Consolas"/>
                <a:ea typeface="Consolas"/>
                <a:cs typeface="Consolas"/>
                <a:sym typeface="Consolas"/>
              </a:rPr>
              <a:t>&gt;</a:t>
            </a:r>
            <a:endParaRPr b="0">
              <a:solidFill>
                <a:srgbClr val="D4D4D4"/>
              </a:solidFill>
              <a:latin typeface="Consolas"/>
              <a:ea typeface="Consolas"/>
              <a:cs typeface="Consolas"/>
              <a:sym typeface="Consolas"/>
            </a:endParaRPr>
          </a:p>
          <a:p>
            <a:pPr indent="0" lvl="0" marL="0" rtl="0" algn="l">
              <a:lnSpc>
                <a:spcPct val="100000"/>
              </a:lnSpc>
              <a:spcBef>
                <a:spcPts val="1000"/>
              </a:spcBef>
              <a:spcAft>
                <a:spcPts val="0"/>
              </a:spcAft>
              <a:buSzPts val="1800"/>
              <a:buNone/>
            </a:pPr>
            <a:r>
              <a:rPr b="0" lang="en-GB">
                <a:solidFill>
                  <a:srgbClr val="D4D4D4"/>
                </a:solidFill>
                <a:latin typeface="Consolas"/>
                <a:ea typeface="Consolas"/>
                <a:cs typeface="Consolas"/>
                <a:sym typeface="Consolas"/>
              </a:rPr>
              <a:t>  </a:t>
            </a:r>
            <a:r>
              <a:rPr b="0" lang="en-GB">
                <a:solidFill>
                  <a:srgbClr val="808080"/>
                </a:solidFill>
                <a:latin typeface="Consolas"/>
                <a:ea typeface="Consolas"/>
                <a:cs typeface="Consolas"/>
                <a:sym typeface="Consolas"/>
              </a:rPr>
              <a:t>&lt;</a:t>
            </a:r>
            <a:r>
              <a:rPr b="0" lang="en-GB">
                <a:solidFill>
                  <a:srgbClr val="569CD6"/>
                </a:solidFill>
                <a:latin typeface="Consolas"/>
                <a:ea typeface="Consolas"/>
                <a:cs typeface="Consolas"/>
                <a:sym typeface="Consolas"/>
              </a:rPr>
              <a:t>h3</a:t>
            </a:r>
            <a:r>
              <a:rPr b="0" lang="en-GB">
                <a:solidFill>
                  <a:srgbClr val="808080"/>
                </a:solidFill>
                <a:latin typeface="Consolas"/>
                <a:ea typeface="Consolas"/>
                <a:cs typeface="Consolas"/>
                <a:sym typeface="Consolas"/>
              </a:rPr>
              <a:t>&gt;</a:t>
            </a:r>
            <a:r>
              <a:rPr b="0" lang="en-GB">
                <a:solidFill>
                  <a:srgbClr val="D4D4D4"/>
                </a:solidFill>
                <a:latin typeface="Consolas"/>
                <a:ea typeface="Consolas"/>
                <a:cs typeface="Consolas"/>
                <a:sym typeface="Consolas"/>
              </a:rPr>
              <a:t>Subscription Signup</a:t>
            </a:r>
            <a:r>
              <a:rPr b="0" lang="en-GB">
                <a:solidFill>
                  <a:srgbClr val="808080"/>
                </a:solidFill>
                <a:latin typeface="Consolas"/>
                <a:ea typeface="Consolas"/>
                <a:cs typeface="Consolas"/>
                <a:sym typeface="Consolas"/>
              </a:rPr>
              <a:t>&lt;/</a:t>
            </a:r>
            <a:r>
              <a:rPr b="0" lang="en-GB">
                <a:solidFill>
                  <a:srgbClr val="569CD6"/>
                </a:solidFill>
                <a:latin typeface="Consolas"/>
                <a:ea typeface="Consolas"/>
                <a:cs typeface="Consolas"/>
                <a:sym typeface="Consolas"/>
              </a:rPr>
              <a:t>h3</a:t>
            </a:r>
            <a:r>
              <a:rPr b="0" lang="en-GB">
                <a:solidFill>
                  <a:srgbClr val="808080"/>
                </a:solidFill>
                <a:latin typeface="Consolas"/>
                <a:ea typeface="Consolas"/>
                <a:cs typeface="Consolas"/>
                <a:sym typeface="Consolas"/>
              </a:rPr>
              <a:t>&gt;</a:t>
            </a:r>
            <a:endParaRPr b="0">
              <a:solidFill>
                <a:srgbClr val="D4D4D4"/>
              </a:solidFill>
              <a:latin typeface="Consolas"/>
              <a:ea typeface="Consolas"/>
              <a:cs typeface="Consolas"/>
              <a:sym typeface="Consolas"/>
            </a:endParaRPr>
          </a:p>
          <a:p>
            <a:pPr indent="0" lvl="0" marL="0" rtl="0" algn="l">
              <a:lnSpc>
                <a:spcPct val="100000"/>
              </a:lnSpc>
              <a:spcBef>
                <a:spcPts val="1000"/>
              </a:spcBef>
              <a:spcAft>
                <a:spcPts val="0"/>
              </a:spcAft>
              <a:buSzPts val="1800"/>
              <a:buNone/>
            </a:pPr>
            <a:r>
              <a:rPr b="0" lang="en-GB">
                <a:solidFill>
                  <a:srgbClr val="D4D4D4"/>
                </a:solidFill>
                <a:latin typeface="Consolas"/>
                <a:ea typeface="Consolas"/>
                <a:cs typeface="Consolas"/>
                <a:sym typeface="Consolas"/>
              </a:rPr>
              <a:t>  </a:t>
            </a:r>
            <a:r>
              <a:rPr b="0" lang="en-GB">
                <a:solidFill>
                  <a:srgbClr val="808080"/>
                </a:solidFill>
                <a:latin typeface="Consolas"/>
                <a:ea typeface="Consolas"/>
                <a:cs typeface="Consolas"/>
                <a:sym typeface="Consolas"/>
              </a:rPr>
              <a:t>&lt;</a:t>
            </a:r>
            <a:r>
              <a:rPr b="0" lang="en-GB">
                <a:solidFill>
                  <a:srgbClr val="569CD6"/>
                </a:solidFill>
                <a:latin typeface="Consolas"/>
                <a:ea typeface="Consolas"/>
                <a:cs typeface="Consolas"/>
                <a:sym typeface="Consolas"/>
              </a:rPr>
              <a:t>article</a:t>
            </a:r>
            <a:r>
              <a:rPr b="0" lang="en-GB">
                <a:solidFill>
                  <a:srgbClr val="808080"/>
                </a:solidFill>
                <a:latin typeface="Consolas"/>
                <a:ea typeface="Consolas"/>
                <a:cs typeface="Consolas"/>
                <a:sym typeface="Consolas"/>
              </a:rPr>
              <a:t>&gt;</a:t>
            </a:r>
            <a:endParaRPr b="0">
              <a:solidFill>
                <a:srgbClr val="D4D4D4"/>
              </a:solidFill>
              <a:latin typeface="Consolas"/>
              <a:ea typeface="Consolas"/>
              <a:cs typeface="Consolas"/>
              <a:sym typeface="Consolas"/>
            </a:endParaRPr>
          </a:p>
          <a:p>
            <a:pPr indent="0" lvl="0" marL="0" rtl="0" algn="l">
              <a:lnSpc>
                <a:spcPct val="100000"/>
              </a:lnSpc>
              <a:spcBef>
                <a:spcPts val="1000"/>
              </a:spcBef>
              <a:spcAft>
                <a:spcPts val="0"/>
              </a:spcAft>
              <a:buSzPts val="1800"/>
              <a:buNone/>
            </a:pPr>
            <a:r>
              <a:rPr b="0" lang="en-GB">
                <a:solidFill>
                  <a:srgbClr val="D4D4D4"/>
                </a:solidFill>
                <a:latin typeface="Consolas"/>
                <a:ea typeface="Consolas"/>
                <a:cs typeface="Consolas"/>
                <a:sym typeface="Consolas"/>
              </a:rPr>
              <a:t>    </a:t>
            </a:r>
            <a:r>
              <a:rPr b="0" lang="en-GB">
                <a:solidFill>
                  <a:srgbClr val="808080"/>
                </a:solidFill>
                <a:latin typeface="Consolas"/>
                <a:ea typeface="Consolas"/>
                <a:cs typeface="Consolas"/>
                <a:sym typeface="Consolas"/>
              </a:rPr>
              <a:t>&lt;</a:t>
            </a:r>
            <a:r>
              <a:rPr b="0" lang="en-GB">
                <a:solidFill>
                  <a:srgbClr val="569CD6"/>
                </a:solidFill>
                <a:latin typeface="Consolas"/>
                <a:ea typeface="Consolas"/>
                <a:cs typeface="Consolas"/>
                <a:sym typeface="Consolas"/>
              </a:rPr>
              <a:t>p</a:t>
            </a:r>
            <a:r>
              <a:rPr b="0" lang="en-GB">
                <a:solidFill>
                  <a:srgbClr val="808080"/>
                </a:solidFill>
                <a:latin typeface="Consolas"/>
                <a:ea typeface="Consolas"/>
                <a:cs typeface="Consolas"/>
                <a:sym typeface="Consolas"/>
              </a:rPr>
              <a:t>&gt;</a:t>
            </a:r>
            <a:r>
              <a:rPr b="0" lang="en-GB">
                <a:solidFill>
                  <a:srgbClr val="D4D4D4"/>
                </a:solidFill>
                <a:latin typeface="Consolas"/>
                <a:ea typeface="Consolas"/>
                <a:cs typeface="Consolas"/>
                <a:sym typeface="Consolas"/>
              </a:rPr>
              <a:t>Signup to our weekly newsletter where we will follow a range of topics blah blah blah....</a:t>
            </a:r>
            <a:r>
              <a:rPr b="0" lang="en-GB">
                <a:solidFill>
                  <a:srgbClr val="808080"/>
                </a:solidFill>
                <a:latin typeface="Consolas"/>
                <a:ea typeface="Consolas"/>
                <a:cs typeface="Consolas"/>
                <a:sym typeface="Consolas"/>
              </a:rPr>
              <a:t>&lt;/</a:t>
            </a:r>
            <a:r>
              <a:rPr b="0" lang="en-GB">
                <a:solidFill>
                  <a:srgbClr val="569CD6"/>
                </a:solidFill>
                <a:latin typeface="Consolas"/>
                <a:ea typeface="Consolas"/>
                <a:cs typeface="Consolas"/>
                <a:sym typeface="Consolas"/>
              </a:rPr>
              <a:t>p</a:t>
            </a:r>
            <a:r>
              <a:rPr b="0" lang="en-GB">
                <a:solidFill>
                  <a:srgbClr val="808080"/>
                </a:solidFill>
                <a:latin typeface="Consolas"/>
                <a:ea typeface="Consolas"/>
                <a:cs typeface="Consolas"/>
                <a:sym typeface="Consolas"/>
              </a:rPr>
              <a:t>&gt;</a:t>
            </a:r>
            <a:endParaRPr b="0">
              <a:solidFill>
                <a:srgbClr val="D4D4D4"/>
              </a:solidFill>
              <a:latin typeface="Consolas"/>
              <a:ea typeface="Consolas"/>
              <a:cs typeface="Consolas"/>
              <a:sym typeface="Consolas"/>
            </a:endParaRPr>
          </a:p>
          <a:p>
            <a:pPr indent="0" lvl="0" marL="0" rtl="0" algn="l">
              <a:lnSpc>
                <a:spcPct val="100000"/>
              </a:lnSpc>
              <a:spcBef>
                <a:spcPts val="1000"/>
              </a:spcBef>
              <a:spcAft>
                <a:spcPts val="0"/>
              </a:spcAft>
              <a:buSzPts val="1800"/>
              <a:buNone/>
            </a:pPr>
            <a:r>
              <a:rPr b="0" lang="en-GB">
                <a:solidFill>
                  <a:srgbClr val="D4D4D4"/>
                </a:solidFill>
                <a:latin typeface="Consolas"/>
                <a:ea typeface="Consolas"/>
                <a:cs typeface="Consolas"/>
                <a:sym typeface="Consolas"/>
              </a:rPr>
              <a:t>    </a:t>
            </a:r>
            <a:r>
              <a:rPr b="0" lang="en-GB">
                <a:solidFill>
                  <a:srgbClr val="808080"/>
                </a:solidFill>
                <a:latin typeface="Consolas"/>
                <a:ea typeface="Consolas"/>
                <a:cs typeface="Consolas"/>
                <a:sym typeface="Consolas"/>
              </a:rPr>
              <a:t>&lt;</a:t>
            </a:r>
            <a:r>
              <a:rPr b="0" lang="en-GB">
                <a:solidFill>
                  <a:srgbClr val="569CD6"/>
                </a:solidFill>
                <a:latin typeface="Consolas"/>
                <a:ea typeface="Consolas"/>
                <a:cs typeface="Consolas"/>
                <a:sym typeface="Consolas"/>
              </a:rPr>
              <a:t>form</a:t>
            </a:r>
            <a:r>
              <a:rPr b="0" lang="en-GB">
                <a:solidFill>
                  <a:srgbClr val="808080"/>
                </a:solidFill>
                <a:latin typeface="Consolas"/>
                <a:ea typeface="Consolas"/>
                <a:cs typeface="Consolas"/>
                <a:sym typeface="Consolas"/>
              </a:rPr>
              <a:t>&gt;</a:t>
            </a:r>
            <a:endParaRPr/>
          </a:p>
          <a:p>
            <a:pPr indent="0" lvl="0" marL="0" rtl="0" algn="l">
              <a:lnSpc>
                <a:spcPct val="100000"/>
              </a:lnSpc>
              <a:spcBef>
                <a:spcPts val="1000"/>
              </a:spcBef>
              <a:spcAft>
                <a:spcPts val="0"/>
              </a:spcAft>
              <a:buSzPts val="1800"/>
              <a:buNone/>
            </a:pPr>
            <a:r>
              <a:rPr b="0" lang="en-GB">
                <a:solidFill>
                  <a:srgbClr val="D4D4D4"/>
                </a:solidFill>
                <a:latin typeface="Consolas"/>
                <a:ea typeface="Consolas"/>
                <a:cs typeface="Consolas"/>
                <a:sym typeface="Consolas"/>
              </a:rPr>
              <a:t>Create a form to accept Name, email, Password, telephone number, file upload and a check box for “Receiving promotional Material”, include labels and placeholders </a:t>
            </a:r>
            <a:endParaRPr/>
          </a:p>
          <a:p>
            <a:pPr indent="0" lvl="0" marL="0" rtl="0" algn="l">
              <a:lnSpc>
                <a:spcPct val="100000"/>
              </a:lnSpc>
              <a:spcBef>
                <a:spcPts val="1000"/>
              </a:spcBef>
              <a:spcAft>
                <a:spcPts val="0"/>
              </a:spcAft>
              <a:buSzPts val="1800"/>
              <a:buNone/>
            </a:pPr>
            <a:r>
              <a:rPr b="0" lang="en-GB">
                <a:solidFill>
                  <a:srgbClr val="808080"/>
                </a:solidFill>
                <a:latin typeface="Consolas"/>
                <a:ea typeface="Consolas"/>
                <a:cs typeface="Consolas"/>
                <a:sym typeface="Consolas"/>
              </a:rPr>
              <a:t>&lt;/</a:t>
            </a:r>
            <a:r>
              <a:rPr b="0" lang="en-GB">
                <a:solidFill>
                  <a:srgbClr val="569CD6"/>
                </a:solidFill>
                <a:latin typeface="Consolas"/>
                <a:ea typeface="Consolas"/>
                <a:cs typeface="Consolas"/>
                <a:sym typeface="Consolas"/>
              </a:rPr>
              <a:t>form</a:t>
            </a:r>
            <a:r>
              <a:rPr b="0" lang="en-GB">
                <a:solidFill>
                  <a:srgbClr val="808080"/>
                </a:solidFill>
                <a:latin typeface="Consolas"/>
                <a:ea typeface="Consolas"/>
                <a:cs typeface="Consolas"/>
                <a:sym typeface="Consolas"/>
              </a:rPr>
              <a:t>&gt;</a:t>
            </a:r>
            <a:endParaRPr b="0">
              <a:solidFill>
                <a:srgbClr val="D4D4D4"/>
              </a:solidFill>
              <a:latin typeface="Consolas"/>
              <a:ea typeface="Consolas"/>
              <a:cs typeface="Consolas"/>
              <a:sym typeface="Consolas"/>
            </a:endParaRPr>
          </a:p>
          <a:p>
            <a:pPr indent="0" lvl="0" marL="0" rtl="0" algn="l">
              <a:lnSpc>
                <a:spcPct val="100000"/>
              </a:lnSpc>
              <a:spcBef>
                <a:spcPts val="1000"/>
              </a:spcBef>
              <a:spcAft>
                <a:spcPts val="0"/>
              </a:spcAft>
              <a:buSzPts val="1800"/>
              <a:buNone/>
            </a:pPr>
            <a:r>
              <a:rPr b="0" lang="en-GB">
                <a:solidFill>
                  <a:srgbClr val="D4D4D4"/>
                </a:solidFill>
                <a:latin typeface="Consolas"/>
                <a:ea typeface="Consolas"/>
                <a:cs typeface="Consolas"/>
                <a:sym typeface="Consolas"/>
              </a:rPr>
              <a:t>  </a:t>
            </a:r>
            <a:r>
              <a:rPr b="0" lang="en-GB">
                <a:solidFill>
                  <a:srgbClr val="808080"/>
                </a:solidFill>
                <a:latin typeface="Consolas"/>
                <a:ea typeface="Consolas"/>
                <a:cs typeface="Consolas"/>
                <a:sym typeface="Consolas"/>
              </a:rPr>
              <a:t>&lt;/</a:t>
            </a:r>
            <a:r>
              <a:rPr b="0" lang="en-GB">
                <a:solidFill>
                  <a:srgbClr val="569CD6"/>
                </a:solidFill>
                <a:latin typeface="Consolas"/>
                <a:ea typeface="Consolas"/>
                <a:cs typeface="Consolas"/>
                <a:sym typeface="Consolas"/>
              </a:rPr>
              <a:t>article</a:t>
            </a:r>
            <a:r>
              <a:rPr b="0" lang="en-GB">
                <a:solidFill>
                  <a:srgbClr val="808080"/>
                </a:solidFill>
                <a:latin typeface="Consolas"/>
                <a:ea typeface="Consolas"/>
                <a:cs typeface="Consolas"/>
                <a:sym typeface="Consolas"/>
              </a:rPr>
              <a:t>&gt;</a:t>
            </a:r>
            <a:endParaRPr b="0">
              <a:solidFill>
                <a:srgbClr val="D4D4D4"/>
              </a:solidFill>
              <a:latin typeface="Consolas"/>
              <a:ea typeface="Consolas"/>
              <a:cs typeface="Consolas"/>
              <a:sym typeface="Consolas"/>
            </a:endParaRPr>
          </a:p>
          <a:p>
            <a:pPr indent="0" lvl="0" marL="0" rtl="0" algn="l">
              <a:lnSpc>
                <a:spcPct val="100000"/>
              </a:lnSpc>
              <a:spcBef>
                <a:spcPts val="1000"/>
              </a:spcBef>
              <a:spcAft>
                <a:spcPts val="0"/>
              </a:spcAft>
              <a:buSzPts val="1800"/>
              <a:buNone/>
            </a:pPr>
            <a:r>
              <a:rPr b="0" lang="en-GB">
                <a:solidFill>
                  <a:srgbClr val="808080"/>
                </a:solidFill>
                <a:latin typeface="Consolas"/>
                <a:ea typeface="Consolas"/>
                <a:cs typeface="Consolas"/>
                <a:sym typeface="Consolas"/>
              </a:rPr>
              <a:t>&lt;/</a:t>
            </a:r>
            <a:r>
              <a:rPr b="0" lang="en-GB">
                <a:solidFill>
                  <a:srgbClr val="569CD6"/>
                </a:solidFill>
                <a:latin typeface="Consolas"/>
                <a:ea typeface="Consolas"/>
                <a:cs typeface="Consolas"/>
                <a:sym typeface="Consolas"/>
              </a:rPr>
              <a:t>section</a:t>
            </a:r>
            <a:r>
              <a:rPr b="0" lang="en-GB">
                <a:solidFill>
                  <a:srgbClr val="808080"/>
                </a:solidFill>
                <a:latin typeface="Consolas"/>
                <a:ea typeface="Consolas"/>
                <a:cs typeface="Consolas"/>
                <a:sym typeface="Consolas"/>
              </a:rPr>
              <a:t>&gt;</a:t>
            </a:r>
            <a:endParaRPr/>
          </a:p>
          <a:p>
            <a:pPr indent="0" lvl="0" marL="0" rtl="0" algn="l">
              <a:lnSpc>
                <a:spcPct val="100000"/>
              </a:lnSpc>
              <a:spcBef>
                <a:spcPts val="1000"/>
              </a:spcBef>
              <a:spcAft>
                <a:spcPts val="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
          <p:cNvSpPr txBox="1"/>
          <p:nvPr>
            <p:ph type="title"/>
          </p:nvPr>
        </p:nvSpPr>
        <p:spPr>
          <a:xfrm>
            <a:off x="685800" y="98468"/>
            <a:ext cx="10131425" cy="145626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Calibri"/>
              <a:buNone/>
            </a:pPr>
            <a:r>
              <a:rPr lang="en-GB"/>
              <a:t>HTML 5</a:t>
            </a:r>
            <a:endParaRPr/>
          </a:p>
        </p:txBody>
      </p:sp>
      <p:sp>
        <p:nvSpPr>
          <p:cNvPr id="188" name="Google Shape;188;p3"/>
          <p:cNvSpPr txBox="1"/>
          <p:nvPr>
            <p:ph idx="1" type="body"/>
          </p:nvPr>
        </p:nvSpPr>
        <p:spPr>
          <a:xfrm>
            <a:off x="685801" y="1800225"/>
            <a:ext cx="4716709" cy="4478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lang="en-GB"/>
              <a:t>HTML 5 has significant chances and standardization of the DOM.</a:t>
            </a:r>
            <a:endParaRPr/>
          </a:p>
          <a:p>
            <a:pPr indent="0" lvl="0" marL="0" rtl="0" algn="l">
              <a:lnSpc>
                <a:spcPct val="100000"/>
              </a:lnSpc>
              <a:spcBef>
                <a:spcPts val="1000"/>
              </a:spcBef>
              <a:spcAft>
                <a:spcPts val="0"/>
              </a:spcAft>
              <a:buSzPts val="1800"/>
              <a:buNone/>
            </a:pPr>
            <a:r>
              <a:t/>
            </a:r>
            <a:endParaRPr/>
          </a:p>
          <a:p>
            <a:pPr indent="0" lvl="0" marL="0" rtl="0" algn="l">
              <a:lnSpc>
                <a:spcPct val="100000"/>
              </a:lnSpc>
              <a:spcBef>
                <a:spcPts val="1000"/>
              </a:spcBef>
              <a:spcAft>
                <a:spcPts val="0"/>
              </a:spcAft>
              <a:buSzPts val="1800"/>
              <a:buNone/>
            </a:pPr>
            <a:r>
              <a:rPr b="1" lang="en-GB"/>
              <a:t>What is the DOM? </a:t>
            </a:r>
            <a:endParaRPr/>
          </a:p>
          <a:p>
            <a:pPr indent="0" lvl="0" marL="0" rtl="0" algn="l">
              <a:lnSpc>
                <a:spcPct val="100000"/>
              </a:lnSpc>
              <a:spcBef>
                <a:spcPts val="1000"/>
              </a:spcBef>
              <a:spcAft>
                <a:spcPts val="0"/>
              </a:spcAft>
              <a:buSzPts val="1800"/>
              <a:buNone/>
            </a:pPr>
            <a:r>
              <a:rPr lang="en-GB"/>
              <a:t>Document object model(DOM) is the programmatical representation of the HTML Document allows you to change and manipulate  the document via function and methods.</a:t>
            </a:r>
            <a:endParaRPr/>
          </a:p>
          <a:p>
            <a:pPr indent="0" lvl="0" marL="0" rtl="0" algn="l">
              <a:lnSpc>
                <a:spcPct val="100000"/>
              </a:lnSpc>
              <a:spcBef>
                <a:spcPts val="1000"/>
              </a:spcBef>
              <a:spcAft>
                <a:spcPts val="0"/>
              </a:spcAft>
              <a:buSzPts val="1800"/>
              <a:buNone/>
            </a:pPr>
            <a:r>
              <a:t/>
            </a:r>
            <a:endParaRPr/>
          </a:p>
          <a:p>
            <a:pPr indent="0" lvl="0" marL="0" rtl="0" algn="l">
              <a:lnSpc>
                <a:spcPct val="100000"/>
              </a:lnSpc>
              <a:spcBef>
                <a:spcPts val="1000"/>
              </a:spcBef>
              <a:spcAft>
                <a:spcPts val="0"/>
              </a:spcAft>
              <a:buSzPts val="1800"/>
              <a:buNone/>
            </a:pPr>
            <a:r>
              <a:rPr lang="en-GB"/>
              <a:t>The DOM is a tree structure. You can start at the document and via a parent child relationship, access child elements or the parent element.</a:t>
            </a:r>
            <a:endParaRPr/>
          </a:p>
          <a:p>
            <a:pPr indent="0" lvl="0" marL="0" rtl="0" algn="l">
              <a:lnSpc>
                <a:spcPct val="100000"/>
              </a:lnSpc>
              <a:spcBef>
                <a:spcPts val="1000"/>
              </a:spcBef>
              <a:spcAft>
                <a:spcPts val="0"/>
              </a:spcAft>
              <a:buSzPts val="1800"/>
              <a:buNone/>
            </a:pPr>
            <a:r>
              <a:rPr lang="en-GB"/>
              <a:t>These elements can also be called nodes.</a:t>
            </a:r>
            <a:endParaRPr/>
          </a:p>
        </p:txBody>
      </p:sp>
      <p:grpSp>
        <p:nvGrpSpPr>
          <p:cNvPr id="189" name="Google Shape;189;p3"/>
          <p:cNvGrpSpPr/>
          <p:nvPr/>
        </p:nvGrpSpPr>
        <p:grpSpPr>
          <a:xfrm>
            <a:off x="6427192" y="1808434"/>
            <a:ext cx="4870674" cy="4750904"/>
            <a:chOff x="49874" y="858"/>
            <a:chExt cx="4870674" cy="4750904"/>
          </a:xfrm>
        </p:grpSpPr>
        <p:sp>
          <p:nvSpPr>
            <p:cNvPr id="190" name="Google Shape;190;p3"/>
            <p:cNvSpPr/>
            <p:nvPr/>
          </p:nvSpPr>
          <p:spPr>
            <a:xfrm>
              <a:off x="1651807" y="1208546"/>
              <a:ext cx="104799" cy="459120"/>
            </a:xfrm>
            <a:custGeom>
              <a:rect b="b" l="l" r="r" t="t"/>
              <a:pathLst>
                <a:path extrusionOk="0" h="120000" w="120000">
                  <a:moveTo>
                    <a:pt x="120000" y="0"/>
                  </a:moveTo>
                  <a:lnTo>
                    <a:pt x="120000" y="120000"/>
                  </a:lnTo>
                  <a:lnTo>
                    <a:pt x="0" y="120000"/>
                  </a:lnTo>
                </a:path>
              </a:pathLst>
            </a:custGeom>
            <a:noFill/>
            <a:ln cap="rnd" cmpd="sng" w="19050">
              <a:solidFill>
                <a:schemeClr val="accent5"/>
              </a:solidFill>
              <a:prstDash val="solid"/>
              <a:round/>
              <a:headEnd len="sm" w="sm" type="none"/>
              <a:tailEnd len="sm" w="sm" type="none"/>
            </a:ln>
          </p:spPr>
        </p:sp>
        <p:sp>
          <p:nvSpPr>
            <p:cNvPr id="191" name="Google Shape;191;p3"/>
            <p:cNvSpPr/>
            <p:nvPr/>
          </p:nvSpPr>
          <p:spPr>
            <a:xfrm>
              <a:off x="2255651" y="499903"/>
              <a:ext cx="104799" cy="459120"/>
            </a:xfrm>
            <a:custGeom>
              <a:rect b="b" l="l" r="r" t="t"/>
              <a:pathLst>
                <a:path extrusionOk="0" h="120000" w="120000">
                  <a:moveTo>
                    <a:pt x="120000" y="0"/>
                  </a:moveTo>
                  <a:lnTo>
                    <a:pt x="120000" y="120000"/>
                  </a:lnTo>
                  <a:lnTo>
                    <a:pt x="0" y="120000"/>
                  </a:lnTo>
                </a:path>
              </a:pathLst>
            </a:custGeom>
            <a:noFill/>
            <a:ln cap="rnd" cmpd="sng" w="19050">
              <a:solidFill>
                <a:srgbClr val="0DCF99"/>
              </a:solidFill>
              <a:prstDash val="solid"/>
              <a:round/>
              <a:headEnd len="sm" w="sm" type="none"/>
              <a:tailEnd len="sm" w="sm" type="none"/>
            </a:ln>
          </p:spPr>
        </p:sp>
        <p:sp>
          <p:nvSpPr>
            <p:cNvPr id="192" name="Google Shape;192;p3"/>
            <p:cNvSpPr/>
            <p:nvPr/>
          </p:nvSpPr>
          <p:spPr>
            <a:xfrm>
              <a:off x="3772746" y="4043119"/>
              <a:ext cx="149713" cy="459120"/>
            </a:xfrm>
            <a:custGeom>
              <a:rect b="b" l="l" r="r" t="t"/>
              <a:pathLst>
                <a:path extrusionOk="0" h="120000" w="120000">
                  <a:moveTo>
                    <a:pt x="0" y="0"/>
                  </a:moveTo>
                  <a:lnTo>
                    <a:pt x="0" y="120000"/>
                  </a:lnTo>
                  <a:lnTo>
                    <a:pt x="120000" y="120000"/>
                  </a:lnTo>
                </a:path>
              </a:pathLst>
            </a:custGeom>
            <a:noFill/>
            <a:ln cap="rnd" cmpd="sng" w="19050">
              <a:solidFill>
                <a:srgbClr val="A3C147"/>
              </a:solidFill>
              <a:prstDash val="solid"/>
              <a:round/>
              <a:headEnd len="sm" w="sm" type="none"/>
              <a:tailEnd len="sm" w="sm" type="none"/>
            </a:ln>
          </p:spPr>
        </p:sp>
        <p:sp>
          <p:nvSpPr>
            <p:cNvPr id="193" name="Google Shape;193;p3"/>
            <p:cNvSpPr/>
            <p:nvPr/>
          </p:nvSpPr>
          <p:spPr>
            <a:xfrm>
              <a:off x="3568138" y="3334476"/>
              <a:ext cx="603843" cy="209598"/>
            </a:xfrm>
            <a:custGeom>
              <a:rect b="b" l="l" r="r" t="t"/>
              <a:pathLst>
                <a:path extrusionOk="0" h="120000" w="120000">
                  <a:moveTo>
                    <a:pt x="0" y="0"/>
                  </a:moveTo>
                  <a:lnTo>
                    <a:pt x="0" y="60000"/>
                  </a:lnTo>
                  <a:lnTo>
                    <a:pt x="120000" y="60000"/>
                  </a:lnTo>
                  <a:lnTo>
                    <a:pt x="120000" y="120000"/>
                  </a:lnTo>
                </a:path>
              </a:pathLst>
            </a:custGeom>
            <a:noFill/>
            <a:ln cap="rnd" cmpd="sng" w="19050">
              <a:solidFill>
                <a:srgbClr val="A3C147"/>
              </a:solidFill>
              <a:prstDash val="solid"/>
              <a:round/>
              <a:headEnd len="sm" w="sm" type="none"/>
              <a:tailEnd len="sm" w="sm" type="none"/>
            </a:ln>
          </p:spPr>
        </p:sp>
        <p:sp>
          <p:nvSpPr>
            <p:cNvPr id="194" name="Google Shape;194;p3"/>
            <p:cNvSpPr/>
            <p:nvPr/>
          </p:nvSpPr>
          <p:spPr>
            <a:xfrm>
              <a:off x="2964294" y="3334476"/>
              <a:ext cx="603843" cy="209598"/>
            </a:xfrm>
            <a:custGeom>
              <a:rect b="b" l="l" r="r" t="t"/>
              <a:pathLst>
                <a:path extrusionOk="0" h="120000" w="120000">
                  <a:moveTo>
                    <a:pt x="120000" y="0"/>
                  </a:moveTo>
                  <a:lnTo>
                    <a:pt x="120000" y="60000"/>
                  </a:lnTo>
                  <a:lnTo>
                    <a:pt x="0" y="60000"/>
                  </a:lnTo>
                  <a:lnTo>
                    <a:pt x="0" y="120000"/>
                  </a:lnTo>
                </a:path>
              </a:pathLst>
            </a:custGeom>
            <a:noFill/>
            <a:ln cap="rnd" cmpd="sng" w="19050">
              <a:solidFill>
                <a:srgbClr val="A3C147"/>
              </a:solidFill>
              <a:prstDash val="solid"/>
              <a:round/>
              <a:headEnd len="sm" w="sm" type="none"/>
              <a:tailEnd len="sm" w="sm" type="none"/>
            </a:ln>
          </p:spPr>
        </p:sp>
        <p:sp>
          <p:nvSpPr>
            <p:cNvPr id="195" name="Google Shape;195;p3"/>
            <p:cNvSpPr/>
            <p:nvPr/>
          </p:nvSpPr>
          <p:spPr>
            <a:xfrm>
              <a:off x="2360450" y="2625833"/>
              <a:ext cx="1207687" cy="209598"/>
            </a:xfrm>
            <a:custGeom>
              <a:rect b="b" l="l" r="r" t="t"/>
              <a:pathLst>
                <a:path extrusionOk="0" h="120000" w="120000">
                  <a:moveTo>
                    <a:pt x="0" y="0"/>
                  </a:moveTo>
                  <a:lnTo>
                    <a:pt x="0" y="60000"/>
                  </a:lnTo>
                  <a:lnTo>
                    <a:pt x="120000" y="60000"/>
                  </a:lnTo>
                  <a:lnTo>
                    <a:pt x="120000" y="120000"/>
                  </a:lnTo>
                </a:path>
              </a:pathLst>
            </a:custGeom>
            <a:noFill/>
            <a:ln cap="rnd" cmpd="sng" w="19050">
              <a:solidFill>
                <a:schemeClr val="accent5"/>
              </a:solidFill>
              <a:prstDash val="solid"/>
              <a:round/>
              <a:headEnd len="sm" w="sm" type="none"/>
              <a:tailEnd len="sm" w="sm" type="none"/>
            </a:ln>
          </p:spPr>
        </p:sp>
        <p:sp>
          <p:nvSpPr>
            <p:cNvPr id="196" name="Google Shape;196;p3"/>
            <p:cNvSpPr/>
            <p:nvPr/>
          </p:nvSpPr>
          <p:spPr>
            <a:xfrm>
              <a:off x="1357370" y="4043119"/>
              <a:ext cx="149713" cy="459120"/>
            </a:xfrm>
            <a:custGeom>
              <a:rect b="b" l="l" r="r" t="t"/>
              <a:pathLst>
                <a:path extrusionOk="0" h="120000" w="120000">
                  <a:moveTo>
                    <a:pt x="0" y="0"/>
                  </a:moveTo>
                  <a:lnTo>
                    <a:pt x="0" y="120000"/>
                  </a:lnTo>
                  <a:lnTo>
                    <a:pt x="120000" y="120000"/>
                  </a:lnTo>
                </a:path>
              </a:pathLst>
            </a:custGeom>
            <a:noFill/>
            <a:ln cap="rnd" cmpd="sng" w="19050">
              <a:solidFill>
                <a:srgbClr val="A3C147"/>
              </a:solidFill>
              <a:prstDash val="solid"/>
              <a:round/>
              <a:headEnd len="sm" w="sm" type="none"/>
              <a:tailEnd len="sm" w="sm" type="none"/>
            </a:ln>
          </p:spPr>
        </p:sp>
        <p:sp>
          <p:nvSpPr>
            <p:cNvPr id="197" name="Google Shape;197;p3"/>
            <p:cNvSpPr/>
            <p:nvPr/>
          </p:nvSpPr>
          <p:spPr>
            <a:xfrm>
              <a:off x="1152762" y="3334476"/>
              <a:ext cx="603843" cy="209598"/>
            </a:xfrm>
            <a:custGeom>
              <a:rect b="b" l="l" r="r" t="t"/>
              <a:pathLst>
                <a:path extrusionOk="0" h="120000" w="120000">
                  <a:moveTo>
                    <a:pt x="0" y="0"/>
                  </a:moveTo>
                  <a:lnTo>
                    <a:pt x="0" y="60000"/>
                  </a:lnTo>
                  <a:lnTo>
                    <a:pt x="120000" y="60000"/>
                  </a:lnTo>
                  <a:lnTo>
                    <a:pt x="120000" y="120000"/>
                  </a:lnTo>
                </a:path>
              </a:pathLst>
            </a:custGeom>
            <a:noFill/>
            <a:ln cap="rnd" cmpd="sng" w="19050">
              <a:solidFill>
                <a:srgbClr val="A3C147"/>
              </a:solidFill>
              <a:prstDash val="solid"/>
              <a:round/>
              <a:headEnd len="sm" w="sm" type="none"/>
              <a:tailEnd len="sm" w="sm" type="none"/>
            </a:ln>
          </p:spPr>
        </p:sp>
        <p:sp>
          <p:nvSpPr>
            <p:cNvPr id="198" name="Google Shape;198;p3"/>
            <p:cNvSpPr/>
            <p:nvPr/>
          </p:nvSpPr>
          <p:spPr>
            <a:xfrm>
              <a:off x="548918" y="3334476"/>
              <a:ext cx="603843" cy="209598"/>
            </a:xfrm>
            <a:custGeom>
              <a:rect b="b" l="l" r="r" t="t"/>
              <a:pathLst>
                <a:path extrusionOk="0" h="120000" w="120000">
                  <a:moveTo>
                    <a:pt x="120000" y="0"/>
                  </a:moveTo>
                  <a:lnTo>
                    <a:pt x="120000" y="60000"/>
                  </a:lnTo>
                  <a:lnTo>
                    <a:pt x="0" y="60000"/>
                  </a:lnTo>
                  <a:lnTo>
                    <a:pt x="0" y="120000"/>
                  </a:lnTo>
                </a:path>
              </a:pathLst>
            </a:custGeom>
            <a:noFill/>
            <a:ln cap="rnd" cmpd="sng" w="19050">
              <a:solidFill>
                <a:srgbClr val="A3C147"/>
              </a:solidFill>
              <a:prstDash val="solid"/>
              <a:round/>
              <a:headEnd len="sm" w="sm" type="none"/>
              <a:tailEnd len="sm" w="sm" type="none"/>
            </a:ln>
          </p:spPr>
        </p:sp>
        <p:sp>
          <p:nvSpPr>
            <p:cNvPr id="199" name="Google Shape;199;p3"/>
            <p:cNvSpPr/>
            <p:nvPr/>
          </p:nvSpPr>
          <p:spPr>
            <a:xfrm>
              <a:off x="1152762" y="2625833"/>
              <a:ext cx="1207687" cy="209598"/>
            </a:xfrm>
            <a:custGeom>
              <a:rect b="b" l="l" r="r" t="t"/>
              <a:pathLst>
                <a:path extrusionOk="0" h="120000" w="120000">
                  <a:moveTo>
                    <a:pt x="120000" y="0"/>
                  </a:moveTo>
                  <a:lnTo>
                    <a:pt x="120000" y="60000"/>
                  </a:lnTo>
                  <a:lnTo>
                    <a:pt x="0" y="60000"/>
                  </a:lnTo>
                  <a:lnTo>
                    <a:pt x="0" y="120000"/>
                  </a:lnTo>
                </a:path>
              </a:pathLst>
            </a:custGeom>
            <a:noFill/>
            <a:ln cap="rnd" cmpd="sng" w="19050">
              <a:solidFill>
                <a:schemeClr val="accent5"/>
              </a:solidFill>
              <a:prstDash val="solid"/>
              <a:round/>
              <a:headEnd len="sm" w="sm" type="none"/>
              <a:tailEnd len="sm" w="sm" type="none"/>
            </a:ln>
          </p:spPr>
        </p:sp>
        <p:sp>
          <p:nvSpPr>
            <p:cNvPr id="200" name="Google Shape;200;p3"/>
            <p:cNvSpPr/>
            <p:nvPr/>
          </p:nvSpPr>
          <p:spPr>
            <a:xfrm>
              <a:off x="2314730" y="499903"/>
              <a:ext cx="91440" cy="1626885"/>
            </a:xfrm>
            <a:custGeom>
              <a:rect b="b" l="l" r="r" t="t"/>
              <a:pathLst>
                <a:path extrusionOk="0" h="120000" w="120000">
                  <a:moveTo>
                    <a:pt x="60000" y="0"/>
                  </a:moveTo>
                  <a:lnTo>
                    <a:pt x="60000" y="120000"/>
                  </a:lnTo>
                </a:path>
              </a:pathLst>
            </a:custGeom>
            <a:noFill/>
            <a:ln cap="rnd" cmpd="sng" w="19050">
              <a:solidFill>
                <a:srgbClr val="0DCF99"/>
              </a:solidFill>
              <a:prstDash val="solid"/>
              <a:round/>
              <a:headEnd len="sm" w="sm" type="none"/>
              <a:tailEnd len="sm" w="sm" type="none"/>
            </a:ln>
          </p:spPr>
        </p:sp>
        <p:sp>
          <p:nvSpPr>
            <p:cNvPr id="201" name="Google Shape;201;p3"/>
            <p:cNvSpPr/>
            <p:nvPr/>
          </p:nvSpPr>
          <p:spPr>
            <a:xfrm>
              <a:off x="1861405" y="858"/>
              <a:ext cx="998089" cy="499044"/>
            </a:xfrm>
            <a:prstGeom prst="rect">
              <a:avLst/>
            </a:prstGeom>
            <a:solidFill>
              <a:schemeClr val="accent2"/>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
            <p:cNvSpPr txBox="1"/>
            <p:nvPr/>
          </p:nvSpPr>
          <p:spPr>
            <a:xfrm>
              <a:off x="1861405" y="858"/>
              <a:ext cx="998089" cy="499044"/>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chemeClr val="lt1"/>
                </a:buClr>
                <a:buSzPts val="3200"/>
                <a:buFont typeface="Calibri"/>
                <a:buNone/>
              </a:pPr>
              <a:r>
                <a:rPr b="0" i="0" lang="en-GB" sz="3200" u="none" cap="none" strike="noStrike">
                  <a:solidFill>
                    <a:schemeClr val="lt1"/>
                  </a:solidFill>
                  <a:latin typeface="Calibri"/>
                  <a:ea typeface="Calibri"/>
                  <a:cs typeface="Calibri"/>
                  <a:sym typeface="Calibri"/>
                </a:rPr>
                <a:t>html</a:t>
              </a:r>
              <a:endParaRPr b="0" i="0" sz="3200" u="none" cap="none" strike="noStrike">
                <a:solidFill>
                  <a:schemeClr val="lt1"/>
                </a:solidFill>
                <a:latin typeface="Calibri"/>
                <a:ea typeface="Calibri"/>
                <a:cs typeface="Calibri"/>
                <a:sym typeface="Calibri"/>
              </a:endParaRPr>
            </a:p>
          </p:txBody>
        </p:sp>
        <p:sp>
          <p:nvSpPr>
            <p:cNvPr id="203" name="Google Shape;203;p3"/>
            <p:cNvSpPr/>
            <p:nvPr/>
          </p:nvSpPr>
          <p:spPr>
            <a:xfrm>
              <a:off x="1861405" y="2126788"/>
              <a:ext cx="998089" cy="499044"/>
            </a:xfrm>
            <a:prstGeom prst="rect">
              <a:avLst/>
            </a:prstGeom>
            <a:solidFill>
              <a:srgbClr val="0DCF99"/>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3"/>
            <p:cNvSpPr txBox="1"/>
            <p:nvPr/>
          </p:nvSpPr>
          <p:spPr>
            <a:xfrm>
              <a:off x="1861405" y="2126788"/>
              <a:ext cx="998089" cy="499044"/>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chemeClr val="lt1"/>
                </a:buClr>
                <a:buSzPts val="3200"/>
                <a:buFont typeface="Calibri"/>
                <a:buNone/>
              </a:pPr>
              <a:r>
                <a:rPr b="0" i="0" lang="en-GB" sz="3200" u="none" cap="none" strike="noStrike">
                  <a:solidFill>
                    <a:schemeClr val="lt1"/>
                  </a:solidFill>
                  <a:latin typeface="Calibri"/>
                  <a:ea typeface="Calibri"/>
                  <a:cs typeface="Calibri"/>
                  <a:sym typeface="Calibri"/>
                </a:rPr>
                <a:t>body</a:t>
              </a:r>
              <a:endParaRPr b="0" i="0" sz="3200" u="none" cap="none" strike="noStrike">
                <a:solidFill>
                  <a:schemeClr val="lt1"/>
                </a:solidFill>
                <a:latin typeface="Calibri"/>
                <a:ea typeface="Calibri"/>
                <a:cs typeface="Calibri"/>
                <a:sym typeface="Calibri"/>
              </a:endParaRPr>
            </a:p>
          </p:txBody>
        </p:sp>
        <p:sp>
          <p:nvSpPr>
            <p:cNvPr id="205" name="Google Shape;205;p3"/>
            <p:cNvSpPr/>
            <p:nvPr/>
          </p:nvSpPr>
          <p:spPr>
            <a:xfrm>
              <a:off x="653718" y="2835431"/>
              <a:ext cx="998089" cy="499044"/>
            </a:xfrm>
            <a:prstGeom prst="rect">
              <a:avLst/>
            </a:prstGeom>
            <a:solidFill>
              <a:schemeClr val="accent5"/>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3"/>
            <p:cNvSpPr txBox="1"/>
            <p:nvPr/>
          </p:nvSpPr>
          <p:spPr>
            <a:xfrm>
              <a:off x="653718" y="2835431"/>
              <a:ext cx="998089" cy="499044"/>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chemeClr val="lt1"/>
                </a:buClr>
                <a:buSzPts val="3200"/>
                <a:buFont typeface="Calibri"/>
                <a:buNone/>
              </a:pPr>
              <a:r>
                <a:rPr b="0" i="0" lang="en-GB" sz="3200" u="none" cap="none" strike="noStrike">
                  <a:solidFill>
                    <a:schemeClr val="lt1"/>
                  </a:solidFill>
                  <a:latin typeface="Calibri"/>
                  <a:ea typeface="Calibri"/>
                  <a:cs typeface="Calibri"/>
                  <a:sym typeface="Calibri"/>
                </a:rPr>
                <a:t>h1</a:t>
              </a:r>
              <a:endParaRPr b="0" i="0" sz="3200" u="none" cap="none" strike="noStrike">
                <a:solidFill>
                  <a:schemeClr val="lt1"/>
                </a:solidFill>
                <a:latin typeface="Calibri"/>
                <a:ea typeface="Calibri"/>
                <a:cs typeface="Calibri"/>
                <a:sym typeface="Calibri"/>
              </a:endParaRPr>
            </a:p>
          </p:txBody>
        </p:sp>
        <p:sp>
          <p:nvSpPr>
            <p:cNvPr id="207" name="Google Shape;207;p3"/>
            <p:cNvSpPr/>
            <p:nvPr/>
          </p:nvSpPr>
          <p:spPr>
            <a:xfrm>
              <a:off x="49874" y="3544075"/>
              <a:ext cx="998089" cy="499044"/>
            </a:xfrm>
            <a:prstGeom prst="rect">
              <a:avLst/>
            </a:prstGeom>
            <a:solidFill>
              <a:srgbClr val="A3C147"/>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3"/>
            <p:cNvSpPr txBox="1"/>
            <p:nvPr/>
          </p:nvSpPr>
          <p:spPr>
            <a:xfrm>
              <a:off x="49874" y="3544075"/>
              <a:ext cx="998089" cy="499044"/>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chemeClr val="lt1"/>
                </a:buClr>
                <a:buSzPts val="3200"/>
                <a:buFont typeface="Calibri"/>
                <a:buNone/>
              </a:pPr>
              <a:r>
                <a:rPr b="0" i="0" lang="en-GB" sz="3200" u="none" cap="none" strike="noStrike">
                  <a:solidFill>
                    <a:schemeClr val="lt1"/>
                  </a:solidFill>
                  <a:latin typeface="Calibri"/>
                  <a:ea typeface="Calibri"/>
                  <a:cs typeface="Calibri"/>
                  <a:sym typeface="Calibri"/>
                </a:rPr>
                <a:t>text</a:t>
              </a:r>
              <a:endParaRPr b="0" i="0" sz="3200" u="none" cap="none" strike="noStrike">
                <a:solidFill>
                  <a:schemeClr val="lt1"/>
                </a:solidFill>
                <a:latin typeface="Calibri"/>
                <a:ea typeface="Calibri"/>
                <a:cs typeface="Calibri"/>
                <a:sym typeface="Calibri"/>
              </a:endParaRPr>
            </a:p>
          </p:txBody>
        </p:sp>
        <p:sp>
          <p:nvSpPr>
            <p:cNvPr id="209" name="Google Shape;209;p3"/>
            <p:cNvSpPr/>
            <p:nvPr/>
          </p:nvSpPr>
          <p:spPr>
            <a:xfrm>
              <a:off x="1257561" y="3544075"/>
              <a:ext cx="998089" cy="499044"/>
            </a:xfrm>
            <a:prstGeom prst="rect">
              <a:avLst/>
            </a:prstGeom>
            <a:solidFill>
              <a:srgbClr val="A3C147"/>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3"/>
            <p:cNvSpPr txBox="1"/>
            <p:nvPr/>
          </p:nvSpPr>
          <p:spPr>
            <a:xfrm>
              <a:off x="1257561" y="3544075"/>
              <a:ext cx="998089" cy="499044"/>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chemeClr val="lt1"/>
                </a:buClr>
                <a:buSzPts val="3200"/>
                <a:buFont typeface="Calibri"/>
                <a:buNone/>
              </a:pPr>
              <a:r>
                <a:rPr b="0" i="0" lang="en-GB" sz="3200" u="none" cap="none" strike="noStrike">
                  <a:solidFill>
                    <a:schemeClr val="lt1"/>
                  </a:solidFill>
                  <a:latin typeface="Calibri"/>
                  <a:ea typeface="Calibri"/>
                  <a:cs typeface="Calibri"/>
                  <a:sym typeface="Calibri"/>
                </a:rPr>
                <a:t>em</a:t>
              </a:r>
              <a:endParaRPr b="0" i="0" sz="3200" u="none" cap="none" strike="noStrike">
                <a:solidFill>
                  <a:schemeClr val="lt1"/>
                </a:solidFill>
                <a:latin typeface="Calibri"/>
                <a:ea typeface="Calibri"/>
                <a:cs typeface="Calibri"/>
                <a:sym typeface="Calibri"/>
              </a:endParaRPr>
            </a:p>
          </p:txBody>
        </p:sp>
        <p:sp>
          <p:nvSpPr>
            <p:cNvPr id="211" name="Google Shape;211;p3"/>
            <p:cNvSpPr/>
            <p:nvPr/>
          </p:nvSpPr>
          <p:spPr>
            <a:xfrm>
              <a:off x="1507084" y="4252718"/>
              <a:ext cx="998089" cy="499044"/>
            </a:xfrm>
            <a:prstGeom prst="rect">
              <a:avLst/>
            </a:prstGeom>
            <a:solidFill>
              <a:srgbClr val="A3C147"/>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3"/>
            <p:cNvSpPr txBox="1"/>
            <p:nvPr/>
          </p:nvSpPr>
          <p:spPr>
            <a:xfrm>
              <a:off x="1507084" y="4252718"/>
              <a:ext cx="998089" cy="499044"/>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chemeClr val="lt1"/>
                </a:buClr>
                <a:buSzPts val="3200"/>
                <a:buFont typeface="Calibri"/>
                <a:buNone/>
              </a:pPr>
              <a:r>
                <a:rPr b="0" i="0" lang="en-GB" sz="3200" u="none" cap="none" strike="noStrike">
                  <a:solidFill>
                    <a:schemeClr val="lt1"/>
                  </a:solidFill>
                  <a:latin typeface="Calibri"/>
                  <a:ea typeface="Calibri"/>
                  <a:cs typeface="Calibri"/>
                  <a:sym typeface="Calibri"/>
                </a:rPr>
                <a:t>text</a:t>
              </a:r>
              <a:endParaRPr b="0" i="0" sz="3200" u="none" cap="none" strike="noStrike">
                <a:solidFill>
                  <a:schemeClr val="lt1"/>
                </a:solidFill>
                <a:latin typeface="Calibri"/>
                <a:ea typeface="Calibri"/>
                <a:cs typeface="Calibri"/>
                <a:sym typeface="Calibri"/>
              </a:endParaRPr>
            </a:p>
          </p:txBody>
        </p:sp>
        <p:sp>
          <p:nvSpPr>
            <p:cNvPr id="213" name="Google Shape;213;p3"/>
            <p:cNvSpPr/>
            <p:nvPr/>
          </p:nvSpPr>
          <p:spPr>
            <a:xfrm>
              <a:off x="3069093" y="2835431"/>
              <a:ext cx="998089" cy="499044"/>
            </a:xfrm>
            <a:prstGeom prst="rect">
              <a:avLst/>
            </a:prstGeom>
            <a:solidFill>
              <a:schemeClr val="accent5"/>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3"/>
            <p:cNvSpPr txBox="1"/>
            <p:nvPr/>
          </p:nvSpPr>
          <p:spPr>
            <a:xfrm>
              <a:off x="3069093" y="2835431"/>
              <a:ext cx="998089" cy="499044"/>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chemeClr val="lt1"/>
                </a:buClr>
                <a:buSzPts val="3200"/>
                <a:buFont typeface="Calibri"/>
                <a:buNone/>
              </a:pPr>
              <a:r>
                <a:rPr b="0" i="0" lang="en-GB" sz="3200" u="none" cap="none" strike="noStrike">
                  <a:solidFill>
                    <a:schemeClr val="lt1"/>
                  </a:solidFill>
                  <a:latin typeface="Calibri"/>
                  <a:ea typeface="Calibri"/>
                  <a:cs typeface="Calibri"/>
                  <a:sym typeface="Calibri"/>
                </a:rPr>
                <a:t>div</a:t>
              </a:r>
              <a:endParaRPr b="0" i="0" sz="3200" u="none" cap="none" strike="noStrike">
                <a:solidFill>
                  <a:schemeClr val="lt1"/>
                </a:solidFill>
                <a:latin typeface="Calibri"/>
                <a:ea typeface="Calibri"/>
                <a:cs typeface="Calibri"/>
                <a:sym typeface="Calibri"/>
              </a:endParaRPr>
            </a:p>
          </p:txBody>
        </p:sp>
        <p:sp>
          <p:nvSpPr>
            <p:cNvPr id="215" name="Google Shape;215;p3"/>
            <p:cNvSpPr/>
            <p:nvPr/>
          </p:nvSpPr>
          <p:spPr>
            <a:xfrm>
              <a:off x="2465249" y="3544075"/>
              <a:ext cx="998089" cy="499044"/>
            </a:xfrm>
            <a:prstGeom prst="rect">
              <a:avLst/>
            </a:prstGeom>
            <a:solidFill>
              <a:srgbClr val="A3C147"/>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3"/>
            <p:cNvSpPr txBox="1"/>
            <p:nvPr/>
          </p:nvSpPr>
          <p:spPr>
            <a:xfrm>
              <a:off x="2465249" y="3544075"/>
              <a:ext cx="998089" cy="499044"/>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chemeClr val="lt1"/>
                </a:buClr>
                <a:buSzPts val="3200"/>
                <a:buFont typeface="Calibri"/>
                <a:buNone/>
              </a:pPr>
              <a:r>
                <a:rPr b="0" i="0" lang="en-GB" sz="3200" u="none" cap="none" strike="noStrike">
                  <a:solidFill>
                    <a:schemeClr val="lt1"/>
                  </a:solidFill>
                  <a:latin typeface="Calibri"/>
                  <a:ea typeface="Calibri"/>
                  <a:cs typeface="Calibri"/>
                  <a:sym typeface="Calibri"/>
                </a:rPr>
                <a:t>img</a:t>
              </a:r>
              <a:endParaRPr b="0" i="0" sz="3200" u="none" cap="none" strike="noStrike">
                <a:solidFill>
                  <a:schemeClr val="lt1"/>
                </a:solidFill>
                <a:latin typeface="Calibri"/>
                <a:ea typeface="Calibri"/>
                <a:cs typeface="Calibri"/>
                <a:sym typeface="Calibri"/>
              </a:endParaRPr>
            </a:p>
          </p:txBody>
        </p:sp>
        <p:sp>
          <p:nvSpPr>
            <p:cNvPr id="217" name="Google Shape;217;p3"/>
            <p:cNvSpPr/>
            <p:nvPr/>
          </p:nvSpPr>
          <p:spPr>
            <a:xfrm>
              <a:off x="3672937" y="3544075"/>
              <a:ext cx="998089" cy="499044"/>
            </a:xfrm>
            <a:prstGeom prst="rect">
              <a:avLst/>
            </a:prstGeom>
            <a:solidFill>
              <a:srgbClr val="A3C147"/>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3"/>
            <p:cNvSpPr txBox="1"/>
            <p:nvPr/>
          </p:nvSpPr>
          <p:spPr>
            <a:xfrm>
              <a:off x="3672937" y="3544075"/>
              <a:ext cx="998089" cy="499044"/>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chemeClr val="lt1"/>
                </a:buClr>
                <a:buSzPts val="3200"/>
                <a:buFont typeface="Calibri"/>
                <a:buNone/>
              </a:pPr>
              <a:r>
                <a:rPr b="0" i="0" lang="en-GB" sz="3200" u="none" cap="none" strike="noStrike">
                  <a:solidFill>
                    <a:schemeClr val="lt1"/>
                  </a:solidFill>
                  <a:latin typeface="Calibri"/>
                  <a:ea typeface="Calibri"/>
                  <a:cs typeface="Calibri"/>
                  <a:sym typeface="Calibri"/>
                </a:rPr>
                <a:t>p</a:t>
              </a:r>
              <a:endParaRPr b="0" i="0" sz="3200" u="none" cap="none" strike="noStrike">
                <a:solidFill>
                  <a:schemeClr val="lt1"/>
                </a:solidFill>
                <a:latin typeface="Calibri"/>
                <a:ea typeface="Calibri"/>
                <a:cs typeface="Calibri"/>
                <a:sym typeface="Calibri"/>
              </a:endParaRPr>
            </a:p>
          </p:txBody>
        </p:sp>
        <p:sp>
          <p:nvSpPr>
            <p:cNvPr id="219" name="Google Shape;219;p3"/>
            <p:cNvSpPr/>
            <p:nvPr/>
          </p:nvSpPr>
          <p:spPr>
            <a:xfrm>
              <a:off x="3922459" y="4252718"/>
              <a:ext cx="998089" cy="499044"/>
            </a:xfrm>
            <a:prstGeom prst="rect">
              <a:avLst/>
            </a:prstGeom>
            <a:solidFill>
              <a:srgbClr val="A3C147"/>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3"/>
            <p:cNvSpPr txBox="1"/>
            <p:nvPr/>
          </p:nvSpPr>
          <p:spPr>
            <a:xfrm>
              <a:off x="3922459" y="4252718"/>
              <a:ext cx="998089" cy="499044"/>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chemeClr val="lt1"/>
                </a:buClr>
                <a:buSzPts val="3200"/>
                <a:buFont typeface="Calibri"/>
                <a:buNone/>
              </a:pPr>
              <a:r>
                <a:rPr b="0" i="0" lang="en-GB" sz="3200" u="none" cap="none" strike="noStrike">
                  <a:solidFill>
                    <a:schemeClr val="lt1"/>
                  </a:solidFill>
                  <a:latin typeface="Calibri"/>
                  <a:ea typeface="Calibri"/>
                  <a:cs typeface="Calibri"/>
                  <a:sym typeface="Calibri"/>
                </a:rPr>
                <a:t>text</a:t>
              </a:r>
              <a:endParaRPr b="0" i="0" sz="3200" u="none" cap="none" strike="noStrike">
                <a:solidFill>
                  <a:schemeClr val="lt1"/>
                </a:solidFill>
                <a:latin typeface="Calibri"/>
                <a:ea typeface="Calibri"/>
                <a:cs typeface="Calibri"/>
                <a:sym typeface="Calibri"/>
              </a:endParaRPr>
            </a:p>
          </p:txBody>
        </p:sp>
        <p:sp>
          <p:nvSpPr>
            <p:cNvPr id="221" name="Google Shape;221;p3"/>
            <p:cNvSpPr/>
            <p:nvPr/>
          </p:nvSpPr>
          <p:spPr>
            <a:xfrm>
              <a:off x="1257561" y="709502"/>
              <a:ext cx="998089" cy="499044"/>
            </a:xfrm>
            <a:prstGeom prst="rect">
              <a:avLst/>
            </a:prstGeom>
            <a:solidFill>
              <a:srgbClr val="0DCF99"/>
            </a:solidFill>
            <a:ln cap="rnd" cmpd="sng" w="19050">
              <a:solidFill>
                <a:srgbClr val="E6E6E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3"/>
            <p:cNvSpPr txBox="1"/>
            <p:nvPr/>
          </p:nvSpPr>
          <p:spPr>
            <a:xfrm>
              <a:off x="1257561" y="709502"/>
              <a:ext cx="998089" cy="499044"/>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chemeClr val="lt1"/>
                </a:buClr>
                <a:buSzPts val="3200"/>
                <a:buFont typeface="Calibri"/>
                <a:buNone/>
              </a:pPr>
              <a:r>
                <a:rPr b="0" i="0" lang="en-GB" sz="3200" u="none" cap="none" strike="noStrike">
                  <a:solidFill>
                    <a:schemeClr val="lt1"/>
                  </a:solidFill>
                  <a:latin typeface="Calibri"/>
                  <a:ea typeface="Calibri"/>
                  <a:cs typeface="Calibri"/>
                  <a:sym typeface="Calibri"/>
                </a:rPr>
                <a:t>head</a:t>
              </a:r>
              <a:endParaRPr b="0" i="0" sz="3200" u="none" cap="none" strike="noStrike">
                <a:solidFill>
                  <a:schemeClr val="lt1"/>
                </a:solidFill>
                <a:latin typeface="Calibri"/>
                <a:ea typeface="Calibri"/>
                <a:cs typeface="Calibri"/>
                <a:sym typeface="Calibri"/>
              </a:endParaRPr>
            </a:p>
          </p:txBody>
        </p:sp>
        <p:sp>
          <p:nvSpPr>
            <p:cNvPr id="223" name="Google Shape;223;p3"/>
            <p:cNvSpPr/>
            <p:nvPr/>
          </p:nvSpPr>
          <p:spPr>
            <a:xfrm>
              <a:off x="653718" y="1418145"/>
              <a:ext cx="998089" cy="499044"/>
            </a:xfrm>
            <a:prstGeom prst="rect">
              <a:avLst/>
            </a:prstGeom>
            <a:solidFill>
              <a:srgbClr val="0DCF99"/>
            </a:solidFill>
            <a:ln cap="rnd" cmpd="sng" w="19050">
              <a:solidFill>
                <a:srgbClr val="E6E6E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3"/>
            <p:cNvSpPr txBox="1"/>
            <p:nvPr/>
          </p:nvSpPr>
          <p:spPr>
            <a:xfrm>
              <a:off x="653718" y="1418145"/>
              <a:ext cx="998089" cy="499044"/>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Clr>
                  <a:schemeClr val="lt1"/>
                </a:buClr>
                <a:buSzPts val="3200"/>
                <a:buFont typeface="Calibri"/>
                <a:buNone/>
              </a:pPr>
              <a:r>
                <a:rPr b="0" i="0" lang="en-GB" sz="3200" u="none" cap="none" strike="noStrike">
                  <a:solidFill>
                    <a:schemeClr val="lt1"/>
                  </a:solidFill>
                  <a:latin typeface="Calibri"/>
                  <a:ea typeface="Calibri"/>
                  <a:cs typeface="Calibri"/>
                  <a:sym typeface="Calibri"/>
                </a:rPr>
                <a:t>title</a:t>
              </a:r>
              <a:endParaRPr b="0" i="0" sz="3200" u="none" cap="none" strike="noStrike">
                <a:solidFill>
                  <a:schemeClr val="lt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
          <p:cNvSpPr txBox="1"/>
          <p:nvPr>
            <p:ph type="title"/>
          </p:nvPr>
        </p:nvSpPr>
        <p:spPr>
          <a:xfrm>
            <a:off x="685800" y="98468"/>
            <a:ext cx="10131425" cy="145626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Calibri"/>
              <a:buNone/>
            </a:pPr>
            <a:r>
              <a:rPr lang="en-GB"/>
              <a:t>HTML 5 Structures</a:t>
            </a:r>
            <a:endParaRPr/>
          </a:p>
        </p:txBody>
      </p:sp>
      <p:sp>
        <p:nvSpPr>
          <p:cNvPr id="230" name="Google Shape;230;p4"/>
          <p:cNvSpPr txBox="1"/>
          <p:nvPr>
            <p:ph idx="1" type="body"/>
          </p:nvPr>
        </p:nvSpPr>
        <p:spPr>
          <a:xfrm>
            <a:off x="685799" y="1794472"/>
            <a:ext cx="4996923" cy="57626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2800"/>
              <a:buNone/>
            </a:pPr>
            <a:r>
              <a:rPr lang="en-GB"/>
              <a:t>New HTML Elements</a:t>
            </a:r>
            <a:endParaRPr/>
          </a:p>
        </p:txBody>
      </p:sp>
      <p:sp>
        <p:nvSpPr>
          <p:cNvPr id="231" name="Google Shape;231;p4"/>
          <p:cNvSpPr txBox="1"/>
          <p:nvPr>
            <p:ph idx="2" type="body"/>
          </p:nvPr>
        </p:nvSpPr>
        <p:spPr>
          <a:xfrm>
            <a:off x="685801" y="2481980"/>
            <a:ext cx="4996923" cy="373594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lang="en-GB"/>
              <a:t>New elements were introduced to make the structure of a page better and in order to better describe a elements content.</a:t>
            </a:r>
            <a:endParaRPr/>
          </a:p>
          <a:p>
            <a:pPr indent="0" lvl="0" marL="0" rtl="0" algn="l">
              <a:lnSpc>
                <a:spcPct val="100000"/>
              </a:lnSpc>
              <a:spcBef>
                <a:spcPts val="1000"/>
              </a:spcBef>
              <a:spcAft>
                <a:spcPts val="0"/>
              </a:spcAft>
              <a:buSzPts val="1800"/>
              <a:buNone/>
            </a:pPr>
            <a:r>
              <a:t/>
            </a:r>
            <a:endParaRPr/>
          </a:p>
          <a:p>
            <a:pPr indent="0" lvl="0" marL="0" rtl="0" algn="l">
              <a:lnSpc>
                <a:spcPct val="100000"/>
              </a:lnSpc>
              <a:spcBef>
                <a:spcPts val="1000"/>
              </a:spcBef>
              <a:spcAft>
                <a:spcPts val="0"/>
              </a:spcAft>
              <a:buSzPts val="1800"/>
              <a:buNone/>
            </a:pPr>
            <a:r>
              <a:rPr lang="en-GB"/>
              <a:t>These new elements are also used to also make screen readers better for visually impaired people.</a:t>
            </a:r>
            <a:endParaRPr/>
          </a:p>
          <a:p>
            <a:pPr indent="0" lvl="0" marL="0" rtl="0" algn="l">
              <a:lnSpc>
                <a:spcPct val="100000"/>
              </a:lnSpc>
              <a:spcBef>
                <a:spcPts val="1000"/>
              </a:spcBef>
              <a:spcAft>
                <a:spcPts val="0"/>
              </a:spcAft>
              <a:buSzPts val="1800"/>
              <a:buNone/>
            </a:pPr>
            <a:r>
              <a:t/>
            </a:r>
            <a:endParaRPr/>
          </a:p>
          <a:p>
            <a:pPr indent="0" lvl="0" marL="0" rtl="0" algn="l">
              <a:lnSpc>
                <a:spcPct val="100000"/>
              </a:lnSpc>
              <a:spcBef>
                <a:spcPts val="1000"/>
              </a:spcBef>
              <a:spcAft>
                <a:spcPts val="0"/>
              </a:spcAft>
              <a:buSzPts val="1800"/>
              <a:buNone/>
            </a:pPr>
            <a:r>
              <a:rPr lang="en-GB"/>
              <a:t>These new tags give more purpose and structure to your content</a:t>
            </a:r>
            <a:endParaRPr/>
          </a:p>
        </p:txBody>
      </p:sp>
      <p:pic>
        <p:nvPicPr>
          <p:cNvPr id="232" name="Google Shape;232;p4"/>
          <p:cNvPicPr preferRelativeResize="0"/>
          <p:nvPr>
            <p:ph idx="4" type="body"/>
          </p:nvPr>
        </p:nvPicPr>
        <p:blipFill rotWithShape="1">
          <a:blip r:embed="rId3">
            <a:alphaModFix/>
          </a:blip>
          <a:srcRect b="0" l="0" r="0" t="0"/>
          <a:stretch/>
        </p:blipFill>
        <p:spPr>
          <a:xfrm>
            <a:off x="6659238" y="2481263"/>
            <a:ext cx="3323287" cy="3736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5"/>
          <p:cNvSpPr txBox="1"/>
          <p:nvPr>
            <p:ph type="title"/>
          </p:nvPr>
        </p:nvSpPr>
        <p:spPr>
          <a:xfrm>
            <a:off x="685800" y="98468"/>
            <a:ext cx="10131425" cy="145626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Calibri"/>
              <a:buNone/>
            </a:pPr>
            <a:r>
              <a:rPr lang="en-GB"/>
              <a:t>&lt;header&gt; </a:t>
            </a:r>
            <a:endParaRPr/>
          </a:p>
        </p:txBody>
      </p:sp>
      <p:sp>
        <p:nvSpPr>
          <p:cNvPr id="238" name="Google Shape;238;p5"/>
          <p:cNvSpPr txBox="1"/>
          <p:nvPr>
            <p:ph idx="1" type="body"/>
          </p:nvPr>
        </p:nvSpPr>
        <p:spPr>
          <a:xfrm>
            <a:off x="685801" y="1800225"/>
            <a:ext cx="10131300" cy="25032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00000"/>
              </a:lnSpc>
              <a:spcBef>
                <a:spcPts val="0"/>
              </a:spcBef>
              <a:spcAft>
                <a:spcPts val="0"/>
              </a:spcAft>
              <a:buSzPct val="100000"/>
              <a:buNone/>
            </a:pPr>
            <a:r>
              <a:rPr b="0" i="0" lang="en-GB">
                <a:solidFill>
                  <a:srgbClr val="222222"/>
                </a:solidFill>
                <a:latin typeface="Arial"/>
                <a:ea typeface="Arial"/>
                <a:cs typeface="Arial"/>
                <a:sym typeface="Arial"/>
              </a:rPr>
              <a:t>A &lt;header&gt; element typically contains:</a:t>
            </a:r>
            <a:endParaRPr/>
          </a:p>
          <a:p>
            <a:pPr indent="-285750" lvl="0" marL="285750" rtl="0" algn="l">
              <a:lnSpc>
                <a:spcPct val="100000"/>
              </a:lnSpc>
              <a:spcBef>
                <a:spcPts val="1000"/>
              </a:spcBef>
              <a:spcAft>
                <a:spcPts val="0"/>
              </a:spcAft>
              <a:buSzPct val="100000"/>
              <a:buChar char="•"/>
            </a:pPr>
            <a:r>
              <a:rPr b="0" i="0" lang="en-GB">
                <a:solidFill>
                  <a:srgbClr val="222222"/>
                </a:solidFill>
                <a:latin typeface="Arial"/>
                <a:ea typeface="Arial"/>
                <a:cs typeface="Arial"/>
                <a:sym typeface="Arial"/>
              </a:rPr>
              <a:t>one or more heading elements (&lt;h1&gt; - &lt;h6&gt;)</a:t>
            </a:r>
            <a:endParaRPr/>
          </a:p>
          <a:p>
            <a:pPr indent="-285750" lvl="0" marL="285750" rtl="0" algn="l">
              <a:lnSpc>
                <a:spcPct val="100000"/>
              </a:lnSpc>
              <a:spcBef>
                <a:spcPts val="1000"/>
              </a:spcBef>
              <a:spcAft>
                <a:spcPts val="0"/>
              </a:spcAft>
              <a:buSzPct val="100000"/>
              <a:buChar char="•"/>
            </a:pPr>
            <a:r>
              <a:rPr b="0" i="0" lang="en-GB">
                <a:solidFill>
                  <a:srgbClr val="222222"/>
                </a:solidFill>
                <a:latin typeface="Arial"/>
                <a:ea typeface="Arial"/>
                <a:cs typeface="Arial"/>
                <a:sym typeface="Arial"/>
              </a:rPr>
              <a:t>logo or icon</a:t>
            </a:r>
            <a:endParaRPr/>
          </a:p>
          <a:p>
            <a:pPr indent="-285750" lvl="0" marL="285750" rtl="0" algn="l">
              <a:lnSpc>
                <a:spcPct val="100000"/>
              </a:lnSpc>
              <a:spcBef>
                <a:spcPts val="1000"/>
              </a:spcBef>
              <a:spcAft>
                <a:spcPts val="0"/>
              </a:spcAft>
              <a:buSzPct val="100000"/>
              <a:buChar char="•"/>
            </a:pPr>
            <a:r>
              <a:rPr b="0" i="0" lang="en-GB">
                <a:solidFill>
                  <a:srgbClr val="222222"/>
                </a:solidFill>
                <a:latin typeface="Arial"/>
                <a:ea typeface="Arial"/>
                <a:cs typeface="Arial"/>
                <a:sym typeface="Arial"/>
              </a:rPr>
              <a:t>authorship information</a:t>
            </a:r>
            <a:endParaRPr/>
          </a:p>
          <a:p>
            <a:pPr indent="-180022" lvl="0" marL="285750" rtl="0" algn="l">
              <a:lnSpc>
                <a:spcPct val="100000"/>
              </a:lnSpc>
              <a:spcBef>
                <a:spcPts val="1000"/>
              </a:spcBef>
              <a:spcAft>
                <a:spcPts val="0"/>
              </a:spcAft>
              <a:buSzPct val="100000"/>
              <a:buNone/>
            </a:pPr>
            <a:r>
              <a:t/>
            </a:r>
            <a:endParaRPr>
              <a:solidFill>
                <a:srgbClr val="222222"/>
              </a:solidFill>
              <a:latin typeface="Arial"/>
              <a:ea typeface="Arial"/>
              <a:cs typeface="Arial"/>
              <a:sym typeface="Arial"/>
            </a:endParaRPr>
          </a:p>
          <a:p>
            <a:pPr indent="0" lvl="0" marL="0" rtl="0" algn="l">
              <a:lnSpc>
                <a:spcPct val="100000"/>
              </a:lnSpc>
              <a:spcBef>
                <a:spcPts val="1000"/>
              </a:spcBef>
              <a:spcAft>
                <a:spcPts val="0"/>
              </a:spcAft>
              <a:buSzPct val="100000"/>
              <a:buNone/>
            </a:pPr>
            <a:r>
              <a:rPr lang="en-GB">
                <a:solidFill>
                  <a:srgbClr val="222222"/>
                </a:solidFill>
                <a:latin typeface="Arial"/>
                <a:ea typeface="Arial"/>
                <a:cs typeface="Arial"/>
                <a:sym typeface="Arial"/>
              </a:rPr>
              <a:t>&lt;header&gt; is a block element nearly identical to a &lt;div&gt;</a:t>
            </a:r>
            <a:endParaRPr/>
          </a:p>
          <a:p>
            <a:pPr indent="0" lvl="0" marL="0" rtl="0" algn="l">
              <a:lnSpc>
                <a:spcPct val="100000"/>
              </a:lnSpc>
              <a:spcBef>
                <a:spcPts val="1000"/>
              </a:spcBef>
              <a:spcAft>
                <a:spcPts val="0"/>
              </a:spcAft>
              <a:buSzPct val="100000"/>
              <a:buNone/>
            </a:pPr>
            <a:r>
              <a:rPr lang="en-GB" u="sng">
                <a:solidFill>
                  <a:schemeClr val="hlink"/>
                </a:solidFill>
                <a:hlinkClick r:id="rId3"/>
              </a:rPr>
              <a:t>https://www.w3schools.com/tags/tag_header.asp</a:t>
            </a:r>
            <a:r>
              <a:rPr lang="en-GB"/>
              <a:t> </a:t>
            </a:r>
            <a:endParaRPr/>
          </a:p>
        </p:txBody>
      </p:sp>
      <p:sp>
        <p:nvSpPr>
          <p:cNvPr id="239" name="Google Shape;239;p5"/>
          <p:cNvSpPr txBox="1"/>
          <p:nvPr/>
        </p:nvSpPr>
        <p:spPr>
          <a:xfrm>
            <a:off x="685799" y="4395832"/>
            <a:ext cx="8902818" cy="2031325"/>
          </a:xfrm>
          <a:prstGeom prst="rect">
            <a:avLst/>
          </a:prstGeom>
          <a:solidFill>
            <a:srgbClr val="26262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80808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808080"/>
                </a:solidFill>
                <a:latin typeface="Consolas"/>
                <a:ea typeface="Consolas"/>
                <a:cs typeface="Consolas"/>
                <a:sym typeface="Consolas"/>
              </a:rPr>
              <a:t>&lt;</a:t>
            </a:r>
            <a:r>
              <a:rPr b="0" i="0" lang="en-GB" sz="1800" u="none" cap="none" strike="noStrike">
                <a:solidFill>
                  <a:srgbClr val="569CD6"/>
                </a:solidFill>
                <a:latin typeface="Consolas"/>
                <a:ea typeface="Consolas"/>
                <a:cs typeface="Consolas"/>
                <a:sym typeface="Consolas"/>
              </a:rPr>
              <a:t>header</a:t>
            </a:r>
            <a:r>
              <a:rPr b="0" i="0" lang="en-GB" sz="1800" u="none" cap="none" strike="noStrike">
                <a:solidFill>
                  <a:srgbClr val="808080"/>
                </a:solidFill>
                <a:latin typeface="Consolas"/>
                <a:ea typeface="Consolas"/>
                <a:cs typeface="Consolas"/>
                <a:sym typeface="Consolas"/>
              </a:rPr>
              <a:t>&gt;</a:t>
            </a:r>
            <a:endParaRPr b="0" i="0" sz="18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D4D4D4"/>
                </a:solidFill>
                <a:latin typeface="Consolas"/>
                <a:ea typeface="Consolas"/>
                <a:cs typeface="Consolas"/>
                <a:sym typeface="Consolas"/>
              </a:rPr>
              <a:t>  </a:t>
            </a:r>
            <a:r>
              <a:rPr b="0" i="0" lang="en-GB" sz="1800" u="none" cap="none" strike="noStrike">
                <a:solidFill>
                  <a:srgbClr val="808080"/>
                </a:solidFill>
                <a:latin typeface="Consolas"/>
                <a:ea typeface="Consolas"/>
                <a:cs typeface="Consolas"/>
                <a:sym typeface="Consolas"/>
              </a:rPr>
              <a:t>&lt;</a:t>
            </a:r>
            <a:r>
              <a:rPr b="0" i="0" lang="en-GB" sz="1800" u="none" cap="none" strike="noStrike">
                <a:solidFill>
                  <a:srgbClr val="569CD6"/>
                </a:solidFill>
                <a:latin typeface="Consolas"/>
                <a:ea typeface="Consolas"/>
                <a:cs typeface="Consolas"/>
                <a:sym typeface="Consolas"/>
              </a:rPr>
              <a:t>img</a:t>
            </a:r>
            <a:r>
              <a:rPr b="0" i="0" lang="en-GB" sz="1800" u="none" cap="none" strike="noStrike">
                <a:solidFill>
                  <a:srgbClr val="D4D4D4"/>
                </a:solidFill>
                <a:latin typeface="Consolas"/>
                <a:ea typeface="Consolas"/>
                <a:cs typeface="Consolas"/>
                <a:sym typeface="Consolas"/>
              </a:rPr>
              <a:t> </a:t>
            </a:r>
            <a:r>
              <a:rPr b="0" i="0" lang="en-GB" sz="1800" u="none" cap="none" strike="noStrike">
                <a:solidFill>
                  <a:srgbClr val="9CDCFE"/>
                </a:solidFill>
                <a:latin typeface="Consolas"/>
                <a:ea typeface="Consolas"/>
                <a:cs typeface="Consolas"/>
                <a:sym typeface="Consolas"/>
              </a:rPr>
              <a:t>src</a:t>
            </a:r>
            <a:r>
              <a:rPr b="0" i="0" lang="en-GB" sz="1800" u="none" cap="none" strike="noStrike">
                <a:solidFill>
                  <a:srgbClr val="D4D4D4"/>
                </a:solidFill>
                <a:latin typeface="Consolas"/>
                <a:ea typeface="Consolas"/>
                <a:cs typeface="Consolas"/>
                <a:sym typeface="Consolas"/>
              </a:rPr>
              <a:t>=</a:t>
            </a:r>
            <a:r>
              <a:rPr b="0" i="0" lang="en-GB" sz="1800" u="none" cap="none" strike="noStrike">
                <a:solidFill>
                  <a:srgbClr val="CE9178"/>
                </a:solidFill>
                <a:latin typeface="Consolas"/>
                <a:ea typeface="Consolas"/>
                <a:cs typeface="Consolas"/>
                <a:sym typeface="Consolas"/>
              </a:rPr>
              <a:t>"./company_logo.png"</a:t>
            </a:r>
            <a:r>
              <a:rPr b="0" i="0" lang="en-GB" sz="1800" u="none" cap="none" strike="noStrike">
                <a:solidFill>
                  <a:srgbClr val="D4D4D4"/>
                </a:solidFill>
                <a:latin typeface="Consolas"/>
                <a:ea typeface="Consolas"/>
                <a:cs typeface="Consolas"/>
                <a:sym typeface="Consolas"/>
              </a:rPr>
              <a:t> </a:t>
            </a:r>
            <a:r>
              <a:rPr b="0" i="0" lang="en-GB" sz="1800" u="none" cap="none" strike="noStrike">
                <a:solidFill>
                  <a:srgbClr val="9CDCFE"/>
                </a:solidFill>
                <a:latin typeface="Consolas"/>
                <a:ea typeface="Consolas"/>
                <a:cs typeface="Consolas"/>
                <a:sym typeface="Consolas"/>
              </a:rPr>
              <a:t>alt</a:t>
            </a:r>
            <a:r>
              <a:rPr b="0" i="0" lang="en-GB" sz="1800" u="none" cap="none" strike="noStrike">
                <a:solidFill>
                  <a:srgbClr val="D4D4D4"/>
                </a:solidFill>
                <a:latin typeface="Consolas"/>
                <a:ea typeface="Consolas"/>
                <a:cs typeface="Consolas"/>
                <a:sym typeface="Consolas"/>
              </a:rPr>
              <a:t>=</a:t>
            </a:r>
            <a:r>
              <a:rPr b="0" i="0" lang="en-GB" sz="1800" u="none" cap="none" strike="noStrike">
                <a:solidFill>
                  <a:srgbClr val="CE9178"/>
                </a:solidFill>
                <a:latin typeface="Consolas"/>
                <a:ea typeface="Consolas"/>
                <a:cs typeface="Consolas"/>
                <a:sym typeface="Consolas"/>
              </a:rPr>
              <a:t>"My News Station Logo"</a:t>
            </a:r>
            <a:r>
              <a:rPr b="0" i="0" lang="en-GB" sz="1800" u="none" cap="none" strike="noStrike">
                <a:solidFill>
                  <a:srgbClr val="808080"/>
                </a:solidFill>
                <a:latin typeface="Consolas"/>
                <a:ea typeface="Consolas"/>
                <a:cs typeface="Consolas"/>
                <a:sym typeface="Consolas"/>
              </a:rPr>
              <a:t>/&gt;</a:t>
            </a:r>
            <a:endParaRPr b="0" i="0" sz="18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D4D4D4"/>
                </a:solidFill>
                <a:latin typeface="Consolas"/>
                <a:ea typeface="Consolas"/>
                <a:cs typeface="Consolas"/>
                <a:sym typeface="Consolas"/>
              </a:rPr>
              <a:t>  </a:t>
            </a:r>
            <a:r>
              <a:rPr b="0" i="0" lang="en-GB" sz="1800" u="none" cap="none" strike="noStrike">
                <a:solidFill>
                  <a:srgbClr val="808080"/>
                </a:solidFill>
                <a:latin typeface="Consolas"/>
                <a:ea typeface="Consolas"/>
                <a:cs typeface="Consolas"/>
                <a:sym typeface="Consolas"/>
              </a:rPr>
              <a:t>&lt;</a:t>
            </a:r>
            <a:r>
              <a:rPr b="0" i="0" lang="en-GB" sz="1800" u="none" cap="none" strike="noStrike">
                <a:solidFill>
                  <a:srgbClr val="569CD6"/>
                </a:solidFill>
                <a:latin typeface="Consolas"/>
                <a:ea typeface="Consolas"/>
                <a:cs typeface="Consolas"/>
                <a:sym typeface="Consolas"/>
              </a:rPr>
              <a:t>h1</a:t>
            </a:r>
            <a:r>
              <a:rPr b="0" i="0" lang="en-GB" sz="1800" u="none" cap="none" strike="noStrike">
                <a:solidFill>
                  <a:srgbClr val="808080"/>
                </a:solidFill>
                <a:latin typeface="Consolas"/>
                <a:ea typeface="Consolas"/>
                <a:cs typeface="Consolas"/>
                <a:sym typeface="Consolas"/>
              </a:rPr>
              <a:t>&gt;</a:t>
            </a:r>
            <a:r>
              <a:rPr b="0" i="0" lang="en-GB" sz="1800" u="none" cap="none" strike="noStrike">
                <a:solidFill>
                  <a:srgbClr val="D4D4D4"/>
                </a:solidFill>
                <a:latin typeface="Consolas"/>
                <a:ea typeface="Consolas"/>
                <a:cs typeface="Consolas"/>
                <a:sym typeface="Consolas"/>
              </a:rPr>
              <a:t>Main page heading here</a:t>
            </a:r>
            <a:r>
              <a:rPr b="0" i="0" lang="en-GB" sz="1800" u="none" cap="none" strike="noStrike">
                <a:solidFill>
                  <a:srgbClr val="808080"/>
                </a:solidFill>
                <a:latin typeface="Consolas"/>
                <a:ea typeface="Consolas"/>
                <a:cs typeface="Consolas"/>
                <a:sym typeface="Consolas"/>
              </a:rPr>
              <a:t>&lt;/</a:t>
            </a:r>
            <a:r>
              <a:rPr b="0" i="0" lang="en-GB" sz="1800" u="none" cap="none" strike="noStrike">
                <a:solidFill>
                  <a:srgbClr val="569CD6"/>
                </a:solidFill>
                <a:latin typeface="Consolas"/>
                <a:ea typeface="Consolas"/>
                <a:cs typeface="Consolas"/>
                <a:sym typeface="Consolas"/>
              </a:rPr>
              <a:t>h1</a:t>
            </a:r>
            <a:r>
              <a:rPr b="0" i="0" lang="en-GB" sz="1800" u="none" cap="none" strike="noStrike">
                <a:solidFill>
                  <a:srgbClr val="808080"/>
                </a:solidFill>
                <a:latin typeface="Consolas"/>
                <a:ea typeface="Consolas"/>
                <a:cs typeface="Consolas"/>
                <a:sym typeface="Consolas"/>
              </a:rPr>
              <a:t>&gt;</a:t>
            </a:r>
            <a:endParaRPr b="0" i="0" sz="18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D4D4D4"/>
                </a:solidFill>
                <a:latin typeface="Consolas"/>
                <a:ea typeface="Consolas"/>
                <a:cs typeface="Consolas"/>
                <a:sym typeface="Consolas"/>
              </a:rPr>
              <a:t>  </a:t>
            </a:r>
            <a:r>
              <a:rPr b="0" i="0" lang="en-GB" sz="1800" u="none" cap="none" strike="noStrike">
                <a:solidFill>
                  <a:srgbClr val="808080"/>
                </a:solidFill>
                <a:latin typeface="Consolas"/>
                <a:ea typeface="Consolas"/>
                <a:cs typeface="Consolas"/>
                <a:sym typeface="Consolas"/>
              </a:rPr>
              <a:t>&lt;</a:t>
            </a:r>
            <a:r>
              <a:rPr b="0" i="0" lang="en-GB" sz="1800" u="none" cap="none" strike="noStrike">
                <a:solidFill>
                  <a:srgbClr val="569CD6"/>
                </a:solidFill>
                <a:latin typeface="Consolas"/>
                <a:ea typeface="Consolas"/>
                <a:cs typeface="Consolas"/>
                <a:sym typeface="Consolas"/>
              </a:rPr>
              <a:t>h3</a:t>
            </a:r>
            <a:r>
              <a:rPr b="0" i="0" lang="en-GB" sz="1800" u="none" cap="none" strike="noStrike">
                <a:solidFill>
                  <a:srgbClr val="808080"/>
                </a:solidFill>
                <a:latin typeface="Consolas"/>
                <a:ea typeface="Consolas"/>
                <a:cs typeface="Consolas"/>
                <a:sym typeface="Consolas"/>
              </a:rPr>
              <a:t>&gt;</a:t>
            </a:r>
            <a:r>
              <a:rPr b="0" i="0" lang="en-GB" sz="1800" u="none" cap="none" strike="noStrike">
                <a:solidFill>
                  <a:srgbClr val="D4D4D4"/>
                </a:solidFill>
                <a:latin typeface="Consolas"/>
                <a:ea typeface="Consolas"/>
                <a:cs typeface="Consolas"/>
                <a:sym typeface="Consolas"/>
              </a:rPr>
              <a:t>Posted by John Doe</a:t>
            </a:r>
            <a:r>
              <a:rPr b="0" i="0" lang="en-GB" sz="1800" u="none" cap="none" strike="noStrike">
                <a:solidFill>
                  <a:srgbClr val="808080"/>
                </a:solidFill>
                <a:latin typeface="Consolas"/>
                <a:ea typeface="Consolas"/>
                <a:cs typeface="Consolas"/>
                <a:sym typeface="Consolas"/>
              </a:rPr>
              <a:t>&lt;/</a:t>
            </a:r>
            <a:r>
              <a:rPr b="0" i="0" lang="en-GB" sz="1800" u="none" cap="none" strike="noStrike">
                <a:solidFill>
                  <a:srgbClr val="569CD6"/>
                </a:solidFill>
                <a:latin typeface="Consolas"/>
                <a:ea typeface="Consolas"/>
                <a:cs typeface="Consolas"/>
                <a:sym typeface="Consolas"/>
              </a:rPr>
              <a:t>h3</a:t>
            </a:r>
            <a:r>
              <a:rPr b="0" i="0" lang="en-GB" sz="1800" u="none" cap="none" strike="noStrike">
                <a:solidFill>
                  <a:srgbClr val="808080"/>
                </a:solidFill>
                <a:latin typeface="Consolas"/>
                <a:ea typeface="Consolas"/>
                <a:cs typeface="Consolas"/>
                <a:sym typeface="Consolas"/>
              </a:rPr>
              <a:t>&gt;</a:t>
            </a:r>
            <a:endParaRPr b="0" i="0" sz="18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808080"/>
                </a:solidFill>
                <a:latin typeface="Consolas"/>
                <a:ea typeface="Consolas"/>
                <a:cs typeface="Consolas"/>
                <a:sym typeface="Consolas"/>
              </a:rPr>
              <a:t>&lt;/</a:t>
            </a:r>
            <a:r>
              <a:rPr b="0" i="0" lang="en-GB" sz="1800" u="none" cap="none" strike="noStrike">
                <a:solidFill>
                  <a:srgbClr val="569CD6"/>
                </a:solidFill>
                <a:latin typeface="Consolas"/>
                <a:ea typeface="Consolas"/>
                <a:cs typeface="Consolas"/>
                <a:sym typeface="Consolas"/>
              </a:rPr>
              <a:t>header</a:t>
            </a:r>
            <a:r>
              <a:rPr b="0" i="0" lang="en-GB" sz="1800" u="none" cap="none" strike="noStrike">
                <a:solidFill>
                  <a:srgbClr val="808080"/>
                </a:solidFill>
                <a:latin typeface="Consolas"/>
                <a:ea typeface="Consolas"/>
                <a:cs typeface="Consolas"/>
                <a:sym typeface="Consolas"/>
              </a:rPr>
              <a:t>&gt;</a:t>
            </a:r>
            <a:endParaRPr b="0" i="0" sz="18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6"/>
          <p:cNvSpPr txBox="1"/>
          <p:nvPr>
            <p:ph type="title"/>
          </p:nvPr>
        </p:nvSpPr>
        <p:spPr>
          <a:xfrm>
            <a:off x="685800" y="98468"/>
            <a:ext cx="10131425" cy="145626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Calibri"/>
              <a:buNone/>
            </a:pPr>
            <a:r>
              <a:rPr lang="en-GB"/>
              <a:t>&lt;footer&gt; </a:t>
            </a:r>
            <a:endParaRPr/>
          </a:p>
        </p:txBody>
      </p:sp>
      <p:sp>
        <p:nvSpPr>
          <p:cNvPr id="245" name="Google Shape;245;p6"/>
          <p:cNvSpPr txBox="1"/>
          <p:nvPr>
            <p:ph idx="1" type="body"/>
          </p:nvPr>
        </p:nvSpPr>
        <p:spPr>
          <a:xfrm>
            <a:off x="685801" y="1800225"/>
            <a:ext cx="10131425" cy="2838888"/>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00000"/>
              </a:lnSpc>
              <a:spcBef>
                <a:spcPts val="0"/>
              </a:spcBef>
              <a:spcAft>
                <a:spcPts val="0"/>
              </a:spcAft>
              <a:buSzPct val="100000"/>
              <a:buNone/>
            </a:pPr>
            <a:r>
              <a:rPr b="0" i="0" lang="en-GB">
                <a:solidFill>
                  <a:srgbClr val="222222"/>
                </a:solidFill>
                <a:latin typeface="Arial"/>
                <a:ea typeface="Arial"/>
                <a:cs typeface="Arial"/>
                <a:sym typeface="Arial"/>
              </a:rPr>
              <a:t>A &lt;footer&gt; element typically contains:</a:t>
            </a:r>
            <a:endParaRPr/>
          </a:p>
          <a:p>
            <a:pPr indent="-285750" lvl="0" marL="285750" rtl="0" algn="l">
              <a:lnSpc>
                <a:spcPct val="100000"/>
              </a:lnSpc>
              <a:spcBef>
                <a:spcPts val="1000"/>
              </a:spcBef>
              <a:spcAft>
                <a:spcPts val="0"/>
              </a:spcAft>
              <a:buSzPct val="100000"/>
              <a:buChar char="•"/>
            </a:pPr>
            <a:r>
              <a:rPr lang="en-GB">
                <a:solidFill>
                  <a:srgbClr val="222222"/>
                </a:solidFill>
                <a:latin typeface="Arial"/>
                <a:ea typeface="Arial"/>
                <a:cs typeface="Arial"/>
                <a:sym typeface="Arial"/>
              </a:rPr>
              <a:t>General information</a:t>
            </a:r>
            <a:endParaRPr/>
          </a:p>
          <a:p>
            <a:pPr indent="-285750" lvl="0" marL="285750" rtl="0" algn="l">
              <a:lnSpc>
                <a:spcPct val="100000"/>
              </a:lnSpc>
              <a:spcBef>
                <a:spcPts val="1000"/>
              </a:spcBef>
              <a:spcAft>
                <a:spcPts val="0"/>
              </a:spcAft>
              <a:buSzPct val="100000"/>
              <a:buChar char="•"/>
            </a:pPr>
            <a:r>
              <a:rPr b="0" i="0" lang="en-GB">
                <a:solidFill>
                  <a:srgbClr val="222222"/>
                </a:solidFill>
                <a:latin typeface="Arial"/>
                <a:ea typeface="Arial"/>
                <a:cs typeface="Arial"/>
                <a:sym typeface="Arial"/>
              </a:rPr>
              <a:t>How to contact</a:t>
            </a:r>
            <a:endParaRPr/>
          </a:p>
          <a:p>
            <a:pPr indent="-285750" lvl="0" marL="285750" rtl="0" algn="l">
              <a:lnSpc>
                <a:spcPct val="100000"/>
              </a:lnSpc>
              <a:spcBef>
                <a:spcPts val="1000"/>
              </a:spcBef>
              <a:spcAft>
                <a:spcPts val="0"/>
              </a:spcAft>
              <a:buSzPct val="100000"/>
              <a:buChar char="•"/>
            </a:pPr>
            <a:r>
              <a:rPr b="0" i="0" lang="en-GB">
                <a:solidFill>
                  <a:srgbClr val="222222"/>
                </a:solidFill>
                <a:latin typeface="Arial"/>
                <a:ea typeface="Arial"/>
                <a:cs typeface="Arial"/>
                <a:sym typeface="Arial"/>
              </a:rPr>
              <a:t>Copyright information</a:t>
            </a:r>
            <a:endParaRPr/>
          </a:p>
          <a:p>
            <a:pPr indent="-285750" lvl="0" marL="285750" rtl="0" algn="l">
              <a:lnSpc>
                <a:spcPct val="100000"/>
              </a:lnSpc>
              <a:spcBef>
                <a:spcPts val="1000"/>
              </a:spcBef>
              <a:spcAft>
                <a:spcPts val="0"/>
              </a:spcAft>
              <a:buSzPct val="100000"/>
              <a:buChar char="•"/>
            </a:pPr>
            <a:r>
              <a:rPr b="0" i="0" lang="en-GB">
                <a:solidFill>
                  <a:srgbClr val="222222"/>
                </a:solidFill>
                <a:latin typeface="Arial"/>
                <a:ea typeface="Arial"/>
                <a:cs typeface="Arial"/>
                <a:sym typeface="Arial"/>
              </a:rPr>
              <a:t>Address maybe</a:t>
            </a:r>
            <a:endParaRPr/>
          </a:p>
          <a:p>
            <a:pPr indent="-285750" lvl="0" marL="285750" rtl="0" algn="l">
              <a:lnSpc>
                <a:spcPct val="100000"/>
              </a:lnSpc>
              <a:spcBef>
                <a:spcPts val="1000"/>
              </a:spcBef>
              <a:spcAft>
                <a:spcPts val="0"/>
              </a:spcAft>
              <a:buSzPct val="100000"/>
              <a:buChar char="•"/>
            </a:pPr>
            <a:r>
              <a:rPr lang="en-GB">
                <a:solidFill>
                  <a:srgbClr val="222222"/>
                </a:solidFill>
                <a:latin typeface="Arial"/>
                <a:ea typeface="Arial"/>
                <a:cs typeface="Arial"/>
                <a:sym typeface="Arial"/>
              </a:rPr>
              <a:t>Or related links</a:t>
            </a:r>
            <a:endParaRPr/>
          </a:p>
          <a:p>
            <a:pPr indent="-188595" lvl="0" marL="285750" rtl="0" algn="l">
              <a:lnSpc>
                <a:spcPct val="100000"/>
              </a:lnSpc>
              <a:spcBef>
                <a:spcPts val="1000"/>
              </a:spcBef>
              <a:spcAft>
                <a:spcPts val="0"/>
              </a:spcAft>
              <a:buSzPct val="100000"/>
              <a:buNone/>
            </a:pPr>
            <a:r>
              <a:t/>
            </a:r>
            <a:endParaRPr>
              <a:solidFill>
                <a:srgbClr val="222222"/>
              </a:solidFill>
              <a:latin typeface="Arial"/>
              <a:ea typeface="Arial"/>
              <a:cs typeface="Arial"/>
              <a:sym typeface="Arial"/>
            </a:endParaRPr>
          </a:p>
          <a:p>
            <a:pPr indent="0" lvl="0" marL="0" rtl="0" algn="l">
              <a:lnSpc>
                <a:spcPct val="100000"/>
              </a:lnSpc>
              <a:spcBef>
                <a:spcPts val="1000"/>
              </a:spcBef>
              <a:spcAft>
                <a:spcPts val="0"/>
              </a:spcAft>
              <a:buSzPct val="100000"/>
              <a:buNone/>
            </a:pPr>
            <a:r>
              <a:rPr lang="en-GB">
                <a:solidFill>
                  <a:srgbClr val="222222"/>
                </a:solidFill>
                <a:latin typeface="Arial"/>
                <a:ea typeface="Arial"/>
                <a:cs typeface="Arial"/>
                <a:sym typeface="Arial"/>
              </a:rPr>
              <a:t>&lt;footer&gt; is a block element nearly identical to a &lt;div&gt;</a:t>
            </a:r>
            <a:endParaRPr/>
          </a:p>
          <a:p>
            <a:pPr indent="0" lvl="0" marL="0" rtl="0" algn="l">
              <a:lnSpc>
                <a:spcPct val="100000"/>
              </a:lnSpc>
              <a:spcBef>
                <a:spcPts val="1000"/>
              </a:spcBef>
              <a:spcAft>
                <a:spcPts val="0"/>
              </a:spcAft>
              <a:buSzPct val="100000"/>
              <a:buNone/>
            </a:pPr>
            <a:r>
              <a:rPr lang="en-GB" u="sng">
                <a:solidFill>
                  <a:schemeClr val="hlink"/>
                </a:solidFill>
                <a:hlinkClick r:id="rId3"/>
              </a:rPr>
              <a:t>https://www.w3schools.com/tags/tag_footer.asp</a:t>
            </a:r>
            <a:endParaRPr/>
          </a:p>
        </p:txBody>
      </p:sp>
      <p:sp>
        <p:nvSpPr>
          <p:cNvPr id="246" name="Google Shape;246;p6"/>
          <p:cNvSpPr txBox="1"/>
          <p:nvPr/>
        </p:nvSpPr>
        <p:spPr>
          <a:xfrm>
            <a:off x="685800" y="4639113"/>
            <a:ext cx="10563838" cy="2031325"/>
          </a:xfrm>
          <a:prstGeom prst="rect">
            <a:avLst/>
          </a:prstGeom>
          <a:solidFill>
            <a:srgbClr val="26262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808080"/>
                </a:solidFill>
                <a:latin typeface="Consolas"/>
                <a:ea typeface="Consolas"/>
                <a:cs typeface="Consolas"/>
                <a:sym typeface="Consolas"/>
              </a:rPr>
              <a:t>&lt;</a:t>
            </a:r>
            <a:r>
              <a:rPr b="0" i="0" lang="en-GB" sz="1400" u="none" cap="none" strike="noStrike">
                <a:solidFill>
                  <a:srgbClr val="569CD6"/>
                </a:solidFill>
                <a:latin typeface="Consolas"/>
                <a:ea typeface="Consolas"/>
                <a:cs typeface="Consolas"/>
                <a:sym typeface="Consolas"/>
              </a:rPr>
              <a:t>footer</a:t>
            </a:r>
            <a:r>
              <a:rPr b="0" i="0" lang="en-GB" sz="1400" u="none" cap="none" strike="noStrike">
                <a:solidFill>
                  <a:srgbClr val="D4D4D4"/>
                </a:solidFill>
                <a:latin typeface="Consolas"/>
                <a:ea typeface="Consolas"/>
                <a:cs typeface="Consolas"/>
                <a:sym typeface="Consolas"/>
              </a:rPr>
              <a:t> </a:t>
            </a:r>
            <a:r>
              <a:rPr b="0" i="0" lang="en-GB" sz="1400" u="none" cap="none" strike="noStrike">
                <a:solidFill>
                  <a:srgbClr val="9CDCFE"/>
                </a:solidFill>
                <a:latin typeface="Consolas"/>
                <a:ea typeface="Consolas"/>
                <a:cs typeface="Consolas"/>
                <a:sym typeface="Consolas"/>
              </a:rPr>
              <a:t>class</a:t>
            </a:r>
            <a:r>
              <a:rPr b="0" i="0" lang="en-GB" sz="1400" u="none" cap="none" strike="noStrike">
                <a:solidFill>
                  <a:srgbClr val="D4D4D4"/>
                </a:solidFill>
                <a:latin typeface="Consolas"/>
                <a:ea typeface="Consolas"/>
                <a:cs typeface="Consolas"/>
                <a:sym typeface="Consolas"/>
              </a:rPr>
              <a:t>=</a:t>
            </a:r>
            <a:r>
              <a:rPr b="0" i="0" lang="en-GB" sz="1400" u="none" cap="none" strike="noStrike">
                <a:solidFill>
                  <a:srgbClr val="CE9178"/>
                </a:solidFill>
                <a:latin typeface="Consolas"/>
                <a:ea typeface="Consolas"/>
                <a:cs typeface="Consolas"/>
                <a:sym typeface="Consolas"/>
              </a:rPr>
              <a:t>"footer-container"</a:t>
            </a:r>
            <a:r>
              <a:rPr b="0" i="0" lang="en-GB" sz="1400" u="none" cap="none" strike="noStrike">
                <a:solidFill>
                  <a:srgbClr val="808080"/>
                </a:solidFill>
                <a:latin typeface="Consolas"/>
                <a:ea typeface="Consolas"/>
                <a:cs typeface="Consolas"/>
                <a:sym typeface="Consolas"/>
              </a:rPr>
              <a:t>&gt;</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D4D4D4"/>
                </a:solidFill>
                <a:latin typeface="Consolas"/>
                <a:ea typeface="Consolas"/>
                <a:cs typeface="Consolas"/>
                <a:sym typeface="Consolas"/>
              </a:rPr>
              <a:t>  </a:t>
            </a:r>
            <a:r>
              <a:rPr b="0" i="0" lang="en-GB" sz="1400" u="none" cap="none" strike="noStrike">
                <a:solidFill>
                  <a:srgbClr val="808080"/>
                </a:solidFill>
                <a:latin typeface="Consolas"/>
                <a:ea typeface="Consolas"/>
                <a:cs typeface="Consolas"/>
                <a:sym typeface="Consolas"/>
              </a:rPr>
              <a:t>&lt;</a:t>
            </a:r>
            <a:r>
              <a:rPr b="0" i="0" lang="en-GB" sz="1400" u="none" cap="none" strike="noStrike">
                <a:solidFill>
                  <a:srgbClr val="569CD6"/>
                </a:solidFill>
                <a:latin typeface="Consolas"/>
                <a:ea typeface="Consolas"/>
                <a:cs typeface="Consolas"/>
                <a:sym typeface="Consolas"/>
              </a:rPr>
              <a:t>div</a:t>
            </a:r>
            <a:r>
              <a:rPr b="0" i="0" lang="en-GB" sz="1400" u="none" cap="none" strike="noStrike">
                <a:solidFill>
                  <a:srgbClr val="D4D4D4"/>
                </a:solidFill>
                <a:latin typeface="Consolas"/>
                <a:ea typeface="Consolas"/>
                <a:cs typeface="Consolas"/>
                <a:sym typeface="Consolas"/>
              </a:rPr>
              <a:t> </a:t>
            </a:r>
            <a:r>
              <a:rPr b="0" i="0" lang="en-GB" sz="1400" u="none" cap="none" strike="noStrike">
                <a:solidFill>
                  <a:srgbClr val="9CDCFE"/>
                </a:solidFill>
                <a:latin typeface="Consolas"/>
                <a:ea typeface="Consolas"/>
                <a:cs typeface="Consolas"/>
                <a:sym typeface="Consolas"/>
              </a:rPr>
              <a:t>class</a:t>
            </a:r>
            <a:r>
              <a:rPr b="0" i="0" lang="en-GB" sz="1400" u="none" cap="none" strike="noStrike">
                <a:solidFill>
                  <a:srgbClr val="D4D4D4"/>
                </a:solidFill>
                <a:latin typeface="Consolas"/>
                <a:ea typeface="Consolas"/>
                <a:cs typeface="Consolas"/>
                <a:sym typeface="Consolas"/>
              </a:rPr>
              <a:t>=</a:t>
            </a:r>
            <a:r>
              <a:rPr b="0" i="0" lang="en-GB" sz="1400" u="none" cap="none" strike="noStrike">
                <a:solidFill>
                  <a:srgbClr val="CE9178"/>
                </a:solidFill>
                <a:latin typeface="Consolas"/>
                <a:ea typeface="Consolas"/>
                <a:cs typeface="Consolas"/>
                <a:sym typeface="Consolas"/>
              </a:rPr>
              <a:t>"footer-social-openings"</a:t>
            </a:r>
            <a:r>
              <a:rPr b="0" i="0" lang="en-GB" sz="1400" u="none" cap="none" strike="noStrike">
                <a:solidFill>
                  <a:srgbClr val="808080"/>
                </a:solidFill>
                <a:latin typeface="Consolas"/>
                <a:ea typeface="Consolas"/>
                <a:cs typeface="Consolas"/>
                <a:sym typeface="Consolas"/>
              </a:rPr>
              <a:t>&gt;</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D4D4D4"/>
                </a:solidFill>
                <a:latin typeface="Consolas"/>
                <a:ea typeface="Consolas"/>
                <a:cs typeface="Consolas"/>
                <a:sym typeface="Consolas"/>
              </a:rPr>
              <a:t>    </a:t>
            </a:r>
            <a:r>
              <a:rPr b="0" i="0" lang="en-GB" sz="1400" u="none" cap="none" strike="noStrike">
                <a:solidFill>
                  <a:srgbClr val="808080"/>
                </a:solidFill>
                <a:latin typeface="Consolas"/>
                <a:ea typeface="Consolas"/>
                <a:cs typeface="Consolas"/>
                <a:sym typeface="Consolas"/>
              </a:rPr>
              <a:t>&lt;</a:t>
            </a:r>
            <a:r>
              <a:rPr b="0" i="0" lang="en-GB" sz="1400" u="none" cap="none" strike="noStrike">
                <a:solidFill>
                  <a:srgbClr val="569CD6"/>
                </a:solidFill>
                <a:latin typeface="Consolas"/>
                <a:ea typeface="Consolas"/>
                <a:cs typeface="Consolas"/>
                <a:sym typeface="Consolas"/>
              </a:rPr>
              <a:t>a</a:t>
            </a:r>
            <a:r>
              <a:rPr b="0" i="0" lang="en-GB" sz="1400" u="none" cap="none" strike="noStrike">
                <a:solidFill>
                  <a:srgbClr val="D4D4D4"/>
                </a:solidFill>
                <a:latin typeface="Consolas"/>
                <a:ea typeface="Consolas"/>
                <a:cs typeface="Consolas"/>
                <a:sym typeface="Consolas"/>
              </a:rPr>
              <a:t> </a:t>
            </a:r>
            <a:r>
              <a:rPr b="0" i="0" lang="en-GB" sz="1400" u="none" cap="none" strike="noStrike">
                <a:solidFill>
                  <a:srgbClr val="9CDCFE"/>
                </a:solidFill>
                <a:latin typeface="Consolas"/>
                <a:ea typeface="Consolas"/>
                <a:cs typeface="Consolas"/>
                <a:sym typeface="Consolas"/>
              </a:rPr>
              <a:t>href</a:t>
            </a:r>
            <a:r>
              <a:rPr b="0" i="0" lang="en-GB" sz="1400" u="none" cap="none" strike="noStrike">
                <a:solidFill>
                  <a:srgbClr val="D4D4D4"/>
                </a:solidFill>
                <a:latin typeface="Consolas"/>
                <a:ea typeface="Consolas"/>
                <a:cs typeface="Consolas"/>
                <a:sym typeface="Consolas"/>
              </a:rPr>
              <a:t>=</a:t>
            </a:r>
            <a:r>
              <a:rPr b="0" i="0" lang="en-GB" sz="1400" u="none" cap="none" strike="noStrike">
                <a:solidFill>
                  <a:srgbClr val="CE9178"/>
                </a:solidFill>
                <a:latin typeface="Consolas"/>
                <a:ea typeface="Consolas"/>
                <a:cs typeface="Consolas"/>
                <a:sym typeface="Consolas"/>
              </a:rPr>
              <a:t>"https://www.facebook.com/HeavinCarpets/"</a:t>
            </a:r>
            <a:r>
              <a:rPr b="0" i="0" lang="en-GB" sz="1400" u="none" cap="none" strike="noStrike">
                <a:solidFill>
                  <a:srgbClr val="808080"/>
                </a:solidFill>
                <a:latin typeface="Consolas"/>
                <a:ea typeface="Consolas"/>
                <a:cs typeface="Consolas"/>
                <a:sym typeface="Consolas"/>
              </a:rPr>
              <a:t>&gt;&lt;</a:t>
            </a:r>
            <a:r>
              <a:rPr b="0" i="0" lang="en-GB" sz="1400" u="none" cap="none" strike="noStrike">
                <a:solidFill>
                  <a:srgbClr val="569CD6"/>
                </a:solidFill>
                <a:latin typeface="Consolas"/>
                <a:ea typeface="Consolas"/>
                <a:cs typeface="Consolas"/>
                <a:sym typeface="Consolas"/>
              </a:rPr>
              <a:t>span</a:t>
            </a:r>
            <a:r>
              <a:rPr b="0" i="0" lang="en-GB" sz="1400" u="none" cap="none" strike="noStrike">
                <a:solidFill>
                  <a:srgbClr val="D4D4D4"/>
                </a:solidFill>
                <a:latin typeface="Consolas"/>
                <a:ea typeface="Consolas"/>
                <a:cs typeface="Consolas"/>
                <a:sym typeface="Consolas"/>
              </a:rPr>
              <a:t> </a:t>
            </a:r>
            <a:r>
              <a:rPr b="0" i="0" lang="en-GB" sz="1400" u="none" cap="none" strike="noStrike">
                <a:solidFill>
                  <a:srgbClr val="9CDCFE"/>
                </a:solidFill>
                <a:latin typeface="Consolas"/>
                <a:ea typeface="Consolas"/>
                <a:cs typeface="Consolas"/>
                <a:sym typeface="Consolas"/>
              </a:rPr>
              <a:t>class</a:t>
            </a:r>
            <a:r>
              <a:rPr b="0" i="0" lang="en-GB" sz="1400" u="none" cap="none" strike="noStrike">
                <a:solidFill>
                  <a:srgbClr val="D4D4D4"/>
                </a:solidFill>
                <a:latin typeface="Consolas"/>
                <a:ea typeface="Consolas"/>
                <a:cs typeface="Consolas"/>
                <a:sym typeface="Consolas"/>
              </a:rPr>
              <a:t>=</a:t>
            </a:r>
            <a:r>
              <a:rPr b="0" i="0" lang="en-GB" sz="1400" u="none" cap="none" strike="noStrike">
                <a:solidFill>
                  <a:srgbClr val="CE9178"/>
                </a:solidFill>
                <a:latin typeface="Consolas"/>
                <a:ea typeface="Consolas"/>
                <a:cs typeface="Consolas"/>
                <a:sym typeface="Consolas"/>
              </a:rPr>
              <a:t>"fab fa-facebook-square"</a:t>
            </a:r>
            <a:r>
              <a:rPr b="0" i="0" lang="en-GB" sz="1400" u="none" cap="none" strike="noStrike">
                <a:solidFill>
                  <a:srgbClr val="808080"/>
                </a:solidFill>
                <a:latin typeface="Consolas"/>
                <a:ea typeface="Consolas"/>
                <a:cs typeface="Consolas"/>
                <a:sym typeface="Consolas"/>
              </a:rPr>
              <a:t>&gt;&lt;/</a:t>
            </a:r>
            <a:r>
              <a:rPr b="0" i="0" lang="en-GB" sz="1400" u="none" cap="none" strike="noStrike">
                <a:solidFill>
                  <a:srgbClr val="569CD6"/>
                </a:solidFill>
                <a:latin typeface="Consolas"/>
                <a:ea typeface="Consolas"/>
                <a:cs typeface="Consolas"/>
                <a:sym typeface="Consolas"/>
              </a:rPr>
              <a:t>span</a:t>
            </a:r>
            <a:r>
              <a:rPr b="0" i="0" lang="en-GB" sz="1400" u="none" cap="none" strike="noStrike">
                <a:solidFill>
                  <a:srgbClr val="808080"/>
                </a:solidFill>
                <a:latin typeface="Consolas"/>
                <a:ea typeface="Consolas"/>
                <a:cs typeface="Consolas"/>
                <a:sym typeface="Consolas"/>
              </a:rPr>
              <a:t>&gt;&lt;/</a:t>
            </a:r>
            <a:r>
              <a:rPr b="0" i="0" lang="en-GB" sz="1400" u="none" cap="none" strike="noStrike">
                <a:solidFill>
                  <a:srgbClr val="569CD6"/>
                </a:solidFill>
                <a:latin typeface="Consolas"/>
                <a:ea typeface="Consolas"/>
                <a:cs typeface="Consolas"/>
                <a:sym typeface="Consolas"/>
              </a:rPr>
              <a:t>a</a:t>
            </a:r>
            <a:r>
              <a:rPr b="0" i="0" lang="en-GB" sz="1400" u="none" cap="none" strike="noStrike">
                <a:solidFill>
                  <a:srgbClr val="808080"/>
                </a:solidFill>
                <a:latin typeface="Consolas"/>
                <a:ea typeface="Consolas"/>
                <a:cs typeface="Consolas"/>
                <a:sym typeface="Consolas"/>
              </a:rPr>
              <a:t>&gt;</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D4D4D4"/>
                </a:solidFill>
                <a:latin typeface="Consolas"/>
                <a:ea typeface="Consolas"/>
                <a:cs typeface="Consolas"/>
                <a:sym typeface="Consolas"/>
              </a:rPr>
              <a:t>  </a:t>
            </a:r>
            <a:r>
              <a:rPr b="0" i="0" lang="en-GB" sz="1400" u="none" cap="none" strike="noStrike">
                <a:solidFill>
                  <a:srgbClr val="808080"/>
                </a:solidFill>
                <a:latin typeface="Consolas"/>
                <a:ea typeface="Consolas"/>
                <a:cs typeface="Consolas"/>
                <a:sym typeface="Consolas"/>
              </a:rPr>
              <a:t>&lt;/</a:t>
            </a:r>
            <a:r>
              <a:rPr b="0" i="0" lang="en-GB" sz="1400" u="none" cap="none" strike="noStrike">
                <a:solidFill>
                  <a:srgbClr val="569CD6"/>
                </a:solidFill>
                <a:latin typeface="Consolas"/>
                <a:ea typeface="Consolas"/>
                <a:cs typeface="Consolas"/>
                <a:sym typeface="Consolas"/>
              </a:rPr>
              <a:t>div</a:t>
            </a:r>
            <a:r>
              <a:rPr b="0" i="0" lang="en-GB" sz="1400" u="none" cap="none" strike="noStrike">
                <a:solidFill>
                  <a:srgbClr val="808080"/>
                </a:solidFill>
                <a:latin typeface="Consolas"/>
                <a:ea typeface="Consolas"/>
                <a:cs typeface="Consolas"/>
                <a:sym typeface="Consolas"/>
              </a:rPr>
              <a:t>&gt;</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D4D4D4"/>
                </a:solidFill>
                <a:latin typeface="Consolas"/>
                <a:ea typeface="Consolas"/>
                <a:cs typeface="Consolas"/>
                <a:sym typeface="Consolas"/>
              </a:rPr>
              <a:t>  </a:t>
            </a:r>
            <a:r>
              <a:rPr b="0" i="0" lang="en-GB" sz="1400" u="none" cap="none" strike="noStrike">
                <a:solidFill>
                  <a:srgbClr val="808080"/>
                </a:solidFill>
                <a:latin typeface="Consolas"/>
                <a:ea typeface="Consolas"/>
                <a:cs typeface="Consolas"/>
                <a:sym typeface="Consolas"/>
              </a:rPr>
              <a:t>&lt;</a:t>
            </a:r>
            <a:r>
              <a:rPr b="0" i="0" lang="en-GB" sz="1400" u="none" cap="none" strike="noStrike">
                <a:solidFill>
                  <a:srgbClr val="569CD6"/>
                </a:solidFill>
                <a:latin typeface="Consolas"/>
                <a:ea typeface="Consolas"/>
                <a:cs typeface="Consolas"/>
                <a:sym typeface="Consolas"/>
              </a:rPr>
              <a:t>div</a:t>
            </a:r>
            <a:r>
              <a:rPr b="0" i="0" lang="en-GB" sz="1400" u="none" cap="none" strike="noStrike">
                <a:solidFill>
                  <a:srgbClr val="D4D4D4"/>
                </a:solidFill>
                <a:latin typeface="Consolas"/>
                <a:ea typeface="Consolas"/>
                <a:cs typeface="Consolas"/>
                <a:sym typeface="Consolas"/>
              </a:rPr>
              <a:t> </a:t>
            </a:r>
            <a:r>
              <a:rPr b="0" i="0" lang="en-GB" sz="1400" u="none" cap="none" strike="noStrike">
                <a:solidFill>
                  <a:srgbClr val="9CDCFE"/>
                </a:solidFill>
                <a:latin typeface="Consolas"/>
                <a:ea typeface="Consolas"/>
                <a:cs typeface="Consolas"/>
                <a:sym typeface="Consolas"/>
              </a:rPr>
              <a:t>class</a:t>
            </a:r>
            <a:r>
              <a:rPr b="0" i="0" lang="en-GB" sz="1400" u="none" cap="none" strike="noStrike">
                <a:solidFill>
                  <a:srgbClr val="D4D4D4"/>
                </a:solidFill>
                <a:latin typeface="Consolas"/>
                <a:ea typeface="Consolas"/>
                <a:cs typeface="Consolas"/>
                <a:sym typeface="Consolas"/>
              </a:rPr>
              <a:t>=</a:t>
            </a:r>
            <a:r>
              <a:rPr b="0" i="0" lang="en-GB" sz="1400" u="none" cap="none" strike="noStrike">
                <a:solidFill>
                  <a:srgbClr val="CE9178"/>
                </a:solidFill>
                <a:latin typeface="Consolas"/>
                <a:ea typeface="Consolas"/>
                <a:cs typeface="Consolas"/>
                <a:sym typeface="Consolas"/>
              </a:rPr>
              <a:t>"footer-openings"</a:t>
            </a:r>
            <a:r>
              <a:rPr b="0" i="0" lang="en-GB" sz="1400" u="none" cap="none" strike="noStrike">
                <a:solidFill>
                  <a:srgbClr val="808080"/>
                </a:solidFill>
                <a:latin typeface="Consolas"/>
                <a:ea typeface="Consolas"/>
                <a:cs typeface="Consolas"/>
                <a:sym typeface="Consolas"/>
              </a:rPr>
              <a:t>&gt;</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D4D4D4"/>
                </a:solidFill>
                <a:latin typeface="Consolas"/>
                <a:ea typeface="Consolas"/>
                <a:cs typeface="Consolas"/>
                <a:sym typeface="Consolas"/>
              </a:rPr>
              <a:t>    </a:t>
            </a:r>
            <a:r>
              <a:rPr b="0" i="0" lang="en-GB" sz="1400" u="none" cap="none" strike="noStrike">
                <a:solidFill>
                  <a:srgbClr val="808080"/>
                </a:solidFill>
                <a:latin typeface="Consolas"/>
                <a:ea typeface="Consolas"/>
                <a:cs typeface="Consolas"/>
                <a:sym typeface="Consolas"/>
              </a:rPr>
              <a:t>&lt;</a:t>
            </a:r>
            <a:r>
              <a:rPr b="0" i="0" lang="en-GB" sz="1400" u="none" cap="none" strike="noStrike">
                <a:solidFill>
                  <a:srgbClr val="569CD6"/>
                </a:solidFill>
                <a:latin typeface="Consolas"/>
                <a:ea typeface="Consolas"/>
                <a:cs typeface="Consolas"/>
                <a:sym typeface="Consolas"/>
              </a:rPr>
              <a:t>div</a:t>
            </a:r>
            <a:r>
              <a:rPr b="0" i="0" lang="en-GB" sz="1400" u="none" cap="none" strike="noStrike">
                <a:solidFill>
                  <a:srgbClr val="808080"/>
                </a:solidFill>
                <a:latin typeface="Consolas"/>
                <a:ea typeface="Consolas"/>
                <a:cs typeface="Consolas"/>
                <a:sym typeface="Consolas"/>
              </a:rPr>
              <a:t>&gt;</a:t>
            </a:r>
            <a:r>
              <a:rPr b="0" i="0" lang="en-GB" sz="1400" u="none" cap="none" strike="noStrike">
                <a:solidFill>
                  <a:srgbClr val="D4D4D4"/>
                </a:solidFill>
                <a:latin typeface="Consolas"/>
                <a:ea typeface="Consolas"/>
                <a:cs typeface="Consolas"/>
                <a:sym typeface="Consolas"/>
              </a:rPr>
              <a:t>Mon - Sat: 9:30am - 5:00pm</a:t>
            </a:r>
            <a:r>
              <a:rPr b="0" i="0" lang="en-GB" sz="1400" u="none" cap="none" strike="noStrike">
                <a:solidFill>
                  <a:srgbClr val="808080"/>
                </a:solidFill>
                <a:latin typeface="Consolas"/>
                <a:ea typeface="Consolas"/>
                <a:cs typeface="Consolas"/>
                <a:sym typeface="Consolas"/>
              </a:rPr>
              <a:t>&lt;/</a:t>
            </a:r>
            <a:r>
              <a:rPr b="0" i="0" lang="en-GB" sz="1400" u="none" cap="none" strike="noStrike">
                <a:solidFill>
                  <a:srgbClr val="569CD6"/>
                </a:solidFill>
                <a:latin typeface="Consolas"/>
                <a:ea typeface="Consolas"/>
                <a:cs typeface="Consolas"/>
                <a:sym typeface="Consolas"/>
              </a:rPr>
              <a:t>div</a:t>
            </a:r>
            <a:r>
              <a:rPr b="0" i="0" lang="en-GB" sz="1400" u="none" cap="none" strike="noStrike">
                <a:solidFill>
                  <a:srgbClr val="808080"/>
                </a:solidFill>
                <a:latin typeface="Consolas"/>
                <a:ea typeface="Consolas"/>
                <a:cs typeface="Consolas"/>
                <a:sym typeface="Consolas"/>
              </a:rPr>
              <a:t>&gt;</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D4D4D4"/>
                </a:solidFill>
                <a:latin typeface="Consolas"/>
                <a:ea typeface="Consolas"/>
                <a:cs typeface="Consolas"/>
                <a:sym typeface="Consolas"/>
              </a:rPr>
              <a:t>    </a:t>
            </a:r>
            <a:r>
              <a:rPr b="0" i="0" lang="en-GB" sz="1400" u="none" cap="none" strike="noStrike">
                <a:solidFill>
                  <a:srgbClr val="808080"/>
                </a:solidFill>
                <a:latin typeface="Consolas"/>
                <a:ea typeface="Consolas"/>
                <a:cs typeface="Consolas"/>
                <a:sym typeface="Consolas"/>
              </a:rPr>
              <a:t>&lt;</a:t>
            </a:r>
            <a:r>
              <a:rPr b="0" i="0" lang="en-GB" sz="1400" u="none" cap="none" strike="noStrike">
                <a:solidFill>
                  <a:srgbClr val="569CD6"/>
                </a:solidFill>
                <a:latin typeface="Consolas"/>
                <a:ea typeface="Consolas"/>
                <a:cs typeface="Consolas"/>
                <a:sym typeface="Consolas"/>
              </a:rPr>
              <a:t>div</a:t>
            </a:r>
            <a:r>
              <a:rPr b="0" i="0" lang="en-GB" sz="1400" u="none" cap="none" strike="noStrike">
                <a:solidFill>
                  <a:srgbClr val="808080"/>
                </a:solidFill>
                <a:latin typeface="Consolas"/>
                <a:ea typeface="Consolas"/>
                <a:cs typeface="Consolas"/>
                <a:sym typeface="Consolas"/>
              </a:rPr>
              <a:t>&gt;</a:t>
            </a:r>
            <a:r>
              <a:rPr b="0" i="0" lang="en-GB" sz="1400" u="none" cap="none" strike="noStrike">
                <a:solidFill>
                  <a:srgbClr val="D4D4D4"/>
                </a:solidFill>
                <a:latin typeface="Consolas"/>
                <a:ea typeface="Consolas"/>
                <a:cs typeface="Consolas"/>
                <a:sym typeface="Consolas"/>
              </a:rPr>
              <a:t>Sun: Closed</a:t>
            </a:r>
            <a:r>
              <a:rPr b="0" i="0" lang="en-GB" sz="1400" u="none" cap="none" strike="noStrike">
                <a:solidFill>
                  <a:srgbClr val="808080"/>
                </a:solidFill>
                <a:latin typeface="Consolas"/>
                <a:ea typeface="Consolas"/>
                <a:cs typeface="Consolas"/>
                <a:sym typeface="Consolas"/>
              </a:rPr>
              <a:t>&lt;/</a:t>
            </a:r>
            <a:r>
              <a:rPr b="0" i="0" lang="en-GB" sz="1400" u="none" cap="none" strike="noStrike">
                <a:solidFill>
                  <a:srgbClr val="569CD6"/>
                </a:solidFill>
                <a:latin typeface="Consolas"/>
                <a:ea typeface="Consolas"/>
                <a:cs typeface="Consolas"/>
                <a:sym typeface="Consolas"/>
              </a:rPr>
              <a:t>div</a:t>
            </a:r>
            <a:r>
              <a:rPr b="0" i="0" lang="en-GB" sz="1400" u="none" cap="none" strike="noStrike">
                <a:solidFill>
                  <a:srgbClr val="808080"/>
                </a:solidFill>
                <a:latin typeface="Consolas"/>
                <a:ea typeface="Consolas"/>
                <a:cs typeface="Consolas"/>
                <a:sym typeface="Consolas"/>
              </a:rPr>
              <a:t>&gt;</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D4D4D4"/>
                </a:solidFill>
                <a:latin typeface="Consolas"/>
                <a:ea typeface="Consolas"/>
                <a:cs typeface="Consolas"/>
                <a:sym typeface="Consolas"/>
              </a:rPr>
              <a:t>  </a:t>
            </a:r>
            <a:r>
              <a:rPr b="0" i="0" lang="en-GB" sz="1400" u="none" cap="none" strike="noStrike">
                <a:solidFill>
                  <a:srgbClr val="808080"/>
                </a:solidFill>
                <a:latin typeface="Consolas"/>
                <a:ea typeface="Consolas"/>
                <a:cs typeface="Consolas"/>
                <a:sym typeface="Consolas"/>
              </a:rPr>
              <a:t>&lt;/</a:t>
            </a:r>
            <a:r>
              <a:rPr b="0" i="0" lang="en-GB" sz="1400" u="none" cap="none" strike="noStrike">
                <a:solidFill>
                  <a:srgbClr val="569CD6"/>
                </a:solidFill>
                <a:latin typeface="Consolas"/>
                <a:ea typeface="Consolas"/>
                <a:cs typeface="Consolas"/>
                <a:sym typeface="Consolas"/>
              </a:rPr>
              <a:t>div</a:t>
            </a:r>
            <a:r>
              <a:rPr b="0" i="0" lang="en-GB" sz="1400" u="none" cap="none" strike="noStrike">
                <a:solidFill>
                  <a:srgbClr val="808080"/>
                </a:solidFill>
                <a:latin typeface="Consolas"/>
                <a:ea typeface="Consolas"/>
                <a:cs typeface="Consolas"/>
                <a:sym typeface="Consolas"/>
              </a:rPr>
              <a:t>&gt;</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808080"/>
                </a:solidFill>
                <a:latin typeface="Consolas"/>
                <a:ea typeface="Consolas"/>
                <a:cs typeface="Consolas"/>
                <a:sym typeface="Consolas"/>
              </a:rPr>
              <a:t>&lt;/</a:t>
            </a:r>
            <a:r>
              <a:rPr b="0" i="0" lang="en-GB" sz="1400" u="none" cap="none" strike="noStrike">
                <a:solidFill>
                  <a:srgbClr val="569CD6"/>
                </a:solidFill>
                <a:latin typeface="Consolas"/>
                <a:ea typeface="Consolas"/>
                <a:cs typeface="Consolas"/>
                <a:sym typeface="Consolas"/>
              </a:rPr>
              <a:t>footer</a:t>
            </a:r>
            <a:r>
              <a:rPr b="0" i="0" lang="en-GB" sz="1400" u="none" cap="none" strike="noStrike">
                <a:solidFill>
                  <a:srgbClr val="808080"/>
                </a:solidFill>
                <a:latin typeface="Consolas"/>
                <a:ea typeface="Consolas"/>
                <a:cs typeface="Consolas"/>
                <a:sym typeface="Consolas"/>
              </a:rPr>
              <a:t>&gt;</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7"/>
          <p:cNvSpPr txBox="1"/>
          <p:nvPr>
            <p:ph type="title"/>
          </p:nvPr>
        </p:nvSpPr>
        <p:spPr>
          <a:xfrm>
            <a:off x="685800" y="98468"/>
            <a:ext cx="10131425" cy="145626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Calibri"/>
              <a:buNone/>
            </a:pPr>
            <a:r>
              <a:rPr lang="en-GB"/>
              <a:t>&lt;article&gt; </a:t>
            </a:r>
            <a:endParaRPr/>
          </a:p>
        </p:txBody>
      </p:sp>
      <p:sp>
        <p:nvSpPr>
          <p:cNvPr id="252" name="Google Shape;252;p7"/>
          <p:cNvSpPr txBox="1"/>
          <p:nvPr>
            <p:ph idx="1" type="body"/>
          </p:nvPr>
        </p:nvSpPr>
        <p:spPr>
          <a:xfrm>
            <a:off x="685801" y="1800225"/>
            <a:ext cx="10131425" cy="267949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b="0" i="0" lang="en-GB">
                <a:solidFill>
                  <a:srgbClr val="222222"/>
                </a:solidFill>
                <a:latin typeface="Arial"/>
                <a:ea typeface="Arial"/>
                <a:cs typeface="Arial"/>
                <a:sym typeface="Arial"/>
              </a:rPr>
              <a:t>An article tag is used to enclose the content of the page. This content could be a news article, a blog post, forum post, or even comment on articles or sidebar widgets having a heading.</a:t>
            </a:r>
            <a:endParaRPr/>
          </a:p>
          <a:p>
            <a:pPr indent="0" lvl="0" marL="0" rtl="0" algn="l">
              <a:lnSpc>
                <a:spcPct val="100000"/>
              </a:lnSpc>
              <a:spcBef>
                <a:spcPts val="1000"/>
              </a:spcBef>
              <a:spcAft>
                <a:spcPts val="0"/>
              </a:spcAft>
              <a:buSzPts val="1800"/>
              <a:buNone/>
            </a:pPr>
            <a:r>
              <a:rPr lang="en-GB">
                <a:solidFill>
                  <a:srgbClr val="222222"/>
                </a:solidFill>
                <a:latin typeface="Arial"/>
                <a:ea typeface="Arial"/>
                <a:cs typeface="Arial"/>
                <a:sym typeface="Arial"/>
              </a:rPr>
              <a:t>Typically an article would contain a header and a paragraph or sections</a:t>
            </a:r>
            <a:endParaRPr/>
          </a:p>
          <a:p>
            <a:pPr indent="0" lvl="0" marL="0" rtl="0" algn="l">
              <a:lnSpc>
                <a:spcPct val="100000"/>
              </a:lnSpc>
              <a:spcBef>
                <a:spcPts val="1000"/>
              </a:spcBef>
              <a:spcAft>
                <a:spcPts val="0"/>
              </a:spcAft>
              <a:buSzPts val="1800"/>
              <a:buNone/>
            </a:pPr>
            <a:r>
              <a:t/>
            </a:r>
            <a:endParaRPr>
              <a:solidFill>
                <a:srgbClr val="222222"/>
              </a:solidFill>
              <a:latin typeface="Arial"/>
              <a:ea typeface="Arial"/>
              <a:cs typeface="Arial"/>
              <a:sym typeface="Arial"/>
            </a:endParaRPr>
          </a:p>
          <a:p>
            <a:pPr indent="0" lvl="0" marL="0" rtl="0" algn="l">
              <a:lnSpc>
                <a:spcPct val="100000"/>
              </a:lnSpc>
              <a:spcBef>
                <a:spcPts val="1000"/>
              </a:spcBef>
              <a:spcAft>
                <a:spcPts val="0"/>
              </a:spcAft>
              <a:buSzPts val="1800"/>
              <a:buNone/>
            </a:pPr>
            <a:r>
              <a:rPr lang="en-GB">
                <a:solidFill>
                  <a:srgbClr val="222222"/>
                </a:solidFill>
                <a:latin typeface="Arial"/>
                <a:ea typeface="Arial"/>
                <a:cs typeface="Arial"/>
                <a:sym typeface="Arial"/>
              </a:rPr>
              <a:t>&lt;article&gt; works the same as a &lt;div&gt;</a:t>
            </a:r>
            <a:endParaRPr/>
          </a:p>
          <a:p>
            <a:pPr indent="0" lvl="0" marL="0" rtl="0" algn="l">
              <a:lnSpc>
                <a:spcPct val="100000"/>
              </a:lnSpc>
              <a:spcBef>
                <a:spcPts val="1000"/>
              </a:spcBef>
              <a:spcAft>
                <a:spcPts val="0"/>
              </a:spcAft>
              <a:buSzPts val="1800"/>
              <a:buNone/>
            </a:pPr>
            <a:r>
              <a:rPr lang="en-GB">
                <a:solidFill>
                  <a:srgbClr val="222222"/>
                </a:solidFill>
                <a:latin typeface="Arial"/>
                <a:ea typeface="Arial"/>
                <a:cs typeface="Arial"/>
                <a:sym typeface="Arial"/>
              </a:rPr>
              <a:t>It should have content and it is a block element</a:t>
            </a:r>
            <a:endParaRPr/>
          </a:p>
          <a:p>
            <a:pPr indent="0" lvl="0" marL="0" rtl="0" algn="l">
              <a:lnSpc>
                <a:spcPct val="100000"/>
              </a:lnSpc>
              <a:spcBef>
                <a:spcPts val="1000"/>
              </a:spcBef>
              <a:spcAft>
                <a:spcPts val="0"/>
              </a:spcAft>
              <a:buSzPts val="1800"/>
              <a:buNone/>
            </a:pPr>
            <a:r>
              <a:rPr lang="en-GB" u="sng">
                <a:solidFill>
                  <a:schemeClr val="hlink"/>
                </a:solidFill>
                <a:hlinkClick r:id="rId3"/>
              </a:rPr>
              <a:t>https://www.w3schools.com/tags/tag_article.asp</a:t>
            </a:r>
            <a:r>
              <a:rPr lang="en-GB">
                <a:solidFill>
                  <a:srgbClr val="222222"/>
                </a:solidFill>
                <a:latin typeface="Arial"/>
                <a:ea typeface="Arial"/>
                <a:cs typeface="Arial"/>
                <a:sym typeface="Arial"/>
              </a:rPr>
              <a:t> </a:t>
            </a:r>
            <a:endParaRPr/>
          </a:p>
        </p:txBody>
      </p:sp>
      <p:sp>
        <p:nvSpPr>
          <p:cNvPr id="253" name="Google Shape;253;p7"/>
          <p:cNvSpPr txBox="1"/>
          <p:nvPr/>
        </p:nvSpPr>
        <p:spPr>
          <a:xfrm>
            <a:off x="755009" y="4479721"/>
            <a:ext cx="11023134" cy="2031325"/>
          </a:xfrm>
          <a:prstGeom prst="rect">
            <a:avLst/>
          </a:prstGeom>
          <a:solidFill>
            <a:srgbClr val="26262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808080"/>
                </a:solidFill>
                <a:latin typeface="Consolas"/>
                <a:ea typeface="Consolas"/>
                <a:cs typeface="Consolas"/>
                <a:sym typeface="Consolas"/>
              </a:rPr>
              <a:t>&lt;</a:t>
            </a:r>
            <a:r>
              <a:rPr b="0" i="0" lang="en-GB" sz="1400" u="none" cap="none" strike="noStrike">
                <a:solidFill>
                  <a:srgbClr val="569CD6"/>
                </a:solidFill>
                <a:latin typeface="Consolas"/>
                <a:ea typeface="Consolas"/>
                <a:cs typeface="Consolas"/>
                <a:sym typeface="Consolas"/>
              </a:rPr>
              <a:t>article</a:t>
            </a:r>
            <a:r>
              <a:rPr b="0" i="0" lang="en-GB" sz="1400" u="none" cap="none" strike="noStrike">
                <a:solidFill>
                  <a:srgbClr val="808080"/>
                </a:solidFill>
                <a:latin typeface="Consolas"/>
                <a:ea typeface="Consolas"/>
                <a:cs typeface="Consolas"/>
                <a:sym typeface="Consolas"/>
              </a:rPr>
              <a:t>&gt;</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D4D4D4"/>
                </a:solidFill>
                <a:latin typeface="Consolas"/>
                <a:ea typeface="Consolas"/>
                <a:cs typeface="Consolas"/>
                <a:sym typeface="Consolas"/>
              </a:rPr>
              <a:t>  </a:t>
            </a:r>
            <a:r>
              <a:rPr b="0" i="0" lang="en-GB" sz="1400" u="none" cap="none" strike="noStrike">
                <a:solidFill>
                  <a:srgbClr val="808080"/>
                </a:solidFill>
                <a:latin typeface="Consolas"/>
                <a:ea typeface="Consolas"/>
                <a:cs typeface="Consolas"/>
                <a:sym typeface="Consolas"/>
              </a:rPr>
              <a:t>&lt;</a:t>
            </a:r>
            <a:r>
              <a:rPr b="0" i="0" lang="en-GB" sz="1400" u="none" cap="none" strike="noStrike">
                <a:solidFill>
                  <a:srgbClr val="569CD6"/>
                </a:solidFill>
                <a:latin typeface="Consolas"/>
                <a:ea typeface="Consolas"/>
                <a:cs typeface="Consolas"/>
                <a:sym typeface="Consolas"/>
              </a:rPr>
              <a:t>h2</a:t>
            </a:r>
            <a:r>
              <a:rPr b="0" i="0" lang="en-GB" sz="1400" u="none" cap="none" strike="noStrike">
                <a:solidFill>
                  <a:srgbClr val="808080"/>
                </a:solidFill>
                <a:latin typeface="Consolas"/>
                <a:ea typeface="Consolas"/>
                <a:cs typeface="Consolas"/>
                <a:sym typeface="Consolas"/>
              </a:rPr>
              <a:t>&gt;</a:t>
            </a:r>
            <a:r>
              <a:rPr b="0" i="0" lang="en-GB" sz="1400" u="none" cap="none" strike="noStrike">
                <a:solidFill>
                  <a:srgbClr val="D4D4D4"/>
                </a:solidFill>
                <a:latin typeface="Consolas"/>
                <a:ea typeface="Consolas"/>
                <a:cs typeface="Consolas"/>
                <a:sym typeface="Consolas"/>
              </a:rPr>
              <a:t>Browsers</a:t>
            </a:r>
            <a:r>
              <a:rPr b="0" i="0" lang="en-GB" sz="1400" u="none" cap="none" strike="noStrike">
                <a:solidFill>
                  <a:srgbClr val="808080"/>
                </a:solidFill>
                <a:latin typeface="Consolas"/>
                <a:ea typeface="Consolas"/>
                <a:cs typeface="Consolas"/>
                <a:sym typeface="Consolas"/>
              </a:rPr>
              <a:t>&lt;/</a:t>
            </a:r>
            <a:r>
              <a:rPr b="0" i="0" lang="en-GB" sz="1400" u="none" cap="none" strike="noStrike">
                <a:solidFill>
                  <a:srgbClr val="569CD6"/>
                </a:solidFill>
                <a:latin typeface="Consolas"/>
                <a:ea typeface="Consolas"/>
                <a:cs typeface="Consolas"/>
                <a:sym typeface="Consolas"/>
              </a:rPr>
              <a:t>h2</a:t>
            </a:r>
            <a:r>
              <a:rPr b="0" i="0" lang="en-GB" sz="1400" u="none" cap="none" strike="noStrike">
                <a:solidFill>
                  <a:srgbClr val="808080"/>
                </a:solidFill>
                <a:latin typeface="Consolas"/>
                <a:ea typeface="Consolas"/>
                <a:cs typeface="Consolas"/>
                <a:sym typeface="Consolas"/>
              </a:rPr>
              <a:t>&gt;</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D4D4D4"/>
                </a:solidFill>
                <a:latin typeface="Consolas"/>
                <a:ea typeface="Consolas"/>
                <a:cs typeface="Consolas"/>
                <a:sym typeface="Consolas"/>
              </a:rPr>
              <a:t>  </a:t>
            </a:r>
            <a:r>
              <a:rPr b="0" i="0" lang="en-GB" sz="1400" u="none" cap="none" strike="noStrike">
                <a:solidFill>
                  <a:srgbClr val="808080"/>
                </a:solidFill>
                <a:latin typeface="Consolas"/>
                <a:ea typeface="Consolas"/>
                <a:cs typeface="Consolas"/>
                <a:sym typeface="Consolas"/>
              </a:rPr>
              <a:t>&lt;</a:t>
            </a:r>
            <a:r>
              <a:rPr b="0" i="0" lang="en-GB" sz="1400" u="none" cap="none" strike="noStrike">
                <a:solidFill>
                  <a:srgbClr val="569CD6"/>
                </a:solidFill>
                <a:latin typeface="Consolas"/>
                <a:ea typeface="Consolas"/>
                <a:cs typeface="Consolas"/>
                <a:sym typeface="Consolas"/>
              </a:rPr>
              <a:t>p</a:t>
            </a:r>
            <a:r>
              <a:rPr b="0" i="0" lang="en-GB" sz="1400" u="none" cap="none" strike="noStrike">
                <a:solidFill>
                  <a:srgbClr val="808080"/>
                </a:solidFill>
                <a:latin typeface="Consolas"/>
                <a:ea typeface="Consolas"/>
                <a:cs typeface="Consolas"/>
                <a:sym typeface="Consolas"/>
              </a:rPr>
              <a:t>&gt;</a:t>
            </a:r>
            <a:r>
              <a:rPr b="0" i="0" lang="en-GB" sz="1400" u="none" cap="none" strike="noStrike">
                <a:solidFill>
                  <a:srgbClr val="D4D4D4"/>
                </a:solidFill>
                <a:latin typeface="Consolas"/>
                <a:ea typeface="Consolas"/>
                <a:cs typeface="Consolas"/>
                <a:sym typeface="Consolas"/>
              </a:rPr>
              <a:t>Google Chrome is a web browser developed by Google. Chrome is the most popular browser … and so on</a:t>
            </a:r>
            <a:r>
              <a:rPr b="0" i="0" lang="en-GB" sz="1400" u="none" cap="none" strike="noStrike">
                <a:solidFill>
                  <a:srgbClr val="808080"/>
                </a:solidFill>
                <a:latin typeface="Consolas"/>
                <a:ea typeface="Consolas"/>
                <a:cs typeface="Consolas"/>
                <a:sym typeface="Consolas"/>
              </a:rPr>
              <a:t>&lt;/</a:t>
            </a:r>
            <a:r>
              <a:rPr b="0" i="0" lang="en-GB" sz="1400" u="none" cap="none" strike="noStrike">
                <a:solidFill>
                  <a:srgbClr val="569CD6"/>
                </a:solidFill>
                <a:latin typeface="Consolas"/>
                <a:ea typeface="Consolas"/>
                <a:cs typeface="Consolas"/>
                <a:sym typeface="Consolas"/>
              </a:rPr>
              <a:t>p</a:t>
            </a:r>
            <a:r>
              <a:rPr b="0" i="0" lang="en-GB" sz="1400" u="none" cap="none" strike="noStrike">
                <a:solidFill>
                  <a:srgbClr val="808080"/>
                </a:solidFill>
                <a:latin typeface="Consolas"/>
                <a:ea typeface="Consolas"/>
                <a:cs typeface="Consolas"/>
                <a:sym typeface="Consolas"/>
              </a:rPr>
              <a:t>&gt;</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808080"/>
                </a:solidFill>
                <a:latin typeface="Consolas"/>
                <a:ea typeface="Consolas"/>
                <a:cs typeface="Consolas"/>
                <a:sym typeface="Consolas"/>
              </a:rPr>
              <a:t>&lt;/</a:t>
            </a:r>
            <a:r>
              <a:rPr b="0" i="0" lang="en-GB" sz="1400" u="none" cap="none" strike="noStrike">
                <a:solidFill>
                  <a:srgbClr val="569CD6"/>
                </a:solidFill>
                <a:latin typeface="Consolas"/>
                <a:ea typeface="Consolas"/>
                <a:cs typeface="Consolas"/>
                <a:sym typeface="Consolas"/>
              </a:rPr>
              <a:t>article</a:t>
            </a:r>
            <a:r>
              <a:rPr b="0" i="0" lang="en-GB" sz="1400" u="none" cap="none" strike="noStrike">
                <a:solidFill>
                  <a:srgbClr val="808080"/>
                </a:solidFill>
                <a:latin typeface="Consolas"/>
                <a:ea typeface="Consolas"/>
                <a:cs typeface="Consolas"/>
                <a:sym typeface="Consolas"/>
              </a:rPr>
              <a:t>&gt;</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br>
              <a:rPr b="0" i="0" lang="en-GB" sz="1400" u="none" cap="none" strike="noStrike">
                <a:solidFill>
                  <a:srgbClr val="D4D4D4"/>
                </a:solidFill>
                <a:latin typeface="Consolas"/>
                <a:ea typeface="Consolas"/>
                <a:cs typeface="Consolas"/>
                <a:sym typeface="Consolas"/>
              </a:rPr>
            </a:br>
            <a:r>
              <a:rPr b="0" i="0" lang="en-GB" sz="1400" u="none" cap="none" strike="noStrike">
                <a:solidFill>
                  <a:srgbClr val="808080"/>
                </a:solidFill>
                <a:latin typeface="Consolas"/>
                <a:ea typeface="Consolas"/>
                <a:cs typeface="Consolas"/>
                <a:sym typeface="Consolas"/>
              </a:rPr>
              <a:t>&lt;</a:t>
            </a:r>
            <a:r>
              <a:rPr b="0" i="0" lang="en-GB" sz="1400" u="none" cap="none" strike="noStrike">
                <a:solidFill>
                  <a:srgbClr val="569CD6"/>
                </a:solidFill>
                <a:latin typeface="Consolas"/>
                <a:ea typeface="Consolas"/>
                <a:cs typeface="Consolas"/>
                <a:sym typeface="Consolas"/>
              </a:rPr>
              <a:t>article</a:t>
            </a:r>
            <a:r>
              <a:rPr b="0" i="0" lang="en-GB" sz="1400" u="none" cap="none" strike="noStrike">
                <a:solidFill>
                  <a:srgbClr val="808080"/>
                </a:solidFill>
                <a:latin typeface="Consolas"/>
                <a:ea typeface="Consolas"/>
                <a:cs typeface="Consolas"/>
                <a:sym typeface="Consolas"/>
              </a:rPr>
              <a:t>&gt;</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D4D4D4"/>
                </a:solidFill>
                <a:latin typeface="Consolas"/>
                <a:ea typeface="Consolas"/>
                <a:cs typeface="Consolas"/>
                <a:sym typeface="Consolas"/>
              </a:rPr>
              <a:t>  </a:t>
            </a:r>
            <a:r>
              <a:rPr b="0" i="0" lang="en-GB" sz="1400" u="none" cap="none" strike="noStrike">
                <a:solidFill>
                  <a:srgbClr val="808080"/>
                </a:solidFill>
                <a:latin typeface="Consolas"/>
                <a:ea typeface="Consolas"/>
                <a:cs typeface="Consolas"/>
                <a:sym typeface="Consolas"/>
              </a:rPr>
              <a:t>&lt;</a:t>
            </a:r>
            <a:r>
              <a:rPr b="0" i="0" lang="en-GB" sz="1400" u="none" cap="none" strike="noStrike">
                <a:solidFill>
                  <a:srgbClr val="569CD6"/>
                </a:solidFill>
                <a:latin typeface="Consolas"/>
                <a:ea typeface="Consolas"/>
                <a:cs typeface="Consolas"/>
                <a:sym typeface="Consolas"/>
              </a:rPr>
              <a:t>h2</a:t>
            </a:r>
            <a:r>
              <a:rPr b="0" i="0" lang="en-GB" sz="1400" u="none" cap="none" strike="noStrike">
                <a:solidFill>
                  <a:srgbClr val="808080"/>
                </a:solidFill>
                <a:latin typeface="Consolas"/>
                <a:ea typeface="Consolas"/>
                <a:cs typeface="Consolas"/>
                <a:sym typeface="Consolas"/>
              </a:rPr>
              <a:t>&gt;</a:t>
            </a:r>
            <a:r>
              <a:rPr b="0" i="0" lang="en-GB" sz="1400" u="none" cap="none" strike="noStrike">
                <a:solidFill>
                  <a:srgbClr val="D4D4D4"/>
                </a:solidFill>
                <a:latin typeface="Consolas"/>
                <a:ea typeface="Consolas"/>
                <a:cs typeface="Consolas"/>
                <a:sym typeface="Consolas"/>
              </a:rPr>
              <a:t>Weather</a:t>
            </a:r>
            <a:r>
              <a:rPr b="0" i="0" lang="en-GB" sz="1400" u="none" cap="none" strike="noStrike">
                <a:solidFill>
                  <a:srgbClr val="808080"/>
                </a:solidFill>
                <a:latin typeface="Consolas"/>
                <a:ea typeface="Consolas"/>
                <a:cs typeface="Consolas"/>
                <a:sym typeface="Consolas"/>
              </a:rPr>
              <a:t>&lt;/</a:t>
            </a:r>
            <a:r>
              <a:rPr b="0" i="0" lang="en-GB" sz="1400" u="none" cap="none" strike="noStrike">
                <a:solidFill>
                  <a:srgbClr val="569CD6"/>
                </a:solidFill>
                <a:latin typeface="Consolas"/>
                <a:ea typeface="Consolas"/>
                <a:cs typeface="Consolas"/>
                <a:sym typeface="Consolas"/>
              </a:rPr>
              <a:t>h2</a:t>
            </a:r>
            <a:r>
              <a:rPr b="0" i="0" lang="en-GB" sz="1400" u="none" cap="none" strike="noStrike">
                <a:solidFill>
                  <a:srgbClr val="808080"/>
                </a:solidFill>
                <a:latin typeface="Consolas"/>
                <a:ea typeface="Consolas"/>
                <a:cs typeface="Consolas"/>
                <a:sym typeface="Consolas"/>
              </a:rPr>
              <a:t>&gt;</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D4D4D4"/>
                </a:solidFill>
                <a:latin typeface="Consolas"/>
                <a:ea typeface="Consolas"/>
                <a:cs typeface="Consolas"/>
                <a:sym typeface="Consolas"/>
              </a:rPr>
              <a:t>  </a:t>
            </a:r>
            <a:r>
              <a:rPr b="0" i="0" lang="en-GB" sz="1400" u="none" cap="none" strike="noStrike">
                <a:solidFill>
                  <a:srgbClr val="808080"/>
                </a:solidFill>
                <a:latin typeface="Consolas"/>
                <a:ea typeface="Consolas"/>
                <a:cs typeface="Consolas"/>
                <a:sym typeface="Consolas"/>
              </a:rPr>
              <a:t>&lt;</a:t>
            </a:r>
            <a:r>
              <a:rPr b="0" i="0" lang="en-GB" sz="1400" u="none" cap="none" strike="noStrike">
                <a:solidFill>
                  <a:srgbClr val="569CD6"/>
                </a:solidFill>
                <a:latin typeface="Consolas"/>
                <a:ea typeface="Consolas"/>
                <a:cs typeface="Consolas"/>
                <a:sym typeface="Consolas"/>
              </a:rPr>
              <a:t>p</a:t>
            </a:r>
            <a:r>
              <a:rPr b="0" i="0" lang="en-GB" sz="1400" u="none" cap="none" strike="noStrike">
                <a:solidFill>
                  <a:srgbClr val="808080"/>
                </a:solidFill>
                <a:latin typeface="Consolas"/>
                <a:ea typeface="Consolas"/>
                <a:cs typeface="Consolas"/>
                <a:sym typeface="Consolas"/>
              </a:rPr>
              <a:t>&gt;</a:t>
            </a:r>
            <a:r>
              <a:rPr b="0" i="0" lang="en-GB" sz="1400" u="none" cap="none" strike="noStrike">
                <a:solidFill>
                  <a:srgbClr val="D4D4D4"/>
                </a:solidFill>
                <a:latin typeface="Consolas"/>
                <a:ea typeface="Consolas"/>
                <a:cs typeface="Consolas"/>
                <a:sym typeface="Consolas"/>
              </a:rPr>
              <a:t>Tomorrows forecast and so on</a:t>
            </a:r>
            <a:r>
              <a:rPr b="0" i="0" lang="en-GB" sz="1400" u="none" cap="none" strike="noStrike">
                <a:solidFill>
                  <a:srgbClr val="808080"/>
                </a:solidFill>
                <a:latin typeface="Consolas"/>
                <a:ea typeface="Consolas"/>
                <a:cs typeface="Consolas"/>
                <a:sym typeface="Consolas"/>
              </a:rPr>
              <a:t>&lt;/</a:t>
            </a:r>
            <a:r>
              <a:rPr b="0" i="0" lang="en-GB" sz="1400" u="none" cap="none" strike="noStrike">
                <a:solidFill>
                  <a:srgbClr val="569CD6"/>
                </a:solidFill>
                <a:latin typeface="Consolas"/>
                <a:ea typeface="Consolas"/>
                <a:cs typeface="Consolas"/>
                <a:sym typeface="Consolas"/>
              </a:rPr>
              <a:t>p</a:t>
            </a:r>
            <a:r>
              <a:rPr b="0" i="0" lang="en-GB" sz="1400" u="none" cap="none" strike="noStrike">
                <a:solidFill>
                  <a:srgbClr val="808080"/>
                </a:solidFill>
                <a:latin typeface="Consolas"/>
                <a:ea typeface="Consolas"/>
                <a:cs typeface="Consolas"/>
                <a:sym typeface="Consolas"/>
              </a:rPr>
              <a:t>&gt;</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808080"/>
                </a:solidFill>
                <a:latin typeface="Consolas"/>
                <a:ea typeface="Consolas"/>
                <a:cs typeface="Consolas"/>
                <a:sym typeface="Consolas"/>
              </a:rPr>
              <a:t>&lt;/</a:t>
            </a:r>
            <a:r>
              <a:rPr b="0" i="0" lang="en-GB" sz="1400" u="none" cap="none" strike="noStrike">
                <a:solidFill>
                  <a:srgbClr val="569CD6"/>
                </a:solidFill>
                <a:latin typeface="Consolas"/>
                <a:ea typeface="Consolas"/>
                <a:cs typeface="Consolas"/>
                <a:sym typeface="Consolas"/>
              </a:rPr>
              <a:t>article</a:t>
            </a:r>
            <a:r>
              <a:rPr b="0" i="0" lang="en-GB" sz="1400" u="none" cap="none" strike="noStrike">
                <a:solidFill>
                  <a:srgbClr val="808080"/>
                </a:solidFill>
                <a:latin typeface="Consolas"/>
                <a:ea typeface="Consolas"/>
                <a:cs typeface="Consolas"/>
                <a:sym typeface="Consolas"/>
              </a:rPr>
              <a:t>&gt;</a:t>
            </a:r>
            <a:endParaRPr b="0" i="0" sz="1400" u="none" cap="none" strike="noStrike">
              <a:solidFill>
                <a:srgbClr val="D4D4D4"/>
              </a:solidFill>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8"/>
          <p:cNvSpPr txBox="1"/>
          <p:nvPr>
            <p:ph type="title"/>
          </p:nvPr>
        </p:nvSpPr>
        <p:spPr>
          <a:xfrm>
            <a:off x="685800" y="98468"/>
            <a:ext cx="10131425" cy="145626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Calibri"/>
              <a:buNone/>
            </a:pPr>
            <a:r>
              <a:rPr lang="en-GB"/>
              <a:t>&lt;section&gt; </a:t>
            </a:r>
            <a:endParaRPr/>
          </a:p>
        </p:txBody>
      </p:sp>
      <p:sp>
        <p:nvSpPr>
          <p:cNvPr id="259" name="Google Shape;259;p8"/>
          <p:cNvSpPr txBox="1"/>
          <p:nvPr>
            <p:ph idx="1" type="body"/>
          </p:nvPr>
        </p:nvSpPr>
        <p:spPr>
          <a:xfrm>
            <a:off x="685801" y="1800225"/>
            <a:ext cx="10131425" cy="2679496"/>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SzPts val="1800"/>
              <a:buNone/>
            </a:pPr>
            <a:r>
              <a:rPr b="0" i="0" lang="en-GB">
                <a:solidFill>
                  <a:srgbClr val="222222"/>
                </a:solidFill>
                <a:latin typeface="Arial"/>
                <a:ea typeface="Arial"/>
                <a:cs typeface="Arial"/>
                <a:sym typeface="Arial"/>
              </a:rPr>
              <a:t>You may get confused between the usage of a section and an article tag. However, note that while article tag is used for enclosing main contents of the page, a section tag is used to enclose any sub-content, or a sub-section of a website. For example: A web site’s home page could be split into sections for an introduction, news items and contact information.</a:t>
            </a:r>
            <a:endParaRPr/>
          </a:p>
          <a:p>
            <a:pPr indent="0" lvl="0" marL="0" rtl="0" algn="l">
              <a:lnSpc>
                <a:spcPct val="100000"/>
              </a:lnSpc>
              <a:spcBef>
                <a:spcPts val="1000"/>
              </a:spcBef>
              <a:spcAft>
                <a:spcPts val="0"/>
              </a:spcAft>
              <a:buSzPts val="1800"/>
              <a:buNone/>
            </a:pPr>
            <a:r>
              <a:t/>
            </a:r>
            <a:endParaRPr>
              <a:solidFill>
                <a:srgbClr val="222222"/>
              </a:solidFill>
              <a:latin typeface="Arial"/>
              <a:ea typeface="Arial"/>
              <a:cs typeface="Arial"/>
              <a:sym typeface="Arial"/>
            </a:endParaRPr>
          </a:p>
          <a:p>
            <a:pPr indent="0" lvl="0" marL="0" rtl="0" algn="l">
              <a:lnSpc>
                <a:spcPct val="100000"/>
              </a:lnSpc>
              <a:spcBef>
                <a:spcPts val="1000"/>
              </a:spcBef>
              <a:spcAft>
                <a:spcPts val="0"/>
              </a:spcAft>
              <a:buSzPts val="1800"/>
              <a:buNone/>
            </a:pPr>
            <a:r>
              <a:rPr lang="en-GB">
                <a:solidFill>
                  <a:srgbClr val="222222"/>
                </a:solidFill>
                <a:latin typeface="Arial"/>
                <a:ea typeface="Arial"/>
                <a:cs typeface="Arial"/>
                <a:sym typeface="Arial"/>
              </a:rPr>
              <a:t>&lt;section&gt; works the same as a &lt;div&gt;</a:t>
            </a:r>
            <a:endParaRPr/>
          </a:p>
          <a:p>
            <a:pPr indent="0" lvl="0" marL="0" rtl="0" algn="l">
              <a:lnSpc>
                <a:spcPct val="100000"/>
              </a:lnSpc>
              <a:spcBef>
                <a:spcPts val="1000"/>
              </a:spcBef>
              <a:spcAft>
                <a:spcPts val="0"/>
              </a:spcAft>
              <a:buSzPts val="1800"/>
              <a:buNone/>
            </a:pPr>
            <a:r>
              <a:rPr lang="en-GB">
                <a:solidFill>
                  <a:srgbClr val="222222"/>
                </a:solidFill>
                <a:latin typeface="Arial"/>
                <a:ea typeface="Arial"/>
                <a:cs typeface="Arial"/>
                <a:sym typeface="Arial"/>
              </a:rPr>
              <a:t>It should have content and it is a block element</a:t>
            </a:r>
            <a:endParaRPr/>
          </a:p>
          <a:p>
            <a:pPr indent="0" lvl="0" marL="0" rtl="0" algn="l">
              <a:lnSpc>
                <a:spcPct val="100000"/>
              </a:lnSpc>
              <a:spcBef>
                <a:spcPts val="1000"/>
              </a:spcBef>
              <a:spcAft>
                <a:spcPts val="0"/>
              </a:spcAft>
              <a:buSzPts val="1800"/>
              <a:buNone/>
            </a:pPr>
            <a:r>
              <a:rPr lang="en-GB" u="sng">
                <a:solidFill>
                  <a:schemeClr val="hlink"/>
                </a:solidFill>
                <a:hlinkClick r:id="rId3"/>
              </a:rPr>
              <a:t>https://www.w3schools.com/tags/tag_section.asp</a:t>
            </a:r>
            <a:r>
              <a:rPr lang="en-GB"/>
              <a:t> </a:t>
            </a:r>
            <a:endParaRPr/>
          </a:p>
        </p:txBody>
      </p:sp>
      <p:sp>
        <p:nvSpPr>
          <p:cNvPr id="260" name="Google Shape;260;p8"/>
          <p:cNvSpPr txBox="1"/>
          <p:nvPr/>
        </p:nvSpPr>
        <p:spPr>
          <a:xfrm>
            <a:off x="755009" y="4479721"/>
            <a:ext cx="11023134" cy="2246769"/>
          </a:xfrm>
          <a:prstGeom prst="rect">
            <a:avLst/>
          </a:prstGeom>
          <a:solidFill>
            <a:srgbClr val="26262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808080"/>
                </a:solidFill>
                <a:latin typeface="Consolas"/>
                <a:ea typeface="Consolas"/>
                <a:cs typeface="Consolas"/>
                <a:sym typeface="Consolas"/>
              </a:rPr>
              <a:t>&lt;</a:t>
            </a:r>
            <a:r>
              <a:rPr b="0" i="0" lang="en-GB" sz="1400" u="none" cap="none" strike="noStrike">
                <a:solidFill>
                  <a:srgbClr val="569CD6"/>
                </a:solidFill>
                <a:latin typeface="Consolas"/>
                <a:ea typeface="Consolas"/>
                <a:cs typeface="Consolas"/>
                <a:sym typeface="Consolas"/>
              </a:rPr>
              <a:t>h2</a:t>
            </a:r>
            <a:r>
              <a:rPr b="0" i="0" lang="en-GB" sz="1400" u="none" cap="none" strike="noStrike">
                <a:solidFill>
                  <a:srgbClr val="808080"/>
                </a:solidFill>
                <a:latin typeface="Consolas"/>
                <a:ea typeface="Consolas"/>
                <a:cs typeface="Consolas"/>
                <a:sym typeface="Consolas"/>
              </a:rPr>
              <a:t>&gt;</a:t>
            </a:r>
            <a:r>
              <a:rPr b="0" i="0" lang="en-GB" sz="1400" u="none" cap="none" strike="noStrike">
                <a:solidFill>
                  <a:srgbClr val="D4D4D4"/>
                </a:solidFill>
                <a:latin typeface="Consolas"/>
                <a:ea typeface="Consolas"/>
                <a:cs typeface="Consolas"/>
                <a:sym typeface="Consolas"/>
              </a:rPr>
              <a:t>About Browsers</a:t>
            </a:r>
            <a:r>
              <a:rPr b="0" i="0" lang="en-GB" sz="1400" u="none" cap="none" strike="noStrike">
                <a:solidFill>
                  <a:srgbClr val="808080"/>
                </a:solidFill>
                <a:latin typeface="Consolas"/>
                <a:ea typeface="Consolas"/>
                <a:cs typeface="Consolas"/>
                <a:sym typeface="Consolas"/>
              </a:rPr>
              <a:t>&lt;/</a:t>
            </a:r>
            <a:r>
              <a:rPr b="0" i="0" lang="en-GB" sz="1400" u="none" cap="none" strike="noStrike">
                <a:solidFill>
                  <a:srgbClr val="569CD6"/>
                </a:solidFill>
                <a:latin typeface="Consolas"/>
                <a:ea typeface="Consolas"/>
                <a:cs typeface="Consolas"/>
                <a:sym typeface="Consolas"/>
              </a:rPr>
              <a:t>h2</a:t>
            </a:r>
            <a:r>
              <a:rPr b="0" i="0" lang="en-GB" sz="1400" u="none" cap="none" strike="noStrike">
                <a:solidFill>
                  <a:srgbClr val="808080"/>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808080"/>
                </a:solidFill>
                <a:latin typeface="Consolas"/>
                <a:ea typeface="Consolas"/>
                <a:cs typeface="Consolas"/>
                <a:sym typeface="Consolas"/>
              </a:rPr>
              <a:t>&lt;</a:t>
            </a:r>
            <a:r>
              <a:rPr b="0" i="0" lang="en-GB" sz="1400" u="none" cap="none" strike="noStrike">
                <a:solidFill>
                  <a:srgbClr val="569CD6"/>
                </a:solidFill>
                <a:latin typeface="Consolas"/>
                <a:ea typeface="Consolas"/>
                <a:cs typeface="Consolas"/>
                <a:sym typeface="Consolas"/>
              </a:rPr>
              <a:t>section</a:t>
            </a:r>
            <a:r>
              <a:rPr b="0" i="0" lang="en-GB" sz="1400" u="none" cap="none" strike="noStrike">
                <a:solidFill>
                  <a:srgbClr val="808080"/>
                </a:solidFill>
                <a:latin typeface="Consolas"/>
                <a:ea typeface="Consolas"/>
                <a:cs typeface="Consolas"/>
                <a:sym typeface="Consolas"/>
              </a:rPr>
              <a:t>&gt;</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D4D4D4"/>
                </a:solidFill>
                <a:latin typeface="Consolas"/>
                <a:ea typeface="Consolas"/>
                <a:cs typeface="Consolas"/>
                <a:sym typeface="Consolas"/>
              </a:rPr>
              <a:t>  </a:t>
            </a:r>
            <a:r>
              <a:rPr b="0" i="0" lang="en-GB" sz="1400" u="none" cap="none" strike="noStrike">
                <a:solidFill>
                  <a:srgbClr val="808080"/>
                </a:solidFill>
                <a:latin typeface="Consolas"/>
                <a:ea typeface="Consolas"/>
                <a:cs typeface="Consolas"/>
                <a:sym typeface="Consolas"/>
              </a:rPr>
              <a:t>&lt;</a:t>
            </a:r>
            <a:r>
              <a:rPr b="0" i="0" lang="en-GB" sz="1400" u="none" cap="none" strike="noStrike">
                <a:solidFill>
                  <a:srgbClr val="569CD6"/>
                </a:solidFill>
                <a:latin typeface="Consolas"/>
                <a:ea typeface="Consolas"/>
                <a:cs typeface="Consolas"/>
                <a:sym typeface="Consolas"/>
              </a:rPr>
              <a:t>h2</a:t>
            </a:r>
            <a:r>
              <a:rPr b="0" i="0" lang="en-GB" sz="1400" u="none" cap="none" strike="noStrike">
                <a:solidFill>
                  <a:srgbClr val="808080"/>
                </a:solidFill>
                <a:latin typeface="Consolas"/>
                <a:ea typeface="Consolas"/>
                <a:cs typeface="Consolas"/>
                <a:sym typeface="Consolas"/>
              </a:rPr>
              <a:t>&gt;</a:t>
            </a:r>
            <a:r>
              <a:rPr b="0" i="0" lang="en-GB" sz="1400" u="none" cap="none" strike="noStrike">
                <a:solidFill>
                  <a:srgbClr val="D4D4D4"/>
                </a:solidFill>
                <a:latin typeface="Consolas"/>
                <a:ea typeface="Consolas"/>
                <a:cs typeface="Consolas"/>
                <a:sym typeface="Consolas"/>
              </a:rPr>
              <a:t>Google Chrome</a:t>
            </a:r>
            <a:r>
              <a:rPr b="0" i="0" lang="en-GB" sz="1400" u="none" cap="none" strike="noStrike">
                <a:solidFill>
                  <a:srgbClr val="808080"/>
                </a:solidFill>
                <a:latin typeface="Consolas"/>
                <a:ea typeface="Consolas"/>
                <a:cs typeface="Consolas"/>
                <a:sym typeface="Consolas"/>
              </a:rPr>
              <a:t>&lt;/</a:t>
            </a:r>
            <a:r>
              <a:rPr b="0" i="0" lang="en-GB" sz="1400" u="none" cap="none" strike="noStrike">
                <a:solidFill>
                  <a:srgbClr val="569CD6"/>
                </a:solidFill>
                <a:latin typeface="Consolas"/>
                <a:ea typeface="Consolas"/>
                <a:cs typeface="Consolas"/>
                <a:sym typeface="Consolas"/>
              </a:rPr>
              <a:t>h2</a:t>
            </a:r>
            <a:r>
              <a:rPr b="0" i="0" lang="en-GB" sz="1400" u="none" cap="none" strike="noStrike">
                <a:solidFill>
                  <a:srgbClr val="808080"/>
                </a:solidFill>
                <a:latin typeface="Consolas"/>
                <a:ea typeface="Consolas"/>
                <a:cs typeface="Consolas"/>
                <a:sym typeface="Consolas"/>
              </a:rPr>
              <a:t>&gt;</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D4D4D4"/>
                </a:solidFill>
                <a:latin typeface="Consolas"/>
                <a:ea typeface="Consolas"/>
                <a:cs typeface="Consolas"/>
                <a:sym typeface="Consolas"/>
              </a:rPr>
              <a:t>  </a:t>
            </a:r>
            <a:r>
              <a:rPr b="0" i="0" lang="en-GB" sz="1400" u="none" cap="none" strike="noStrike">
                <a:solidFill>
                  <a:srgbClr val="808080"/>
                </a:solidFill>
                <a:latin typeface="Consolas"/>
                <a:ea typeface="Consolas"/>
                <a:cs typeface="Consolas"/>
                <a:sym typeface="Consolas"/>
              </a:rPr>
              <a:t>&lt;</a:t>
            </a:r>
            <a:r>
              <a:rPr b="0" i="0" lang="en-GB" sz="1400" u="none" cap="none" strike="noStrike">
                <a:solidFill>
                  <a:srgbClr val="569CD6"/>
                </a:solidFill>
                <a:latin typeface="Consolas"/>
                <a:ea typeface="Consolas"/>
                <a:cs typeface="Consolas"/>
                <a:sym typeface="Consolas"/>
              </a:rPr>
              <a:t>div</a:t>
            </a:r>
            <a:r>
              <a:rPr b="0" i="0" lang="en-GB" sz="1400" u="none" cap="none" strike="noStrike">
                <a:solidFill>
                  <a:srgbClr val="808080"/>
                </a:solidFill>
                <a:latin typeface="Consolas"/>
                <a:ea typeface="Consolas"/>
                <a:cs typeface="Consolas"/>
                <a:sym typeface="Consolas"/>
              </a:rPr>
              <a:t>&gt;</a:t>
            </a:r>
            <a:r>
              <a:rPr b="0" i="0" lang="en-GB" sz="1400" u="none" cap="none" strike="noStrike">
                <a:solidFill>
                  <a:srgbClr val="D4D4D4"/>
                </a:solidFill>
                <a:latin typeface="Consolas"/>
                <a:ea typeface="Consolas"/>
                <a:cs typeface="Consolas"/>
                <a:sym typeface="Consolas"/>
              </a:rPr>
              <a:t>Google Chrome is a web browser developed by Google. Chrome is the most popular browser … and so on</a:t>
            </a:r>
            <a:r>
              <a:rPr b="0" i="0" lang="en-GB" sz="1400" u="none" cap="none" strike="noStrike">
                <a:solidFill>
                  <a:srgbClr val="808080"/>
                </a:solidFill>
                <a:latin typeface="Consolas"/>
                <a:ea typeface="Consolas"/>
                <a:cs typeface="Consolas"/>
                <a:sym typeface="Consolas"/>
              </a:rPr>
              <a:t>&lt;/</a:t>
            </a:r>
            <a:r>
              <a:rPr b="0" i="0" lang="en-GB" sz="1400" u="none" cap="none" strike="noStrike">
                <a:solidFill>
                  <a:srgbClr val="569CD6"/>
                </a:solidFill>
                <a:latin typeface="Consolas"/>
                <a:ea typeface="Consolas"/>
                <a:cs typeface="Consolas"/>
                <a:sym typeface="Consolas"/>
              </a:rPr>
              <a:t>p</a:t>
            </a:r>
            <a:r>
              <a:rPr b="0" i="0" lang="en-GB" sz="1400" u="none" cap="none" strike="noStrike">
                <a:solidFill>
                  <a:srgbClr val="808080"/>
                </a:solidFill>
                <a:latin typeface="Consolas"/>
                <a:ea typeface="Consolas"/>
                <a:cs typeface="Consolas"/>
                <a:sym typeface="Consolas"/>
              </a:rPr>
              <a:t>&gt;</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808080"/>
                </a:solidFill>
                <a:latin typeface="Consolas"/>
                <a:ea typeface="Consolas"/>
                <a:cs typeface="Consolas"/>
                <a:sym typeface="Consolas"/>
              </a:rPr>
              <a:t>&lt;/</a:t>
            </a:r>
            <a:r>
              <a:rPr b="0" i="0" lang="en-GB" sz="1400" u="none" cap="none" strike="noStrike">
                <a:solidFill>
                  <a:srgbClr val="569CD6"/>
                </a:solidFill>
                <a:latin typeface="Consolas"/>
                <a:ea typeface="Consolas"/>
                <a:cs typeface="Consolas"/>
                <a:sym typeface="Consolas"/>
              </a:rPr>
              <a:t>section</a:t>
            </a:r>
            <a:r>
              <a:rPr b="0" i="0" lang="en-GB" sz="1400" u="none" cap="none" strike="noStrike">
                <a:solidFill>
                  <a:srgbClr val="808080"/>
                </a:solidFill>
                <a:latin typeface="Consolas"/>
                <a:ea typeface="Consolas"/>
                <a:cs typeface="Consolas"/>
                <a:sym typeface="Consolas"/>
              </a:rPr>
              <a:t>&gt;</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br>
              <a:rPr b="0" i="0" lang="en-GB" sz="1400" u="none" cap="none" strike="noStrike">
                <a:solidFill>
                  <a:srgbClr val="D4D4D4"/>
                </a:solidFill>
                <a:latin typeface="Consolas"/>
                <a:ea typeface="Consolas"/>
                <a:cs typeface="Consolas"/>
                <a:sym typeface="Consolas"/>
              </a:rPr>
            </a:br>
            <a:r>
              <a:rPr b="0" i="0" lang="en-GB" sz="1400" u="none" cap="none" strike="noStrike">
                <a:solidFill>
                  <a:srgbClr val="808080"/>
                </a:solidFill>
                <a:latin typeface="Consolas"/>
                <a:ea typeface="Consolas"/>
                <a:cs typeface="Consolas"/>
                <a:sym typeface="Consolas"/>
              </a:rPr>
              <a:t>&lt;</a:t>
            </a:r>
            <a:r>
              <a:rPr b="0" i="0" lang="en-GB" sz="1400" u="none" cap="none" strike="noStrike">
                <a:solidFill>
                  <a:srgbClr val="569CD6"/>
                </a:solidFill>
                <a:latin typeface="Consolas"/>
                <a:ea typeface="Consolas"/>
                <a:cs typeface="Consolas"/>
                <a:sym typeface="Consolas"/>
              </a:rPr>
              <a:t>section</a:t>
            </a:r>
            <a:r>
              <a:rPr b="0" i="0" lang="en-GB" sz="1400" u="none" cap="none" strike="noStrike">
                <a:solidFill>
                  <a:srgbClr val="808080"/>
                </a:solidFill>
                <a:latin typeface="Consolas"/>
                <a:ea typeface="Consolas"/>
                <a:cs typeface="Consolas"/>
                <a:sym typeface="Consolas"/>
              </a:rPr>
              <a:t>&gt;</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D4D4D4"/>
                </a:solidFill>
                <a:latin typeface="Consolas"/>
                <a:ea typeface="Consolas"/>
                <a:cs typeface="Consolas"/>
                <a:sym typeface="Consolas"/>
              </a:rPr>
              <a:t>  </a:t>
            </a:r>
            <a:r>
              <a:rPr b="0" i="0" lang="en-GB" sz="1400" u="none" cap="none" strike="noStrike">
                <a:solidFill>
                  <a:srgbClr val="808080"/>
                </a:solidFill>
                <a:latin typeface="Consolas"/>
                <a:ea typeface="Consolas"/>
                <a:cs typeface="Consolas"/>
                <a:sym typeface="Consolas"/>
              </a:rPr>
              <a:t>&lt;</a:t>
            </a:r>
            <a:r>
              <a:rPr b="0" i="0" lang="en-GB" sz="1400" u="none" cap="none" strike="noStrike">
                <a:solidFill>
                  <a:srgbClr val="569CD6"/>
                </a:solidFill>
                <a:latin typeface="Consolas"/>
                <a:ea typeface="Consolas"/>
                <a:cs typeface="Consolas"/>
                <a:sym typeface="Consolas"/>
              </a:rPr>
              <a:t>h2</a:t>
            </a:r>
            <a:r>
              <a:rPr b="0" i="0" lang="en-GB" sz="1400" u="none" cap="none" strike="noStrike">
                <a:solidFill>
                  <a:srgbClr val="808080"/>
                </a:solidFill>
                <a:latin typeface="Consolas"/>
                <a:ea typeface="Consolas"/>
                <a:cs typeface="Consolas"/>
                <a:sym typeface="Consolas"/>
              </a:rPr>
              <a:t>&gt;</a:t>
            </a:r>
            <a:r>
              <a:rPr b="0" i="0" lang="en-GB" sz="1400" u="none" cap="none" strike="noStrike">
                <a:solidFill>
                  <a:srgbClr val="D4D4D4"/>
                </a:solidFill>
                <a:latin typeface="Consolas"/>
                <a:ea typeface="Consolas"/>
                <a:cs typeface="Consolas"/>
                <a:sym typeface="Consolas"/>
              </a:rPr>
              <a:t>Mozilla Firefox</a:t>
            </a:r>
            <a:r>
              <a:rPr b="0" i="0" lang="en-GB" sz="1400" u="none" cap="none" strike="noStrike">
                <a:solidFill>
                  <a:srgbClr val="808080"/>
                </a:solidFill>
                <a:latin typeface="Consolas"/>
                <a:ea typeface="Consolas"/>
                <a:cs typeface="Consolas"/>
                <a:sym typeface="Consolas"/>
              </a:rPr>
              <a:t>&lt;/</a:t>
            </a:r>
            <a:r>
              <a:rPr b="0" i="0" lang="en-GB" sz="1400" u="none" cap="none" strike="noStrike">
                <a:solidFill>
                  <a:srgbClr val="569CD6"/>
                </a:solidFill>
                <a:latin typeface="Consolas"/>
                <a:ea typeface="Consolas"/>
                <a:cs typeface="Consolas"/>
                <a:sym typeface="Consolas"/>
              </a:rPr>
              <a:t>h2</a:t>
            </a:r>
            <a:r>
              <a:rPr b="0" i="0" lang="en-GB" sz="1400" u="none" cap="none" strike="noStrike">
                <a:solidFill>
                  <a:srgbClr val="808080"/>
                </a:solidFill>
                <a:latin typeface="Consolas"/>
                <a:ea typeface="Consolas"/>
                <a:cs typeface="Consolas"/>
                <a:sym typeface="Consolas"/>
              </a:rPr>
              <a:t>&gt;</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D4D4D4"/>
                </a:solidFill>
                <a:latin typeface="Consolas"/>
                <a:ea typeface="Consolas"/>
                <a:cs typeface="Consolas"/>
                <a:sym typeface="Consolas"/>
              </a:rPr>
              <a:t>  </a:t>
            </a:r>
            <a:r>
              <a:rPr b="0" i="0" lang="en-GB" sz="1400" u="none" cap="none" strike="noStrike">
                <a:solidFill>
                  <a:srgbClr val="808080"/>
                </a:solidFill>
                <a:latin typeface="Consolas"/>
                <a:ea typeface="Consolas"/>
                <a:cs typeface="Consolas"/>
                <a:sym typeface="Consolas"/>
              </a:rPr>
              <a:t>&lt;</a:t>
            </a:r>
            <a:r>
              <a:rPr b="0" i="0" lang="en-GB" sz="1400" u="none" cap="none" strike="noStrike">
                <a:solidFill>
                  <a:srgbClr val="569CD6"/>
                </a:solidFill>
                <a:latin typeface="Consolas"/>
                <a:ea typeface="Consolas"/>
                <a:cs typeface="Consolas"/>
                <a:sym typeface="Consolas"/>
              </a:rPr>
              <a:t>p</a:t>
            </a:r>
            <a:r>
              <a:rPr b="0" i="0" lang="en-GB" sz="1400" u="none" cap="none" strike="noStrike">
                <a:solidFill>
                  <a:srgbClr val="808080"/>
                </a:solidFill>
                <a:latin typeface="Consolas"/>
                <a:ea typeface="Consolas"/>
                <a:cs typeface="Consolas"/>
                <a:sym typeface="Consolas"/>
              </a:rPr>
              <a:t>&gt;</a:t>
            </a:r>
            <a:r>
              <a:rPr b="0" i="0" lang="en-GB" sz="1400" u="none" cap="none" strike="noStrike">
                <a:solidFill>
                  <a:srgbClr val="D4D4D4"/>
                </a:solidFill>
                <a:latin typeface="Consolas"/>
                <a:ea typeface="Consolas"/>
                <a:cs typeface="Consolas"/>
                <a:sym typeface="Consolas"/>
              </a:rPr>
              <a:t>Mozilla Firefox is an open-source web browser developed by Mozilla.</a:t>
            </a:r>
            <a:r>
              <a:rPr b="0" i="0" lang="en-GB" sz="1400" u="none" cap="none" strike="noStrike">
                <a:solidFill>
                  <a:srgbClr val="808080"/>
                </a:solidFill>
                <a:latin typeface="Consolas"/>
                <a:ea typeface="Consolas"/>
                <a:cs typeface="Consolas"/>
                <a:sym typeface="Consolas"/>
              </a:rPr>
              <a:t>&lt;/</a:t>
            </a:r>
            <a:r>
              <a:rPr b="0" i="0" lang="en-GB" sz="1400" u="none" cap="none" strike="noStrike">
                <a:solidFill>
                  <a:srgbClr val="569CD6"/>
                </a:solidFill>
                <a:latin typeface="Consolas"/>
                <a:ea typeface="Consolas"/>
                <a:cs typeface="Consolas"/>
                <a:sym typeface="Consolas"/>
              </a:rPr>
              <a:t>p</a:t>
            </a:r>
            <a:r>
              <a:rPr b="0" i="0" lang="en-GB" sz="1400" u="none" cap="none" strike="noStrike">
                <a:solidFill>
                  <a:srgbClr val="808080"/>
                </a:solidFill>
                <a:latin typeface="Consolas"/>
                <a:ea typeface="Consolas"/>
                <a:cs typeface="Consolas"/>
                <a:sym typeface="Consolas"/>
              </a:rPr>
              <a:t>&gt;</a:t>
            </a:r>
            <a:endParaRPr b="0" i="0" sz="14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808080"/>
                </a:solidFill>
                <a:latin typeface="Consolas"/>
                <a:ea typeface="Consolas"/>
                <a:cs typeface="Consolas"/>
                <a:sym typeface="Consolas"/>
              </a:rPr>
              <a:t>&lt;/</a:t>
            </a:r>
            <a:r>
              <a:rPr b="0" i="0" lang="en-GB" sz="1400" u="none" cap="none" strike="noStrike">
                <a:solidFill>
                  <a:srgbClr val="569CD6"/>
                </a:solidFill>
                <a:latin typeface="Consolas"/>
                <a:ea typeface="Consolas"/>
                <a:cs typeface="Consolas"/>
                <a:sym typeface="Consolas"/>
              </a:rPr>
              <a:t>section</a:t>
            </a:r>
            <a:r>
              <a:rPr b="0" i="0" lang="en-GB" sz="1400" u="none" cap="none" strike="noStrike">
                <a:solidFill>
                  <a:srgbClr val="808080"/>
                </a:solidFill>
                <a:latin typeface="Consolas"/>
                <a:ea typeface="Consolas"/>
                <a:cs typeface="Consolas"/>
                <a:sym typeface="Consolas"/>
              </a:rPr>
              <a:t>&gt;</a:t>
            </a:r>
            <a:endParaRPr b="0" i="0" sz="1400" u="none" cap="none" strike="noStrike">
              <a:solidFill>
                <a:srgbClr val="D4D4D4"/>
              </a:solidFill>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9"/>
          <p:cNvSpPr txBox="1"/>
          <p:nvPr>
            <p:ph type="title"/>
          </p:nvPr>
        </p:nvSpPr>
        <p:spPr>
          <a:xfrm>
            <a:off x="685800" y="98468"/>
            <a:ext cx="10131425" cy="145626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Calibri"/>
              <a:buNone/>
            </a:pPr>
            <a:r>
              <a:rPr lang="en-GB"/>
              <a:t>&lt;aside&gt; </a:t>
            </a:r>
            <a:endParaRPr/>
          </a:p>
        </p:txBody>
      </p:sp>
      <p:sp>
        <p:nvSpPr>
          <p:cNvPr id="266" name="Google Shape;266;p9"/>
          <p:cNvSpPr txBox="1"/>
          <p:nvPr>
            <p:ph idx="1" type="body"/>
          </p:nvPr>
        </p:nvSpPr>
        <p:spPr>
          <a:xfrm>
            <a:off x="685801" y="1800225"/>
            <a:ext cx="10131425" cy="345967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b="0" i="0" lang="en-GB">
                <a:solidFill>
                  <a:srgbClr val="222222"/>
                </a:solidFill>
                <a:latin typeface="Arial"/>
                <a:ea typeface="Arial"/>
                <a:cs typeface="Arial"/>
                <a:sym typeface="Arial"/>
              </a:rPr>
              <a:t>As the name suggests, an aside tag is used for additional content which may not be required to depict the meaning of the main content. For example, an aside can be used for sidebar, comments section, pull-quotes, glossary, advertisements, footnote etc.</a:t>
            </a:r>
            <a:endParaRPr/>
          </a:p>
          <a:p>
            <a:pPr indent="0" lvl="0" marL="0" rtl="0" algn="l">
              <a:lnSpc>
                <a:spcPct val="100000"/>
              </a:lnSpc>
              <a:spcBef>
                <a:spcPts val="1000"/>
              </a:spcBef>
              <a:spcAft>
                <a:spcPts val="0"/>
              </a:spcAft>
              <a:buSzPts val="1800"/>
              <a:buNone/>
            </a:pPr>
            <a:r>
              <a:t/>
            </a:r>
            <a:endParaRPr>
              <a:solidFill>
                <a:srgbClr val="222222"/>
              </a:solidFill>
              <a:latin typeface="Arial"/>
              <a:ea typeface="Arial"/>
              <a:cs typeface="Arial"/>
              <a:sym typeface="Arial"/>
            </a:endParaRPr>
          </a:p>
          <a:p>
            <a:pPr indent="0" lvl="0" marL="0" rtl="0" algn="l">
              <a:lnSpc>
                <a:spcPct val="100000"/>
              </a:lnSpc>
              <a:spcBef>
                <a:spcPts val="1000"/>
              </a:spcBef>
              <a:spcAft>
                <a:spcPts val="0"/>
              </a:spcAft>
              <a:buSzPts val="1800"/>
              <a:buNone/>
            </a:pPr>
            <a:r>
              <a:rPr b="0" i="0" lang="en-GB" u="sng">
                <a:solidFill>
                  <a:srgbClr val="222222"/>
                </a:solidFill>
                <a:latin typeface="Arial"/>
                <a:ea typeface="Arial"/>
                <a:cs typeface="Arial"/>
                <a:sym typeface="Arial"/>
                <a:hlinkClick r:id="rId3">
                  <a:extLst>
                    <a:ext uri="{A12FA001-AC4F-418D-AE19-62706E023703}">
                      <ahyp:hlinkClr val="tx"/>
                    </a:ext>
                  </a:extLst>
                </a:hlinkClick>
              </a:rPr>
              <a:t>https://www.w3schools.com/tags/tag_aside.asp</a:t>
            </a:r>
            <a:endParaRPr b="0" i="0">
              <a:solidFill>
                <a:srgbClr val="222222"/>
              </a:solidFill>
              <a:latin typeface="Arial"/>
              <a:ea typeface="Arial"/>
              <a:cs typeface="Arial"/>
              <a:sym typeface="Arial"/>
            </a:endParaRPr>
          </a:p>
          <a:p>
            <a:pPr indent="0" lvl="0" marL="0" rtl="0" algn="l">
              <a:lnSpc>
                <a:spcPct val="100000"/>
              </a:lnSpc>
              <a:spcBef>
                <a:spcPts val="1000"/>
              </a:spcBef>
              <a:spcAft>
                <a:spcPts val="0"/>
              </a:spcAft>
              <a:buSzPts val="1800"/>
              <a:buNone/>
            </a:pPr>
            <a:r>
              <a:t/>
            </a:r>
            <a:endParaRPr b="0" i="0">
              <a:solidFill>
                <a:srgbClr val="222222"/>
              </a:solidFill>
              <a:latin typeface="Arial"/>
              <a:ea typeface="Arial"/>
              <a:cs typeface="Arial"/>
              <a:sym typeface="Arial"/>
            </a:endParaRPr>
          </a:p>
          <a:p>
            <a:pPr indent="0" lvl="0" marL="0" rtl="0" algn="l">
              <a:lnSpc>
                <a:spcPct val="100000"/>
              </a:lnSpc>
              <a:spcBef>
                <a:spcPts val="1000"/>
              </a:spcBef>
              <a:spcAft>
                <a:spcPts val="0"/>
              </a:spcAft>
              <a:buSzPts val="1800"/>
              <a:buNone/>
            </a:pPr>
            <a:r>
              <a:t/>
            </a:r>
            <a:endParaRPr b="0" i="0">
              <a:solidFill>
                <a:srgbClr val="22222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Celestial">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2022-01-30T19:35:38Z</dcterms:created>
  <dc:creator>Padraig Heavin</dc:creator>
</cp:coreProperties>
</file>