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sldIdLst>
    <p:sldId id="608" r:id="rId2"/>
    <p:sldId id="365" r:id="rId3"/>
    <p:sldId id="367" r:id="rId4"/>
    <p:sldId id="460" r:id="rId5"/>
    <p:sldId id="609" r:id="rId6"/>
    <p:sldId id="610" r:id="rId7"/>
    <p:sldId id="611" r:id="rId8"/>
    <p:sldId id="612" r:id="rId9"/>
    <p:sldId id="613" r:id="rId1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E820"/>
    <a:srgbClr val="FFA3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F74B46-FE1D-46ED-9ED2-5480FB599AA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175F5D3F-18F4-4EDD-8A45-D0EBFACBC8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FAB8476A-FB79-4664-BC28-05462E688FEA}"/>
              </a:ext>
            </a:extLst>
          </p:cNvPr>
          <p:cNvSpPr>
            <a:spLocks noGrp="1"/>
          </p:cNvSpPr>
          <p:nvPr>
            <p:ph type="dt" sz="half" idx="10"/>
          </p:nvPr>
        </p:nvSpPr>
        <p:spPr/>
        <p:txBody>
          <a:bodyPr/>
          <a:lstStyle/>
          <a:p>
            <a:fld id="{AFF2A6CC-9C6A-47E8-89F2-43151829E5C3}" type="datetimeFigureOut">
              <a:rPr lang="es-MX" smtClean="0"/>
              <a:t>18/08/2022</a:t>
            </a:fld>
            <a:endParaRPr lang="es-MX"/>
          </a:p>
        </p:txBody>
      </p:sp>
      <p:sp>
        <p:nvSpPr>
          <p:cNvPr id="5" name="Marcador de pie de página 4">
            <a:extLst>
              <a:ext uri="{FF2B5EF4-FFF2-40B4-BE49-F238E27FC236}">
                <a16:creationId xmlns:a16="http://schemas.microsoft.com/office/drawing/2014/main" id="{C169FCB4-34DE-4B72-BCDD-D96273BF3B9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1963C5E-D5B8-4465-8164-0E6B4BFF72C7}"/>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3807091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2943A7-EA74-4360-990A-47BC630E1B1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B521019C-47BA-4761-911E-37500051B94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3D0F1EB-63CF-435D-A550-BF9CB5561970}"/>
              </a:ext>
            </a:extLst>
          </p:cNvPr>
          <p:cNvSpPr>
            <a:spLocks noGrp="1"/>
          </p:cNvSpPr>
          <p:nvPr>
            <p:ph type="dt" sz="half" idx="10"/>
          </p:nvPr>
        </p:nvSpPr>
        <p:spPr/>
        <p:txBody>
          <a:bodyPr/>
          <a:lstStyle/>
          <a:p>
            <a:fld id="{AFF2A6CC-9C6A-47E8-89F2-43151829E5C3}" type="datetimeFigureOut">
              <a:rPr lang="es-MX" smtClean="0"/>
              <a:t>18/08/2022</a:t>
            </a:fld>
            <a:endParaRPr lang="es-MX"/>
          </a:p>
        </p:txBody>
      </p:sp>
      <p:sp>
        <p:nvSpPr>
          <p:cNvPr id="5" name="Marcador de pie de página 4">
            <a:extLst>
              <a:ext uri="{FF2B5EF4-FFF2-40B4-BE49-F238E27FC236}">
                <a16:creationId xmlns:a16="http://schemas.microsoft.com/office/drawing/2014/main" id="{249994C1-6CBF-4C30-8B0A-680AD290A75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FBCDA52-B644-410F-ADA5-5C6433C2C152}"/>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3839371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59116D0-D166-46B2-B3BC-045334D5502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64B770B7-0A15-432D-B53F-5223166BA50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8308245-93F3-4604-B380-7D64DE2BCFD2}"/>
              </a:ext>
            </a:extLst>
          </p:cNvPr>
          <p:cNvSpPr>
            <a:spLocks noGrp="1"/>
          </p:cNvSpPr>
          <p:nvPr>
            <p:ph type="dt" sz="half" idx="10"/>
          </p:nvPr>
        </p:nvSpPr>
        <p:spPr/>
        <p:txBody>
          <a:bodyPr/>
          <a:lstStyle/>
          <a:p>
            <a:fld id="{AFF2A6CC-9C6A-47E8-89F2-43151829E5C3}" type="datetimeFigureOut">
              <a:rPr lang="es-MX" smtClean="0"/>
              <a:t>18/08/2022</a:t>
            </a:fld>
            <a:endParaRPr lang="es-MX"/>
          </a:p>
        </p:txBody>
      </p:sp>
      <p:sp>
        <p:nvSpPr>
          <p:cNvPr id="5" name="Marcador de pie de página 4">
            <a:extLst>
              <a:ext uri="{FF2B5EF4-FFF2-40B4-BE49-F238E27FC236}">
                <a16:creationId xmlns:a16="http://schemas.microsoft.com/office/drawing/2014/main" id="{CFD8A23C-D2B3-43AF-8C4C-F2F99E655DB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C9DB050-C16E-4CDC-899E-1D274B0C47CE}"/>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4216256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B52F94-26F1-4342-AEC7-3E236840CF2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AA9A513-28C8-4FF1-8C4E-90CD3B949FB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34B169E-0129-4445-9C44-4AD895919093}"/>
              </a:ext>
            </a:extLst>
          </p:cNvPr>
          <p:cNvSpPr>
            <a:spLocks noGrp="1"/>
          </p:cNvSpPr>
          <p:nvPr>
            <p:ph type="dt" sz="half" idx="10"/>
          </p:nvPr>
        </p:nvSpPr>
        <p:spPr/>
        <p:txBody>
          <a:bodyPr/>
          <a:lstStyle/>
          <a:p>
            <a:fld id="{AFF2A6CC-9C6A-47E8-89F2-43151829E5C3}" type="datetimeFigureOut">
              <a:rPr lang="es-MX" smtClean="0"/>
              <a:t>18/08/2022</a:t>
            </a:fld>
            <a:endParaRPr lang="es-MX"/>
          </a:p>
        </p:txBody>
      </p:sp>
      <p:sp>
        <p:nvSpPr>
          <p:cNvPr id="5" name="Marcador de pie de página 4">
            <a:extLst>
              <a:ext uri="{FF2B5EF4-FFF2-40B4-BE49-F238E27FC236}">
                <a16:creationId xmlns:a16="http://schemas.microsoft.com/office/drawing/2014/main" id="{07EABE25-DA48-4A5A-9F70-83F964DA6C8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355A149-63DC-418E-A100-F54511B22BAD}"/>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550024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779F9B-80FF-40C6-9791-1AF29CB7BF3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C774213-25D8-4C53-BC2E-0B0868258F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D088E04-FC86-4424-8361-9C3BEE887DE4}"/>
              </a:ext>
            </a:extLst>
          </p:cNvPr>
          <p:cNvSpPr>
            <a:spLocks noGrp="1"/>
          </p:cNvSpPr>
          <p:nvPr>
            <p:ph type="dt" sz="half" idx="10"/>
          </p:nvPr>
        </p:nvSpPr>
        <p:spPr/>
        <p:txBody>
          <a:bodyPr/>
          <a:lstStyle/>
          <a:p>
            <a:fld id="{AFF2A6CC-9C6A-47E8-89F2-43151829E5C3}" type="datetimeFigureOut">
              <a:rPr lang="es-MX" smtClean="0"/>
              <a:t>18/08/2022</a:t>
            </a:fld>
            <a:endParaRPr lang="es-MX"/>
          </a:p>
        </p:txBody>
      </p:sp>
      <p:sp>
        <p:nvSpPr>
          <p:cNvPr id="5" name="Marcador de pie de página 4">
            <a:extLst>
              <a:ext uri="{FF2B5EF4-FFF2-40B4-BE49-F238E27FC236}">
                <a16:creationId xmlns:a16="http://schemas.microsoft.com/office/drawing/2014/main" id="{1D026999-48B5-4AC8-A221-D67DC812B12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EEA5A97-F484-4010-8473-4E3E63C9372C}"/>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3366627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F1DD2C-3554-4F17-9CC8-ED1217DE8D2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2EA8D408-1027-46D5-9DD2-3D0AA4D7DB0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4483B0FE-8171-4485-B119-4037ED50FF2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6AFEA905-CBF5-4D68-B5B1-530A64143E12}"/>
              </a:ext>
            </a:extLst>
          </p:cNvPr>
          <p:cNvSpPr>
            <a:spLocks noGrp="1"/>
          </p:cNvSpPr>
          <p:nvPr>
            <p:ph type="dt" sz="half" idx="10"/>
          </p:nvPr>
        </p:nvSpPr>
        <p:spPr/>
        <p:txBody>
          <a:bodyPr/>
          <a:lstStyle/>
          <a:p>
            <a:fld id="{AFF2A6CC-9C6A-47E8-89F2-43151829E5C3}" type="datetimeFigureOut">
              <a:rPr lang="es-MX" smtClean="0"/>
              <a:t>18/08/2022</a:t>
            </a:fld>
            <a:endParaRPr lang="es-MX"/>
          </a:p>
        </p:txBody>
      </p:sp>
      <p:sp>
        <p:nvSpPr>
          <p:cNvPr id="6" name="Marcador de pie de página 5">
            <a:extLst>
              <a:ext uri="{FF2B5EF4-FFF2-40B4-BE49-F238E27FC236}">
                <a16:creationId xmlns:a16="http://schemas.microsoft.com/office/drawing/2014/main" id="{CC718F49-5230-4CA5-9AE9-A4712E1959A1}"/>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CE046EC-E217-41B2-8C98-08C70B8F48C1}"/>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200702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E40CC6-9112-464B-8E3F-75303D81B30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088B91C9-33C7-4E81-AB68-732A12012B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5642C5B-C016-466C-876F-507ECEDCE94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F5045DF3-805A-46EC-A5E7-5EC28F3960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DF13908-39FE-4D00-9924-B8BE24DD813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F56850E8-45EB-46CE-856C-E50DFE255226}"/>
              </a:ext>
            </a:extLst>
          </p:cNvPr>
          <p:cNvSpPr>
            <a:spLocks noGrp="1"/>
          </p:cNvSpPr>
          <p:nvPr>
            <p:ph type="dt" sz="half" idx="10"/>
          </p:nvPr>
        </p:nvSpPr>
        <p:spPr/>
        <p:txBody>
          <a:bodyPr/>
          <a:lstStyle/>
          <a:p>
            <a:fld id="{AFF2A6CC-9C6A-47E8-89F2-43151829E5C3}" type="datetimeFigureOut">
              <a:rPr lang="es-MX" smtClean="0"/>
              <a:t>18/08/2022</a:t>
            </a:fld>
            <a:endParaRPr lang="es-MX"/>
          </a:p>
        </p:txBody>
      </p:sp>
      <p:sp>
        <p:nvSpPr>
          <p:cNvPr id="8" name="Marcador de pie de página 7">
            <a:extLst>
              <a:ext uri="{FF2B5EF4-FFF2-40B4-BE49-F238E27FC236}">
                <a16:creationId xmlns:a16="http://schemas.microsoft.com/office/drawing/2014/main" id="{5DE7A495-A11F-4007-89D7-923D9F7AE8DB}"/>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41552B76-F70B-4A34-B172-6A5029DF59D1}"/>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1888481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E0E414-48D1-467F-9FCD-48AE3CA4552E}"/>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0DCFBEDD-D512-44E1-85A8-047EE96D27EB}"/>
              </a:ext>
            </a:extLst>
          </p:cNvPr>
          <p:cNvSpPr>
            <a:spLocks noGrp="1"/>
          </p:cNvSpPr>
          <p:nvPr>
            <p:ph type="dt" sz="half" idx="10"/>
          </p:nvPr>
        </p:nvSpPr>
        <p:spPr/>
        <p:txBody>
          <a:bodyPr/>
          <a:lstStyle/>
          <a:p>
            <a:fld id="{AFF2A6CC-9C6A-47E8-89F2-43151829E5C3}" type="datetimeFigureOut">
              <a:rPr lang="es-MX" smtClean="0"/>
              <a:t>18/08/2022</a:t>
            </a:fld>
            <a:endParaRPr lang="es-MX"/>
          </a:p>
        </p:txBody>
      </p:sp>
      <p:sp>
        <p:nvSpPr>
          <p:cNvPr id="4" name="Marcador de pie de página 3">
            <a:extLst>
              <a:ext uri="{FF2B5EF4-FFF2-40B4-BE49-F238E27FC236}">
                <a16:creationId xmlns:a16="http://schemas.microsoft.com/office/drawing/2014/main" id="{A3A8608C-7633-4A7B-B76D-186753AA0B55}"/>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B62B2D24-EF11-4D8C-BD7C-F18815218B63}"/>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2315928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D434EB8-9921-4AF5-8809-F0B2C132EBCF}"/>
              </a:ext>
            </a:extLst>
          </p:cNvPr>
          <p:cNvSpPr>
            <a:spLocks noGrp="1"/>
          </p:cNvSpPr>
          <p:nvPr>
            <p:ph type="dt" sz="half" idx="10"/>
          </p:nvPr>
        </p:nvSpPr>
        <p:spPr/>
        <p:txBody>
          <a:bodyPr/>
          <a:lstStyle/>
          <a:p>
            <a:fld id="{AFF2A6CC-9C6A-47E8-89F2-43151829E5C3}" type="datetimeFigureOut">
              <a:rPr lang="es-MX" smtClean="0"/>
              <a:t>18/08/2022</a:t>
            </a:fld>
            <a:endParaRPr lang="es-MX"/>
          </a:p>
        </p:txBody>
      </p:sp>
      <p:sp>
        <p:nvSpPr>
          <p:cNvPr id="3" name="Marcador de pie de página 2">
            <a:extLst>
              <a:ext uri="{FF2B5EF4-FFF2-40B4-BE49-F238E27FC236}">
                <a16:creationId xmlns:a16="http://schemas.microsoft.com/office/drawing/2014/main" id="{E99A16CF-5B4D-4D9D-B2A9-7F2E9F4D1B20}"/>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614F443C-DEE4-4507-A9E0-BC671D534C7B}"/>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12816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191F04-79E7-438F-9D91-97D04981D37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0EE64C7E-9A13-4F3A-B095-1DA77D47B9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AB4E6BC8-C3F9-494E-9380-C0FEFC2322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B8B6C97-6DCB-4E01-AED4-1DCB672E9B6E}"/>
              </a:ext>
            </a:extLst>
          </p:cNvPr>
          <p:cNvSpPr>
            <a:spLocks noGrp="1"/>
          </p:cNvSpPr>
          <p:nvPr>
            <p:ph type="dt" sz="half" idx="10"/>
          </p:nvPr>
        </p:nvSpPr>
        <p:spPr/>
        <p:txBody>
          <a:bodyPr/>
          <a:lstStyle/>
          <a:p>
            <a:fld id="{AFF2A6CC-9C6A-47E8-89F2-43151829E5C3}" type="datetimeFigureOut">
              <a:rPr lang="es-MX" smtClean="0"/>
              <a:t>18/08/2022</a:t>
            </a:fld>
            <a:endParaRPr lang="es-MX"/>
          </a:p>
        </p:txBody>
      </p:sp>
      <p:sp>
        <p:nvSpPr>
          <p:cNvPr id="6" name="Marcador de pie de página 5">
            <a:extLst>
              <a:ext uri="{FF2B5EF4-FFF2-40B4-BE49-F238E27FC236}">
                <a16:creationId xmlns:a16="http://schemas.microsoft.com/office/drawing/2014/main" id="{75D85F6B-76F8-46FE-8B62-5D2964F5F2B4}"/>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7D6BDBA-F48F-4729-9F1D-1FDA9D5E1699}"/>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1876777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E562B6-C6D7-4FA8-A0BB-74450771BFA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606A9F5F-A423-42E9-AB4C-910FACCDC4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9653A237-DE55-416D-92DC-1144AE3271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EF1A42B-FD73-451C-A145-D061961387B6}"/>
              </a:ext>
            </a:extLst>
          </p:cNvPr>
          <p:cNvSpPr>
            <a:spLocks noGrp="1"/>
          </p:cNvSpPr>
          <p:nvPr>
            <p:ph type="dt" sz="half" idx="10"/>
          </p:nvPr>
        </p:nvSpPr>
        <p:spPr/>
        <p:txBody>
          <a:bodyPr/>
          <a:lstStyle/>
          <a:p>
            <a:fld id="{AFF2A6CC-9C6A-47E8-89F2-43151829E5C3}" type="datetimeFigureOut">
              <a:rPr lang="es-MX" smtClean="0"/>
              <a:t>18/08/2022</a:t>
            </a:fld>
            <a:endParaRPr lang="es-MX"/>
          </a:p>
        </p:txBody>
      </p:sp>
      <p:sp>
        <p:nvSpPr>
          <p:cNvPr id="6" name="Marcador de pie de página 5">
            <a:extLst>
              <a:ext uri="{FF2B5EF4-FFF2-40B4-BE49-F238E27FC236}">
                <a16:creationId xmlns:a16="http://schemas.microsoft.com/office/drawing/2014/main" id="{9E66573A-4A52-4060-866C-4409FBCEBAD0}"/>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38D54D5-E1AA-45EC-AE30-907810592B46}"/>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830780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10000"/>
          </a:schemeClr>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533C720-3FBA-4163-841A-142B06D2EA3B}"/>
              </a:ext>
            </a:extLst>
          </p:cNvPr>
          <p:cNvSpPr>
            <a:spLocks noGrp="1"/>
          </p:cNvSpPr>
          <p:nvPr>
            <p:ph type="title"/>
          </p:nvPr>
        </p:nvSpPr>
        <p:spPr>
          <a:xfrm>
            <a:off x="540000" y="42777"/>
            <a:ext cx="11112000" cy="764048"/>
          </a:xfrm>
          <a:prstGeom prst="rect">
            <a:avLst/>
          </a:prstGeom>
        </p:spPr>
        <p:txBody>
          <a:bodyPr vert="horz" lIns="91440" tIns="45720" rIns="91440" bIns="45720" rtlCol="0" anchor="ctr">
            <a:normAutofit/>
          </a:bodyPr>
          <a:lstStyle/>
          <a:p>
            <a:r>
              <a:rPr lang="es-ES" dirty="0"/>
              <a:t>Haga clic para modificar el estilo de título</a:t>
            </a:r>
            <a:endParaRPr lang="es-MX" dirty="0"/>
          </a:p>
        </p:txBody>
      </p:sp>
      <p:sp>
        <p:nvSpPr>
          <p:cNvPr id="3" name="Marcador de texto 2">
            <a:extLst>
              <a:ext uri="{FF2B5EF4-FFF2-40B4-BE49-F238E27FC236}">
                <a16:creationId xmlns:a16="http://schemas.microsoft.com/office/drawing/2014/main" id="{CDACF6B5-D843-44BB-B637-AD01741E87D7}"/>
              </a:ext>
            </a:extLst>
          </p:cNvPr>
          <p:cNvSpPr>
            <a:spLocks noGrp="1"/>
          </p:cNvSpPr>
          <p:nvPr>
            <p:ph type="body" idx="1"/>
          </p:nvPr>
        </p:nvSpPr>
        <p:spPr>
          <a:xfrm>
            <a:off x="540000" y="989704"/>
            <a:ext cx="11112000" cy="5328295"/>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MX" dirty="0"/>
          </a:p>
        </p:txBody>
      </p:sp>
      <p:sp>
        <p:nvSpPr>
          <p:cNvPr id="4" name="Marcador de fecha 3">
            <a:extLst>
              <a:ext uri="{FF2B5EF4-FFF2-40B4-BE49-F238E27FC236}">
                <a16:creationId xmlns:a16="http://schemas.microsoft.com/office/drawing/2014/main" id="{52208D04-7A62-457E-BCE0-7BFED9FBAA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F2A6CC-9C6A-47E8-89F2-43151829E5C3}" type="datetimeFigureOut">
              <a:rPr lang="es-MX" smtClean="0"/>
              <a:t>18/08/2022</a:t>
            </a:fld>
            <a:endParaRPr lang="es-MX"/>
          </a:p>
        </p:txBody>
      </p:sp>
      <p:sp>
        <p:nvSpPr>
          <p:cNvPr id="5" name="Marcador de pie de página 4">
            <a:extLst>
              <a:ext uri="{FF2B5EF4-FFF2-40B4-BE49-F238E27FC236}">
                <a16:creationId xmlns:a16="http://schemas.microsoft.com/office/drawing/2014/main" id="{7C535B92-35A2-41E4-B98C-10855947FE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45D484D8-017F-4771-B574-C6B81E9884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8D7E8-B857-470B-99E0-7223A888D0A0}" type="slidenum">
              <a:rPr lang="es-MX" smtClean="0"/>
              <a:t>‹Nº›</a:t>
            </a:fld>
            <a:endParaRPr lang="es-MX"/>
          </a:p>
        </p:txBody>
      </p:sp>
      <p:pic>
        <p:nvPicPr>
          <p:cNvPr id="7" name="Imagen 6">
            <a:extLst>
              <a:ext uri="{FF2B5EF4-FFF2-40B4-BE49-F238E27FC236}">
                <a16:creationId xmlns:a16="http://schemas.microsoft.com/office/drawing/2014/main" id="{404C4A59-7E24-46A6-9AB4-FBF2BDB170A2}"/>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p:blipFill>
        <p:spPr>
          <a:xfrm>
            <a:off x="118800" y="6393175"/>
            <a:ext cx="1891365" cy="422049"/>
          </a:xfrm>
          <a:prstGeom prst="rect">
            <a:avLst/>
          </a:prstGeom>
        </p:spPr>
      </p:pic>
    </p:spTree>
    <p:extLst>
      <p:ext uri="{BB962C8B-B14F-4D97-AF65-F5344CB8AC3E}">
        <p14:creationId xmlns:p14="http://schemas.microsoft.com/office/powerpoint/2010/main" val="144838817"/>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qnnNLk9Bwh0" TargetMode="External"/><Relationship Id="rId2" Type="http://schemas.openxmlformats.org/officeDocument/2006/relationships/hyperlink" Target="https://www.youtube.com/watch?v=o37jl_n6zO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F38B04-16DF-FEA2-0A8C-8549D2220318}"/>
              </a:ext>
            </a:extLst>
          </p:cNvPr>
          <p:cNvSpPr>
            <a:spLocks noGrp="1"/>
          </p:cNvSpPr>
          <p:nvPr>
            <p:ph type="ctrTitle"/>
          </p:nvPr>
        </p:nvSpPr>
        <p:spPr/>
        <p:txBody>
          <a:bodyPr/>
          <a:lstStyle/>
          <a:p>
            <a:r>
              <a:rPr lang="es-MX" dirty="0"/>
              <a:t>INTRODUCCIÓN GENERAL</a:t>
            </a:r>
          </a:p>
        </p:txBody>
      </p:sp>
      <p:sp>
        <p:nvSpPr>
          <p:cNvPr id="3" name="Subtítulo 2">
            <a:extLst>
              <a:ext uri="{FF2B5EF4-FFF2-40B4-BE49-F238E27FC236}">
                <a16:creationId xmlns:a16="http://schemas.microsoft.com/office/drawing/2014/main" id="{64F61846-0EEF-C917-FD1A-65BD90A54892}"/>
              </a:ext>
            </a:extLst>
          </p:cNvPr>
          <p:cNvSpPr>
            <a:spLocks noGrp="1"/>
          </p:cNvSpPr>
          <p:nvPr>
            <p:ph type="subTitle" idx="1"/>
          </p:nvPr>
        </p:nvSpPr>
        <p:spPr/>
        <p:txBody>
          <a:bodyPr/>
          <a:lstStyle/>
          <a:p>
            <a:r>
              <a:rPr lang="es-MX" dirty="0"/>
              <a:t>EDUCATRÓNICA VOLUMEN 1</a:t>
            </a:r>
          </a:p>
        </p:txBody>
      </p:sp>
    </p:spTree>
    <p:extLst>
      <p:ext uri="{BB962C8B-B14F-4D97-AF65-F5344CB8AC3E}">
        <p14:creationId xmlns:p14="http://schemas.microsoft.com/office/powerpoint/2010/main" val="3864962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8D13A7-3DEC-9C53-BCD7-5AA342599FD1}"/>
              </a:ext>
            </a:extLst>
          </p:cNvPr>
          <p:cNvSpPr>
            <a:spLocks noGrp="1"/>
          </p:cNvSpPr>
          <p:nvPr>
            <p:ph type="title"/>
          </p:nvPr>
        </p:nvSpPr>
        <p:spPr/>
        <p:txBody>
          <a:bodyPr/>
          <a:lstStyle/>
          <a:p>
            <a:r>
              <a:rPr lang="es-MX" dirty="0"/>
              <a:t>Contenido </a:t>
            </a:r>
          </a:p>
        </p:txBody>
      </p:sp>
      <p:sp>
        <p:nvSpPr>
          <p:cNvPr id="3" name="Marcador de contenido 2">
            <a:extLst>
              <a:ext uri="{FF2B5EF4-FFF2-40B4-BE49-F238E27FC236}">
                <a16:creationId xmlns:a16="http://schemas.microsoft.com/office/drawing/2014/main" id="{43DCA2D2-F867-8288-8F40-1352CBE5B80F}"/>
              </a:ext>
            </a:extLst>
          </p:cNvPr>
          <p:cNvSpPr>
            <a:spLocks noGrp="1"/>
          </p:cNvSpPr>
          <p:nvPr>
            <p:ph idx="1"/>
          </p:nvPr>
        </p:nvSpPr>
        <p:spPr/>
        <p:txBody>
          <a:bodyPr>
            <a:normAutofit/>
          </a:bodyPr>
          <a:lstStyle/>
          <a:p>
            <a:pPr marL="457200" indent="-457200">
              <a:buFont typeface="+mj-lt"/>
              <a:buAutoNum type="arabicPeriod"/>
            </a:pPr>
            <a:r>
              <a:rPr lang="es-MX" sz="2800" dirty="0"/>
              <a:t>Aprendizaje</a:t>
            </a:r>
          </a:p>
          <a:p>
            <a:pPr marL="457200" indent="-457200">
              <a:buFont typeface="+mj-lt"/>
              <a:buAutoNum type="arabicPeriod"/>
            </a:pPr>
            <a:r>
              <a:rPr lang="es-MX" sz="2800" dirty="0"/>
              <a:t>Introducción </a:t>
            </a:r>
          </a:p>
          <a:p>
            <a:pPr marL="457200" indent="-457200">
              <a:buFont typeface="+mj-lt"/>
              <a:buAutoNum type="arabicPeriod"/>
            </a:pPr>
            <a:r>
              <a:rPr lang="es-MX" sz="2800" dirty="0"/>
              <a:t>Tecnologías de la información y la comunicación </a:t>
            </a:r>
          </a:p>
          <a:p>
            <a:pPr marL="457200" indent="-457200">
              <a:buFont typeface="+mj-lt"/>
              <a:buAutoNum type="arabicPeriod"/>
            </a:pPr>
            <a:r>
              <a:rPr lang="es-MX" sz="2800" dirty="0"/>
              <a:t>Introducción a la robótica</a:t>
            </a:r>
          </a:p>
          <a:p>
            <a:endParaRPr lang="es-MX" sz="2800" dirty="0"/>
          </a:p>
        </p:txBody>
      </p:sp>
    </p:spTree>
    <p:extLst>
      <p:ext uri="{BB962C8B-B14F-4D97-AF65-F5344CB8AC3E}">
        <p14:creationId xmlns:p14="http://schemas.microsoft.com/office/powerpoint/2010/main" val="3929758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3000" b="-13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C5CBFF-70D1-9194-F4DD-A0603205FF3D}"/>
              </a:ext>
            </a:extLst>
          </p:cNvPr>
          <p:cNvSpPr>
            <a:spLocks noGrp="1"/>
          </p:cNvSpPr>
          <p:nvPr>
            <p:ph type="title"/>
          </p:nvPr>
        </p:nvSpPr>
        <p:spPr/>
        <p:txBody>
          <a:bodyPr/>
          <a:lstStyle/>
          <a:p>
            <a:r>
              <a:rPr lang="es-MX" dirty="0"/>
              <a:t>Aprendizaje </a:t>
            </a:r>
          </a:p>
        </p:txBody>
      </p:sp>
      <p:sp>
        <p:nvSpPr>
          <p:cNvPr id="3" name="Marcador de contenido 2">
            <a:extLst>
              <a:ext uri="{FF2B5EF4-FFF2-40B4-BE49-F238E27FC236}">
                <a16:creationId xmlns:a16="http://schemas.microsoft.com/office/drawing/2014/main" id="{264FB597-8ACA-2400-569F-76C59C42C207}"/>
              </a:ext>
            </a:extLst>
          </p:cNvPr>
          <p:cNvSpPr>
            <a:spLocks noGrp="1"/>
          </p:cNvSpPr>
          <p:nvPr>
            <p:ph idx="1"/>
          </p:nvPr>
        </p:nvSpPr>
        <p:spPr/>
        <p:txBody>
          <a:bodyPr/>
          <a:lstStyle/>
          <a:p>
            <a:r>
              <a:rPr lang="es-MX" dirty="0"/>
              <a:t>Conocer el papel que juegan las Tecnologías de la Información y Comunicación y la robótica en la vida cotidiana.</a:t>
            </a:r>
          </a:p>
          <a:p>
            <a:endParaRPr lang="es-MX" dirty="0"/>
          </a:p>
        </p:txBody>
      </p:sp>
    </p:spTree>
    <p:extLst>
      <p:ext uri="{BB962C8B-B14F-4D97-AF65-F5344CB8AC3E}">
        <p14:creationId xmlns:p14="http://schemas.microsoft.com/office/powerpoint/2010/main" val="2168728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518E6B-854A-8315-A111-ED7CB2F092F3}"/>
              </a:ext>
            </a:extLst>
          </p:cNvPr>
          <p:cNvSpPr>
            <a:spLocks noGrp="1"/>
          </p:cNvSpPr>
          <p:nvPr>
            <p:ph type="title"/>
          </p:nvPr>
        </p:nvSpPr>
        <p:spPr/>
        <p:txBody>
          <a:bodyPr/>
          <a:lstStyle/>
          <a:p>
            <a:r>
              <a:rPr lang="es-MX" dirty="0"/>
              <a:t>Introducción </a:t>
            </a:r>
          </a:p>
        </p:txBody>
      </p:sp>
      <p:sp>
        <p:nvSpPr>
          <p:cNvPr id="3" name="Marcador de contenido 2">
            <a:extLst>
              <a:ext uri="{FF2B5EF4-FFF2-40B4-BE49-F238E27FC236}">
                <a16:creationId xmlns:a16="http://schemas.microsoft.com/office/drawing/2014/main" id="{612E5F47-B76D-1E2B-26BC-15C5EF5A08FC}"/>
              </a:ext>
            </a:extLst>
          </p:cNvPr>
          <p:cNvSpPr>
            <a:spLocks noGrp="1"/>
          </p:cNvSpPr>
          <p:nvPr>
            <p:ph idx="1"/>
          </p:nvPr>
        </p:nvSpPr>
        <p:spPr/>
        <p:txBody>
          <a:bodyPr/>
          <a:lstStyle/>
          <a:p>
            <a:r>
              <a:rPr lang="es-MX" dirty="0"/>
              <a:t>¿Qué saben sobre las Tecnologías de la Información y la Comunicación?</a:t>
            </a:r>
          </a:p>
          <a:p>
            <a:r>
              <a:rPr lang="es-MX" dirty="0"/>
              <a:t>¿Qué saben sobre la robótica?</a:t>
            </a:r>
          </a:p>
          <a:p>
            <a:r>
              <a:rPr lang="es-MX" dirty="0"/>
              <a:t>¿Qué papel que juegan las TIC y la robótica en la vida diaria?</a:t>
            </a:r>
          </a:p>
          <a:p>
            <a:endParaRPr lang="es-MX" dirty="0"/>
          </a:p>
          <a:p>
            <a:r>
              <a:rPr lang="es-MX" dirty="0"/>
              <a:t>¿Qué son las TIC?: </a:t>
            </a:r>
          </a:p>
          <a:p>
            <a:pPr marL="0" indent="0">
              <a:buNone/>
            </a:pPr>
            <a:r>
              <a:rPr lang="es-MX" dirty="0">
                <a:hlinkClick r:id="rId2"/>
              </a:rPr>
              <a:t>https://www.youtube.com/watch?v=o37jl_n6zOk</a:t>
            </a:r>
            <a:endParaRPr lang="es-MX" dirty="0"/>
          </a:p>
          <a:p>
            <a:pPr marL="0" indent="0">
              <a:buNone/>
            </a:pPr>
            <a:endParaRPr lang="es-MX" dirty="0"/>
          </a:p>
          <a:p>
            <a:r>
              <a:rPr lang="es-MX" dirty="0"/>
              <a:t>Introducción a la robótica:</a:t>
            </a:r>
          </a:p>
          <a:p>
            <a:pPr marL="0" indent="0">
              <a:buNone/>
            </a:pPr>
            <a:r>
              <a:rPr lang="es-MX" dirty="0">
                <a:hlinkClick r:id="rId3"/>
              </a:rPr>
              <a:t>https://www.youtube.com/watch?v=qnnNLk9Bwh0</a:t>
            </a:r>
            <a:endParaRPr lang="es-MX" dirty="0"/>
          </a:p>
          <a:p>
            <a:pPr marL="0" indent="0">
              <a:buNone/>
            </a:pPr>
            <a:r>
              <a:rPr lang="es-MX" dirty="0"/>
              <a:t> </a:t>
            </a:r>
          </a:p>
          <a:p>
            <a:pPr marL="0" indent="0">
              <a:buNone/>
            </a:pPr>
            <a:endParaRPr lang="es-MX" dirty="0"/>
          </a:p>
          <a:p>
            <a:endParaRPr lang="es-MX" dirty="0"/>
          </a:p>
        </p:txBody>
      </p:sp>
    </p:spTree>
    <p:extLst>
      <p:ext uri="{BB962C8B-B14F-4D97-AF65-F5344CB8AC3E}">
        <p14:creationId xmlns:p14="http://schemas.microsoft.com/office/powerpoint/2010/main" val="2287426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9D89F0-1F8E-7D79-4982-9153C8646986}"/>
              </a:ext>
            </a:extLst>
          </p:cNvPr>
          <p:cNvSpPr>
            <a:spLocks noGrp="1"/>
          </p:cNvSpPr>
          <p:nvPr>
            <p:ph type="title"/>
          </p:nvPr>
        </p:nvSpPr>
        <p:spPr/>
        <p:txBody>
          <a:bodyPr>
            <a:normAutofit fontScale="90000"/>
          </a:bodyPr>
          <a:lstStyle/>
          <a:p>
            <a:r>
              <a:rPr lang="es-MX" dirty="0"/>
              <a:t>Tecnologías de la información y comunicación</a:t>
            </a:r>
          </a:p>
        </p:txBody>
      </p:sp>
      <p:sp>
        <p:nvSpPr>
          <p:cNvPr id="3" name="Marcador de contenido 2">
            <a:extLst>
              <a:ext uri="{FF2B5EF4-FFF2-40B4-BE49-F238E27FC236}">
                <a16:creationId xmlns:a16="http://schemas.microsoft.com/office/drawing/2014/main" id="{C556AECB-C468-9F0C-6A28-AC9A4F98BD8A}"/>
              </a:ext>
            </a:extLst>
          </p:cNvPr>
          <p:cNvSpPr>
            <a:spLocks noGrp="1"/>
          </p:cNvSpPr>
          <p:nvPr>
            <p:ph idx="1"/>
          </p:nvPr>
        </p:nvSpPr>
        <p:spPr/>
        <p:txBody>
          <a:bodyPr/>
          <a:lstStyle/>
          <a:p>
            <a:r>
              <a:rPr lang="es-MX" dirty="0"/>
              <a:t>Las Tecnologías de la Información y la Comunicación son los recursos y herramientas que se utilizan para el proceso, administración y distribución de la información a través de elementos tecnológicos. </a:t>
            </a:r>
          </a:p>
          <a:p>
            <a:endParaRPr lang="es-MX" dirty="0"/>
          </a:p>
        </p:txBody>
      </p:sp>
      <p:pic>
        <p:nvPicPr>
          <p:cNvPr id="5" name="Imagen 4" descr="Diagrama&#10;&#10;Descripción generada automáticamente">
            <a:extLst>
              <a:ext uri="{FF2B5EF4-FFF2-40B4-BE49-F238E27FC236}">
                <a16:creationId xmlns:a16="http://schemas.microsoft.com/office/drawing/2014/main" id="{A1B57636-2505-7D8D-32F0-BCD80F8243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3402" y="2602576"/>
            <a:ext cx="6605196" cy="3715423"/>
          </a:xfrm>
          <a:prstGeom prst="rect">
            <a:avLst/>
          </a:prstGeom>
        </p:spPr>
      </p:pic>
    </p:spTree>
    <p:extLst>
      <p:ext uri="{BB962C8B-B14F-4D97-AF65-F5344CB8AC3E}">
        <p14:creationId xmlns:p14="http://schemas.microsoft.com/office/powerpoint/2010/main" val="861004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9D89F0-1F8E-7D79-4982-9153C8646986}"/>
              </a:ext>
            </a:extLst>
          </p:cNvPr>
          <p:cNvSpPr>
            <a:spLocks noGrp="1"/>
          </p:cNvSpPr>
          <p:nvPr>
            <p:ph type="title"/>
          </p:nvPr>
        </p:nvSpPr>
        <p:spPr/>
        <p:txBody>
          <a:bodyPr>
            <a:normAutofit fontScale="90000"/>
          </a:bodyPr>
          <a:lstStyle/>
          <a:p>
            <a:r>
              <a:rPr lang="es-MX" dirty="0"/>
              <a:t>Tecnologías de la información y comunicación</a:t>
            </a:r>
          </a:p>
        </p:txBody>
      </p:sp>
      <p:sp>
        <p:nvSpPr>
          <p:cNvPr id="3" name="Marcador de contenido 2">
            <a:extLst>
              <a:ext uri="{FF2B5EF4-FFF2-40B4-BE49-F238E27FC236}">
                <a16:creationId xmlns:a16="http://schemas.microsoft.com/office/drawing/2014/main" id="{C556AECB-C468-9F0C-6A28-AC9A4F98BD8A}"/>
              </a:ext>
            </a:extLst>
          </p:cNvPr>
          <p:cNvSpPr>
            <a:spLocks noGrp="1"/>
          </p:cNvSpPr>
          <p:nvPr>
            <p:ph idx="1"/>
          </p:nvPr>
        </p:nvSpPr>
        <p:spPr/>
        <p:txBody>
          <a:bodyPr/>
          <a:lstStyle/>
          <a:p>
            <a:r>
              <a:rPr lang="es-MX" dirty="0"/>
              <a:t>En la última década, las nuevas herramientas tecnológicas de la información y la comunicación han producido un cambio profundo en la manera en que los individuos se comunican e interactúan en el ámbito de los negocios, y han provocado cambios significativos en la industria, la agricultura, la medicina, el comercio, la ingeniería y otros campos.</a:t>
            </a:r>
          </a:p>
          <a:p>
            <a:endParaRPr lang="es-MX" dirty="0"/>
          </a:p>
        </p:txBody>
      </p:sp>
      <p:pic>
        <p:nvPicPr>
          <p:cNvPr id="6" name="Imagen 5" descr="Icono&#10;&#10;Descripción generada automáticamente">
            <a:extLst>
              <a:ext uri="{FF2B5EF4-FFF2-40B4-BE49-F238E27FC236}">
                <a16:creationId xmlns:a16="http://schemas.microsoft.com/office/drawing/2014/main" id="{894D762C-60C8-3A63-E77D-2D36C59C2A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082051">
            <a:off x="1078038" y="3152272"/>
            <a:ext cx="1777620" cy="1777620"/>
          </a:xfrm>
          <a:prstGeom prst="rect">
            <a:avLst/>
          </a:prstGeom>
        </p:spPr>
      </p:pic>
      <p:pic>
        <p:nvPicPr>
          <p:cNvPr id="8" name="Imagen 7" descr="Icono&#10;&#10;Descripción generada automáticamente">
            <a:extLst>
              <a:ext uri="{FF2B5EF4-FFF2-40B4-BE49-F238E27FC236}">
                <a16:creationId xmlns:a16="http://schemas.microsoft.com/office/drawing/2014/main" id="{365E42C8-3EE1-5FDD-533A-61C663F494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86534">
            <a:off x="3005532" y="4748603"/>
            <a:ext cx="1539765" cy="1539765"/>
          </a:xfrm>
          <a:prstGeom prst="rect">
            <a:avLst/>
          </a:prstGeom>
        </p:spPr>
      </p:pic>
      <p:pic>
        <p:nvPicPr>
          <p:cNvPr id="10" name="Imagen 9" descr="Dibujo de colores&#10;&#10;Descripción generada automáticamente con confianza baja">
            <a:extLst>
              <a:ext uri="{FF2B5EF4-FFF2-40B4-BE49-F238E27FC236}">
                <a16:creationId xmlns:a16="http://schemas.microsoft.com/office/drawing/2014/main" id="{00562FC4-1F47-7775-A78F-3816CD1A25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165306">
            <a:off x="5215466" y="3010581"/>
            <a:ext cx="1761070" cy="1761070"/>
          </a:xfrm>
          <a:prstGeom prst="rect">
            <a:avLst/>
          </a:prstGeom>
        </p:spPr>
      </p:pic>
      <p:pic>
        <p:nvPicPr>
          <p:cNvPr id="12" name="Imagen 11" descr="Icono&#10;&#10;Descripción generada automáticamente">
            <a:extLst>
              <a:ext uri="{FF2B5EF4-FFF2-40B4-BE49-F238E27FC236}">
                <a16:creationId xmlns:a16="http://schemas.microsoft.com/office/drawing/2014/main" id="{B53C9B3D-2D0F-03E7-7443-4B013969E6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585024">
            <a:off x="7593098" y="4668984"/>
            <a:ext cx="1699002" cy="1699002"/>
          </a:xfrm>
          <a:prstGeom prst="rect">
            <a:avLst/>
          </a:prstGeom>
        </p:spPr>
      </p:pic>
      <p:pic>
        <p:nvPicPr>
          <p:cNvPr id="16" name="Imagen 15" descr="Dibujo animado de un personaje con la boca abierta&#10;&#10;Descripción generada automáticamente con confianza baja">
            <a:extLst>
              <a:ext uri="{FF2B5EF4-FFF2-40B4-BE49-F238E27FC236}">
                <a16:creationId xmlns:a16="http://schemas.microsoft.com/office/drawing/2014/main" id="{D8DEBB59-EC83-FA1F-8F04-D6F096B39ED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0186231">
            <a:off x="9904653" y="3012376"/>
            <a:ext cx="1395876" cy="1395876"/>
          </a:xfrm>
          <a:prstGeom prst="rect">
            <a:avLst/>
          </a:prstGeom>
        </p:spPr>
      </p:pic>
    </p:spTree>
    <p:extLst>
      <p:ext uri="{BB962C8B-B14F-4D97-AF65-F5344CB8AC3E}">
        <p14:creationId xmlns:p14="http://schemas.microsoft.com/office/powerpoint/2010/main" val="2902540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72B6DF-FBDA-867C-789D-942E8B3A7F7E}"/>
              </a:ext>
            </a:extLst>
          </p:cNvPr>
          <p:cNvSpPr>
            <a:spLocks noGrp="1"/>
          </p:cNvSpPr>
          <p:nvPr>
            <p:ph type="title"/>
          </p:nvPr>
        </p:nvSpPr>
        <p:spPr/>
        <p:txBody>
          <a:bodyPr/>
          <a:lstStyle/>
          <a:p>
            <a:r>
              <a:rPr lang="es-MX" dirty="0"/>
              <a:t>Introducción a la robótica</a:t>
            </a:r>
          </a:p>
        </p:txBody>
      </p:sp>
      <p:sp>
        <p:nvSpPr>
          <p:cNvPr id="3" name="Marcador de contenido 2">
            <a:extLst>
              <a:ext uri="{FF2B5EF4-FFF2-40B4-BE49-F238E27FC236}">
                <a16:creationId xmlns:a16="http://schemas.microsoft.com/office/drawing/2014/main" id="{51EAB69D-C0E7-FF69-6B2C-DA8144ECD2B8}"/>
              </a:ext>
            </a:extLst>
          </p:cNvPr>
          <p:cNvSpPr>
            <a:spLocks noGrp="1"/>
          </p:cNvSpPr>
          <p:nvPr>
            <p:ph idx="1"/>
          </p:nvPr>
        </p:nvSpPr>
        <p:spPr/>
        <p:txBody>
          <a:bodyPr/>
          <a:lstStyle/>
          <a:p>
            <a:r>
              <a:rPr lang="es-MX" dirty="0"/>
              <a:t>En los primeros años del siglo XX casi no había teléfonos, pero poco después ya eran muy comunes; cien años antes apenas se había oído hablar de computadoras, que ya han adquirido una presencia universal. Hoy estamos a las puertas de un nuevo cambio tecnológico de la misma relevancia: La Revolución Robótica. Esta revolución convertirá el siglo XXI en un momento crucial en la historia.</a:t>
            </a:r>
          </a:p>
          <a:p>
            <a:endParaRPr lang="es-MX" dirty="0"/>
          </a:p>
        </p:txBody>
      </p:sp>
      <p:pic>
        <p:nvPicPr>
          <p:cNvPr id="5" name="Imagen 4" descr="Imagen que contiene Interfaz de usuario gráfica&#10;&#10;Descripción generada automáticamente">
            <a:extLst>
              <a:ext uri="{FF2B5EF4-FFF2-40B4-BE49-F238E27FC236}">
                <a16:creationId xmlns:a16="http://schemas.microsoft.com/office/drawing/2014/main" id="{E578E10C-E341-884C-B119-04945739CC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1853" y="3387438"/>
            <a:ext cx="5328293" cy="2930561"/>
          </a:xfrm>
          <a:prstGeom prst="rect">
            <a:avLst/>
          </a:prstGeom>
        </p:spPr>
      </p:pic>
    </p:spTree>
    <p:extLst>
      <p:ext uri="{BB962C8B-B14F-4D97-AF65-F5344CB8AC3E}">
        <p14:creationId xmlns:p14="http://schemas.microsoft.com/office/powerpoint/2010/main" val="2854429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468696-0375-B185-8509-5FA1C79CDE55}"/>
              </a:ext>
            </a:extLst>
          </p:cNvPr>
          <p:cNvSpPr>
            <a:spLocks noGrp="1"/>
          </p:cNvSpPr>
          <p:nvPr>
            <p:ph type="title"/>
          </p:nvPr>
        </p:nvSpPr>
        <p:spPr/>
        <p:txBody>
          <a:bodyPr/>
          <a:lstStyle/>
          <a:p>
            <a:r>
              <a:rPr lang="es-MX" dirty="0"/>
              <a:t>Introducción a la robótica</a:t>
            </a:r>
          </a:p>
        </p:txBody>
      </p:sp>
      <p:sp>
        <p:nvSpPr>
          <p:cNvPr id="3" name="Marcador de contenido 2">
            <a:extLst>
              <a:ext uri="{FF2B5EF4-FFF2-40B4-BE49-F238E27FC236}">
                <a16:creationId xmlns:a16="http://schemas.microsoft.com/office/drawing/2014/main" id="{95E5E25C-E340-E2C1-542F-64D2D98C5CAC}"/>
              </a:ext>
            </a:extLst>
          </p:cNvPr>
          <p:cNvSpPr>
            <a:spLocks noGrp="1"/>
          </p:cNvSpPr>
          <p:nvPr>
            <p:ph idx="1"/>
          </p:nvPr>
        </p:nvSpPr>
        <p:spPr/>
        <p:txBody>
          <a:bodyPr/>
          <a:lstStyle/>
          <a:p>
            <a:r>
              <a:rPr lang="es-MX" dirty="0"/>
              <a:t>La robótica tiene el potencial para impactar de forma positiva la sociedad en todas las áreas. Un robot es una máquina la cual ha sido programada para realizar actividades específicas de forma automática, teniendo como ventajas que son más precisos, más rápidos, con mayor rendimiento y más libertad.</a:t>
            </a:r>
          </a:p>
          <a:p>
            <a:endParaRPr lang="es-MX" dirty="0"/>
          </a:p>
        </p:txBody>
      </p:sp>
      <p:pic>
        <p:nvPicPr>
          <p:cNvPr id="5" name="Imagen 4" descr="Icono&#10;&#10;Descripción generada automáticamente">
            <a:extLst>
              <a:ext uri="{FF2B5EF4-FFF2-40B4-BE49-F238E27FC236}">
                <a16:creationId xmlns:a16="http://schemas.microsoft.com/office/drawing/2014/main" id="{B6FB7AC0-5995-0452-FB00-EBC405F89B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3809" y="2896497"/>
            <a:ext cx="3604381" cy="3604381"/>
          </a:xfrm>
          <a:prstGeom prst="rect">
            <a:avLst/>
          </a:prstGeom>
        </p:spPr>
      </p:pic>
    </p:spTree>
    <p:extLst>
      <p:ext uri="{BB962C8B-B14F-4D97-AF65-F5344CB8AC3E}">
        <p14:creationId xmlns:p14="http://schemas.microsoft.com/office/powerpoint/2010/main" val="12780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D6CCC5-86CB-C78C-FFEE-43863C58D2F4}"/>
              </a:ext>
            </a:extLst>
          </p:cNvPr>
          <p:cNvSpPr>
            <a:spLocks noGrp="1"/>
          </p:cNvSpPr>
          <p:nvPr>
            <p:ph type="title"/>
          </p:nvPr>
        </p:nvSpPr>
        <p:spPr/>
        <p:txBody>
          <a:bodyPr/>
          <a:lstStyle/>
          <a:p>
            <a:r>
              <a:rPr lang="es-MX" dirty="0"/>
              <a:t>Introducción a la robótica</a:t>
            </a:r>
          </a:p>
        </p:txBody>
      </p:sp>
      <p:sp>
        <p:nvSpPr>
          <p:cNvPr id="3" name="Marcador de contenido 2">
            <a:extLst>
              <a:ext uri="{FF2B5EF4-FFF2-40B4-BE49-F238E27FC236}">
                <a16:creationId xmlns:a16="http://schemas.microsoft.com/office/drawing/2014/main" id="{3A8D0694-E365-981A-79A8-22186F9DECF2}"/>
              </a:ext>
            </a:extLst>
          </p:cNvPr>
          <p:cNvSpPr>
            <a:spLocks noGrp="1"/>
          </p:cNvSpPr>
          <p:nvPr>
            <p:ph idx="1"/>
          </p:nvPr>
        </p:nvSpPr>
        <p:spPr/>
        <p:txBody>
          <a:bodyPr/>
          <a:lstStyle/>
          <a:p>
            <a:r>
              <a:rPr lang="es-MX" dirty="0"/>
              <a:t>En lugar de ver los robots como grandes máquinas rígidas y robustas, podemos pensar en los robots del futuro como organismos artificiales que cuentan con propiedades que imitan y amplían en gran medida las capacidades de los organismos naturales.</a:t>
            </a:r>
          </a:p>
          <a:p>
            <a:endParaRPr lang="es-MX" dirty="0"/>
          </a:p>
        </p:txBody>
      </p:sp>
      <p:pic>
        <p:nvPicPr>
          <p:cNvPr id="5" name="Imagen 4" descr="Una captura de pantalla de un celular con la imagen de una caricatura&#10;&#10;Descripción generada automáticamente con confianza baja">
            <a:extLst>
              <a:ext uri="{FF2B5EF4-FFF2-40B4-BE49-F238E27FC236}">
                <a16:creationId xmlns:a16="http://schemas.microsoft.com/office/drawing/2014/main" id="{4DBED9BB-43E9-5459-FC6C-6F106E75C308}"/>
              </a:ext>
            </a:extLst>
          </p:cNvPr>
          <p:cNvPicPr>
            <a:picLocks noChangeAspect="1"/>
          </p:cNvPicPr>
          <p:nvPr/>
        </p:nvPicPr>
        <p:blipFill rotWithShape="1">
          <a:blip r:embed="rId2">
            <a:extLst>
              <a:ext uri="{28A0092B-C50C-407E-A947-70E740481C1C}">
                <a14:useLocalDpi xmlns:a14="http://schemas.microsoft.com/office/drawing/2010/main" val="0"/>
              </a:ext>
            </a:extLst>
          </a:blip>
          <a:srcRect t="22306"/>
          <a:stretch/>
        </p:blipFill>
        <p:spPr>
          <a:xfrm>
            <a:off x="3445344" y="2870173"/>
            <a:ext cx="5301312" cy="3630705"/>
          </a:xfrm>
          <a:prstGeom prst="rect">
            <a:avLst/>
          </a:prstGeom>
        </p:spPr>
      </p:pic>
    </p:spTree>
    <p:extLst>
      <p:ext uri="{BB962C8B-B14F-4D97-AF65-F5344CB8AC3E}">
        <p14:creationId xmlns:p14="http://schemas.microsoft.com/office/powerpoint/2010/main" val="3772421905"/>
      </p:ext>
    </p:extLst>
  </p:cSld>
  <p:clrMapOvr>
    <a:masterClrMapping/>
  </p:clrMapOvr>
</p:sld>
</file>

<file path=ppt/theme/theme1.xml><?xml version="1.0" encoding="utf-8"?>
<a:theme xmlns:a="http://schemas.openxmlformats.org/drawingml/2006/main" name="Tema de Office">
  <a:themeElements>
    <a:clrScheme name="Verd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Personalizado 1">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704</TotalTime>
  <Words>400</Words>
  <Application>Microsoft Office PowerPoint</Application>
  <PresentationFormat>Panorámica</PresentationFormat>
  <Paragraphs>30</Paragraphs>
  <Slides>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Arial</vt:lpstr>
      <vt:lpstr>Trebuchet MS</vt:lpstr>
      <vt:lpstr>Tema de Office</vt:lpstr>
      <vt:lpstr>INTRODUCCIÓN GENERAL</vt:lpstr>
      <vt:lpstr>Contenido </vt:lpstr>
      <vt:lpstr>Aprendizaje </vt:lpstr>
      <vt:lpstr>Introducción </vt:lpstr>
      <vt:lpstr>Tecnologías de la información y comunicación</vt:lpstr>
      <vt:lpstr>Tecnologías de la información y comunicación</vt:lpstr>
      <vt:lpstr>Introducción a la robótica</vt:lpstr>
      <vt:lpstr>Introducción a la robótica</vt:lpstr>
      <vt:lpstr>Introducción a la robótica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Alumbrado Público</dc:title>
  <dc:creator>usuario</dc:creator>
  <cp:lastModifiedBy>TRUJILLO LOPEZ BERNARDO</cp:lastModifiedBy>
  <cp:revision>151</cp:revision>
  <dcterms:created xsi:type="dcterms:W3CDTF">2017-08-15T18:33:09Z</dcterms:created>
  <dcterms:modified xsi:type="dcterms:W3CDTF">2022-08-18T17:08:51Z</dcterms:modified>
</cp:coreProperties>
</file>