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handoutMasterIdLst>
    <p:handoutMasterId r:id="rId21"/>
  </p:handoutMasterIdLst>
  <p:sldIdLst>
    <p:sldId id="444" r:id="rId2"/>
    <p:sldId id="365" r:id="rId3"/>
    <p:sldId id="367" r:id="rId4"/>
    <p:sldId id="431" r:id="rId5"/>
    <p:sldId id="369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949D87-8DD7-2F04-FD39-22761D1EF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3A0F5-4554-C871-A9E0-1F66415CA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185E-8BBC-4DDC-A734-C9F0CC3A04C4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29BE15-114C-5510-EAB4-3A90FE540F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F71500-F859-F9D7-237E-BED749868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5B5B-AADC-492D-AE5C-F7918CE971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53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EE1A4-515F-E2E6-C8DF-5BEB1A396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8FB64-115D-B0A5-E800-869F6B8A3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2</a:t>
            </a:r>
          </a:p>
        </p:txBody>
      </p:sp>
    </p:spTree>
    <p:extLst>
      <p:ext uri="{BB962C8B-B14F-4D97-AF65-F5344CB8AC3E}">
        <p14:creationId xmlns:p14="http://schemas.microsoft.com/office/powerpoint/2010/main" val="290991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7FF95-2123-D044-6605-646FCF0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591C5F81-506A-1C27-DF4A-2AAF2E49D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8278"/>
          <a:stretch/>
        </p:blipFill>
        <p:spPr>
          <a:xfrm>
            <a:off x="1270800" y="1263600"/>
            <a:ext cx="9702512" cy="5594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A04FD20-5B6C-308D-0327-6CA76821DE23}"/>
              </a:ext>
            </a:extLst>
          </p:cNvPr>
          <p:cNvSpPr/>
          <p:nvPr/>
        </p:nvSpPr>
        <p:spPr>
          <a:xfrm>
            <a:off x="2004075" y="407955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326246"/>
              <a:gd name="adj6" fmla="val 3289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21D6527E-1700-98DF-72DC-9F3303765D83}"/>
              </a:ext>
            </a:extLst>
          </p:cNvPr>
          <p:cNvSpPr/>
          <p:nvPr/>
        </p:nvSpPr>
        <p:spPr>
          <a:xfrm>
            <a:off x="7526954" y="273753"/>
            <a:ext cx="957734" cy="612648"/>
          </a:xfrm>
          <a:prstGeom prst="wedgeEllipseCallout">
            <a:avLst>
              <a:gd name="adj1" fmla="val -165119"/>
              <a:gd name="adj2" fmla="val 246781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83249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AB31E-9EB2-52EC-6513-B05A821B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8F000CC-1F6B-BB4E-A6E9-7D6A7CC70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5269"/>
          <a:stretch/>
        </p:blipFill>
        <p:spPr>
          <a:xfrm>
            <a:off x="2004075" y="3782"/>
            <a:ext cx="8186300" cy="6854218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024D9A3A-6F8C-9BDF-1D4F-39F802BE7C30}"/>
              </a:ext>
            </a:extLst>
          </p:cNvPr>
          <p:cNvSpPr/>
          <p:nvPr/>
        </p:nvSpPr>
        <p:spPr>
          <a:xfrm>
            <a:off x="4718994" y="1195484"/>
            <a:ext cx="1118795" cy="344244"/>
          </a:xfrm>
          <a:prstGeom prst="accentCallout2">
            <a:avLst>
              <a:gd name="adj1" fmla="val 59555"/>
              <a:gd name="adj2" fmla="val -5103"/>
              <a:gd name="adj3" fmla="val 58394"/>
              <a:gd name="adj4" fmla="val -24195"/>
              <a:gd name="adj5" fmla="val 386491"/>
              <a:gd name="adj6" fmla="val -2119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54441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D5584-5789-5628-C4F5-1C1B3177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EA95E1D-AC2E-222A-CEBE-A89E589A9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5269"/>
          <a:stretch/>
        </p:blipFill>
        <p:spPr>
          <a:xfrm>
            <a:off x="2005200" y="3600"/>
            <a:ext cx="8186520" cy="6854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DDADD83A-9FD2-10B8-ACEB-C22B8AC10A56}"/>
              </a:ext>
            </a:extLst>
          </p:cNvPr>
          <p:cNvSpPr/>
          <p:nvPr/>
        </p:nvSpPr>
        <p:spPr>
          <a:xfrm>
            <a:off x="4718994" y="1195484"/>
            <a:ext cx="1118795" cy="344244"/>
          </a:xfrm>
          <a:prstGeom prst="accentCallout2">
            <a:avLst>
              <a:gd name="adj1" fmla="val 59555"/>
              <a:gd name="adj2" fmla="val -5103"/>
              <a:gd name="adj3" fmla="val 58394"/>
              <a:gd name="adj4" fmla="val -24195"/>
              <a:gd name="adj5" fmla="val 378276"/>
              <a:gd name="adj6" fmla="val -194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9506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1FF30-A318-98D7-7356-C671ACB7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C7DAB233-B360-C6C0-00EB-219BEE54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5269"/>
          <a:stretch/>
        </p:blipFill>
        <p:spPr>
          <a:xfrm>
            <a:off x="2005200" y="3600"/>
            <a:ext cx="8186522" cy="6854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CBE49FBC-9747-985B-995F-2C0596F138CB}"/>
              </a:ext>
            </a:extLst>
          </p:cNvPr>
          <p:cNvSpPr/>
          <p:nvPr/>
        </p:nvSpPr>
        <p:spPr>
          <a:xfrm>
            <a:off x="4718994" y="1195484"/>
            <a:ext cx="1118795" cy="344244"/>
          </a:xfrm>
          <a:prstGeom prst="accentCallout2">
            <a:avLst>
              <a:gd name="adj1" fmla="val 59555"/>
              <a:gd name="adj2" fmla="val -5103"/>
              <a:gd name="adj3" fmla="val 58394"/>
              <a:gd name="adj4" fmla="val -24195"/>
              <a:gd name="adj5" fmla="val 386491"/>
              <a:gd name="adj6" fmla="val -1588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53EA41F9-29F3-AF35-1123-39949B028358}"/>
              </a:ext>
            </a:extLst>
          </p:cNvPr>
          <p:cNvSpPr/>
          <p:nvPr/>
        </p:nvSpPr>
        <p:spPr>
          <a:xfrm>
            <a:off x="7291284" y="927080"/>
            <a:ext cx="957734" cy="612648"/>
          </a:xfrm>
          <a:prstGeom prst="wedgeEllipseCallout">
            <a:avLst>
              <a:gd name="adj1" fmla="val -209412"/>
              <a:gd name="adj2" fmla="val 252938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60273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Crear una variable </a:t>
            </a:r>
            <a:r>
              <a:rPr lang="es-MX" dirty="0"/>
              <a:t>llamada “</a:t>
            </a:r>
            <a:r>
              <a:rPr lang="es-MX"/>
              <a:t>presencia”.</a:t>
            </a:r>
            <a:endParaRPr lang="es-MX" sz="2400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A20266-9EEA-1461-B5B2-B6A46330C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8" t="40314" r="39281" b="42117"/>
          <a:stretch/>
        </p:blipFill>
        <p:spPr>
          <a:xfrm>
            <a:off x="3996465" y="2379231"/>
            <a:ext cx="4199069" cy="20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variables y movimiento, seleccionar los números correspondientes.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EB49F3-4ECD-1CAE-8552-948ABB3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7" y="2713341"/>
            <a:ext cx="6040186" cy="1881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8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7420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252556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4285F-F683-4E15-D757-4CD547DD5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r="52324" b="37530"/>
          <a:stretch/>
        </p:blipFill>
        <p:spPr>
          <a:xfrm>
            <a:off x="4510344" y="1967199"/>
            <a:ext cx="3171312" cy="2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411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7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EDF8-B416-9393-6CB4-E481020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9F794-1CE4-6A32-95D9-FB81E633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5344433" cy="5328295"/>
          </a:xfrm>
        </p:spPr>
        <p:txBody>
          <a:bodyPr/>
          <a:lstStyle/>
          <a:p>
            <a:r>
              <a:rPr lang="es-MX" dirty="0"/>
              <a:t>Visualizar los valores de la lectura del sensor de presencia.</a:t>
            </a:r>
          </a:p>
          <a:p>
            <a:endParaRPr lang="es-MX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C595C495-4626-BB27-526D-0C65865C1E64}"/>
              </a:ext>
            </a:extLst>
          </p:cNvPr>
          <p:cNvGrpSpPr/>
          <p:nvPr/>
        </p:nvGrpSpPr>
        <p:grpSpPr>
          <a:xfrm>
            <a:off x="4804434" y="2119255"/>
            <a:ext cx="6480000" cy="3925226"/>
            <a:chOff x="5008829" y="2571076"/>
            <a:chExt cx="6480000" cy="3925226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F58C5F81-8F87-316E-5F35-E28D7A9E929A}"/>
                </a:ext>
              </a:extLst>
            </p:cNvPr>
            <p:cNvGrpSpPr/>
            <p:nvPr/>
          </p:nvGrpSpPr>
          <p:grpSpPr>
            <a:xfrm>
              <a:off x="6095605" y="3657022"/>
              <a:ext cx="1440000" cy="1228146"/>
              <a:chOff x="2069385" y="2134084"/>
              <a:chExt cx="1440000" cy="1228146"/>
            </a:xfrm>
          </p:grpSpPr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2B1A322-81E4-5E41-95A0-9ED85C7670C2}"/>
                  </a:ext>
                </a:extLst>
              </p:cNvPr>
              <p:cNvSpPr/>
              <p:nvPr/>
            </p:nvSpPr>
            <p:spPr>
              <a:xfrm>
                <a:off x="2069385" y="2786230"/>
                <a:ext cx="1440000" cy="5760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Rectángulo: esquinas superiores cortadas 40">
                <a:extLst>
                  <a:ext uri="{FF2B5EF4-FFF2-40B4-BE49-F238E27FC236}">
                    <a16:creationId xmlns:a16="http://schemas.microsoft.com/office/drawing/2014/main" id="{40BEECA9-0DD8-D286-DBA7-76CFB3E61231}"/>
                  </a:ext>
                </a:extLst>
              </p:cNvPr>
              <p:cNvSpPr/>
              <p:nvPr/>
            </p:nvSpPr>
            <p:spPr>
              <a:xfrm>
                <a:off x="2069385" y="2498230"/>
                <a:ext cx="1440000" cy="2880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27DBDF18-0BAE-31ED-7CB4-18831D547D16}"/>
                  </a:ext>
                </a:extLst>
              </p:cNvPr>
              <p:cNvSpPr/>
              <p:nvPr/>
            </p:nvSpPr>
            <p:spPr>
              <a:xfrm>
                <a:off x="2753385" y="2134084"/>
                <a:ext cx="72000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" name="Diagrama de flujo: retraso 42">
                <a:extLst>
                  <a:ext uri="{FF2B5EF4-FFF2-40B4-BE49-F238E27FC236}">
                    <a16:creationId xmlns:a16="http://schemas.microsoft.com/office/drawing/2014/main" id="{CBC36600-A937-87E2-4767-14396079A909}"/>
                  </a:ext>
                </a:extLst>
              </p:cNvPr>
              <p:cNvSpPr/>
              <p:nvPr/>
            </p:nvSpPr>
            <p:spPr>
              <a:xfrm rot="16200000">
                <a:off x="2961334" y="2172795"/>
                <a:ext cx="252000" cy="360000"/>
              </a:xfrm>
              <a:prstGeom prst="flowChartDelay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" name="Diagrama de flujo: retraso 43">
                <a:extLst>
                  <a:ext uri="{FF2B5EF4-FFF2-40B4-BE49-F238E27FC236}">
                    <a16:creationId xmlns:a16="http://schemas.microsoft.com/office/drawing/2014/main" id="{5D686F32-4C54-CF47-1D86-962D8E977498}"/>
                  </a:ext>
                </a:extLst>
              </p:cNvPr>
              <p:cNvSpPr/>
              <p:nvPr/>
            </p:nvSpPr>
            <p:spPr>
              <a:xfrm rot="16200000">
                <a:off x="2360691" y="2172795"/>
                <a:ext cx="252000" cy="36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3A80492A-8DDC-44D5-D0FD-8ABA046B2DF5}"/>
                </a:ext>
              </a:extLst>
            </p:cNvPr>
            <p:cNvGrpSpPr/>
            <p:nvPr/>
          </p:nvGrpSpPr>
          <p:grpSpPr>
            <a:xfrm>
              <a:off x="9353431" y="3653940"/>
              <a:ext cx="1440000" cy="1228146"/>
              <a:chOff x="2069385" y="2134084"/>
              <a:chExt cx="1440000" cy="1228146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A2677D2B-14B2-2B7E-94F8-196E515D8C44}"/>
                  </a:ext>
                </a:extLst>
              </p:cNvPr>
              <p:cNvSpPr/>
              <p:nvPr/>
            </p:nvSpPr>
            <p:spPr>
              <a:xfrm>
                <a:off x="2069385" y="2786230"/>
                <a:ext cx="1440000" cy="5760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superiores cortadas 30">
                <a:extLst>
                  <a:ext uri="{FF2B5EF4-FFF2-40B4-BE49-F238E27FC236}">
                    <a16:creationId xmlns:a16="http://schemas.microsoft.com/office/drawing/2014/main" id="{77A18938-76F9-A485-4350-955353DE3947}"/>
                  </a:ext>
                </a:extLst>
              </p:cNvPr>
              <p:cNvSpPr/>
              <p:nvPr/>
            </p:nvSpPr>
            <p:spPr>
              <a:xfrm>
                <a:off x="2069385" y="2498230"/>
                <a:ext cx="1440000" cy="2880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506A27-0FAF-F7C0-CB50-34F38B579D85}"/>
                  </a:ext>
                </a:extLst>
              </p:cNvPr>
              <p:cNvSpPr/>
              <p:nvPr/>
            </p:nvSpPr>
            <p:spPr>
              <a:xfrm>
                <a:off x="2753385" y="2134084"/>
                <a:ext cx="72000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Diagrama de flujo: retraso 32">
                <a:extLst>
                  <a:ext uri="{FF2B5EF4-FFF2-40B4-BE49-F238E27FC236}">
                    <a16:creationId xmlns:a16="http://schemas.microsoft.com/office/drawing/2014/main" id="{1DC85819-4B31-BF44-B183-5A0A684CF6CF}"/>
                  </a:ext>
                </a:extLst>
              </p:cNvPr>
              <p:cNvSpPr/>
              <p:nvPr/>
            </p:nvSpPr>
            <p:spPr>
              <a:xfrm rot="16200000">
                <a:off x="2961334" y="2171421"/>
                <a:ext cx="252000" cy="360000"/>
              </a:xfrm>
              <a:prstGeom prst="flowChartDelay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Diagrama de flujo: retraso 33">
                <a:extLst>
                  <a:ext uri="{FF2B5EF4-FFF2-40B4-BE49-F238E27FC236}">
                    <a16:creationId xmlns:a16="http://schemas.microsoft.com/office/drawing/2014/main" id="{56335CEF-515F-60C3-F29F-5A2F1D20C648}"/>
                  </a:ext>
                </a:extLst>
              </p:cNvPr>
              <p:cNvSpPr/>
              <p:nvPr/>
            </p:nvSpPr>
            <p:spPr>
              <a:xfrm rot="16200000">
                <a:off x="2365436" y="2163472"/>
                <a:ext cx="252000" cy="36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0EF7C859-E610-5401-53E0-405904E274DE}"/>
                </a:ext>
              </a:extLst>
            </p:cNvPr>
            <p:cNvGrpSpPr/>
            <p:nvPr/>
          </p:nvGrpSpPr>
          <p:grpSpPr>
            <a:xfrm>
              <a:off x="8814134" y="5298742"/>
              <a:ext cx="2658054" cy="1129185"/>
              <a:chOff x="7503630" y="1094771"/>
              <a:chExt cx="2658054" cy="1129185"/>
            </a:xfrm>
          </p:grpSpPr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0475EE6-5D29-2105-D5FF-2DADAA29427C}"/>
                  </a:ext>
                </a:extLst>
              </p:cNvPr>
              <p:cNvSpPr txBox="1"/>
              <p:nvPr/>
            </p:nvSpPr>
            <p:spPr>
              <a:xfrm>
                <a:off x="7503630" y="1094771"/>
                <a:ext cx="15888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Aumenta el</a:t>
                </a:r>
              </a:p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valor de la </a:t>
                </a:r>
              </a:p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variable</a:t>
                </a:r>
              </a:p>
            </p:txBody>
          </p:sp>
          <p:pic>
            <p:nvPicPr>
              <p:cNvPr id="29" name="Gráfico 28" descr="Flecha: recto">
                <a:extLst>
                  <a:ext uri="{FF2B5EF4-FFF2-40B4-BE49-F238E27FC236}">
                    <a16:creationId xmlns:a16="http://schemas.microsoft.com/office/drawing/2014/main" id="{B124EDF8-D0FB-490E-2AFC-9E88D88EC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9103642" y="1165914"/>
                <a:ext cx="1058042" cy="1058042"/>
              </a:xfrm>
              <a:prstGeom prst="rect">
                <a:avLst/>
              </a:prstGeom>
            </p:spPr>
          </p:pic>
        </p:grp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BBE1F3F-F5C6-C41F-2427-37FCA1B8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477" y="2933851"/>
              <a:ext cx="2300868" cy="720000"/>
            </a:xfrm>
            <a:prstGeom prst="rect">
              <a:avLst/>
            </a:prstGeom>
          </p:spPr>
        </p:pic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D04A672-5F8F-8283-3265-D192A031D6E4}"/>
                </a:ext>
              </a:extLst>
            </p:cNvPr>
            <p:cNvGrpSpPr/>
            <p:nvPr/>
          </p:nvGrpSpPr>
          <p:grpSpPr>
            <a:xfrm>
              <a:off x="5558421" y="5300549"/>
              <a:ext cx="2743622" cy="1129186"/>
              <a:chOff x="7418062" y="2466933"/>
              <a:chExt cx="2743622" cy="1129186"/>
            </a:xfrm>
          </p:grpSpPr>
          <p:pic>
            <p:nvPicPr>
              <p:cNvPr id="26" name="Gráfico 25" descr="Flecha: recto">
                <a:extLst>
                  <a:ext uri="{FF2B5EF4-FFF2-40B4-BE49-F238E27FC236}">
                    <a16:creationId xmlns:a16="http://schemas.microsoft.com/office/drawing/2014/main" id="{FCD54D81-D261-FDE7-BD54-0D24541CD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9103642" y="2538077"/>
                <a:ext cx="1058042" cy="1058042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9B74EEE-552D-B35D-A368-DF857419B8DD}"/>
                  </a:ext>
                </a:extLst>
              </p:cNvPr>
              <p:cNvSpPr txBox="1"/>
              <p:nvPr/>
            </p:nvSpPr>
            <p:spPr>
              <a:xfrm>
                <a:off x="7418062" y="2466933"/>
                <a:ext cx="176003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Disminuye el</a:t>
                </a:r>
              </a:p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valor de la </a:t>
                </a:r>
              </a:p>
              <a:p>
                <a:pPr algn="ctr"/>
                <a:r>
                  <a:rPr lang="es-MX" sz="2000" dirty="0">
                    <a:solidFill>
                      <a:srgbClr val="C00000"/>
                    </a:solidFill>
                    <a:latin typeface="Arial Rounded MT Bold" panose="020F0704030504030204" pitchFamily="34" charset="0"/>
                  </a:rPr>
                  <a:t>variable</a:t>
                </a:r>
              </a:p>
            </p:txBody>
          </p:sp>
        </p:grp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04AEF761-DFAE-0B2E-71CB-AC4AC876F8E1}"/>
                </a:ext>
              </a:extLst>
            </p:cNvPr>
            <p:cNvSpPr/>
            <p:nvPr/>
          </p:nvSpPr>
          <p:spPr>
            <a:xfrm>
              <a:off x="5008829" y="2571077"/>
              <a:ext cx="6480000" cy="3925225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EC3BC45E-2146-528E-8860-A7C3DF0A30D1}"/>
                </a:ext>
              </a:extLst>
            </p:cNvPr>
            <p:cNvSpPr/>
            <p:nvPr/>
          </p:nvSpPr>
          <p:spPr>
            <a:xfrm>
              <a:off x="5012011" y="2571076"/>
              <a:ext cx="3646022" cy="3925225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383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773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EB9B2-C801-53B0-F417-5C2092CD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6BBE36-B40D-5E6F-5549-A3ABAB14F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2266" y="1093509"/>
            <a:ext cx="7027467" cy="5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ABEC7-38D8-B1C3-B9D8-FD6198FD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E3B2B895-B791-AA58-3AE0-D5CD53D8D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5375"/>
          <a:stretch/>
        </p:blipFill>
        <p:spPr>
          <a:xfrm>
            <a:off x="4254691" y="111154"/>
            <a:ext cx="7934181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0A70-9524-58EB-3535-FD11945D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sp>
        <p:nvSpPr>
          <p:cNvPr id="3" name="Globo: línea doblada con barra de énfasis 2">
            <a:extLst>
              <a:ext uri="{FF2B5EF4-FFF2-40B4-BE49-F238E27FC236}">
                <a16:creationId xmlns:a16="http://schemas.microsoft.com/office/drawing/2014/main" id="{ACB30332-A961-7E56-5634-4A8F0EAA0E58}"/>
              </a:ext>
            </a:extLst>
          </p:cNvPr>
          <p:cNvSpPr/>
          <p:nvPr/>
        </p:nvSpPr>
        <p:spPr>
          <a:xfrm>
            <a:off x="2764321" y="486753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397747"/>
              <a:gd name="adj6" fmla="val 4361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376E73A1-ECB2-BA67-7F40-D9183954D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9192"/>
          <a:stretch/>
        </p:blipFill>
        <p:spPr>
          <a:xfrm>
            <a:off x="1270866" y="1867080"/>
            <a:ext cx="9650267" cy="49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300AA-9AC9-BF01-E7F4-9A2707AD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E4EA9377-DA5C-2706-7C4C-493B29EF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b="8278"/>
          <a:stretch/>
        </p:blipFill>
        <p:spPr>
          <a:xfrm>
            <a:off x="1270866" y="1262861"/>
            <a:ext cx="9703791" cy="5595139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28ED2EF-7D8D-04B8-FDB3-54B865FA84BF}"/>
              </a:ext>
            </a:extLst>
          </p:cNvPr>
          <p:cNvSpPr/>
          <p:nvPr/>
        </p:nvSpPr>
        <p:spPr>
          <a:xfrm>
            <a:off x="2243019" y="743273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6465"/>
              <a:gd name="adj4" fmla="val 134145"/>
              <a:gd name="adj5" fmla="val 168247"/>
              <a:gd name="adj6" fmla="val 2904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57B970C4-56B6-1312-7A47-7FA137B8AFB0}"/>
              </a:ext>
            </a:extLst>
          </p:cNvPr>
          <p:cNvSpPr/>
          <p:nvPr/>
        </p:nvSpPr>
        <p:spPr>
          <a:xfrm>
            <a:off x="7518565" y="643769"/>
            <a:ext cx="957734" cy="612648"/>
          </a:xfrm>
          <a:prstGeom prst="wedgeEllipseCallout">
            <a:avLst>
              <a:gd name="adj1" fmla="val -120827"/>
              <a:gd name="adj2" fmla="val 18523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803886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325</Words>
  <Application>Microsoft Office PowerPoint</Application>
  <PresentationFormat>Panorámica</PresentationFormat>
  <Paragraphs>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Tema de Office</vt:lpstr>
      <vt:lpstr>PRÁCTICA 10</vt:lpstr>
      <vt:lpstr>Contenido </vt:lpstr>
      <vt:lpstr>Aprendizaje </vt:lpstr>
      <vt:lpstr>Objetivo </vt:lpstr>
      <vt:lpstr>Forma de trabajo</vt:lpstr>
      <vt:lpstr>Componentes necesarios</vt:lpstr>
      <vt:lpstr>Conexiones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128</cp:revision>
  <dcterms:created xsi:type="dcterms:W3CDTF">2017-08-15T18:33:09Z</dcterms:created>
  <dcterms:modified xsi:type="dcterms:W3CDTF">2022-08-23T22:02:28Z</dcterms:modified>
</cp:coreProperties>
</file>