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629" r:id="rId2"/>
    <p:sldId id="631" r:id="rId3"/>
    <p:sldId id="632" r:id="rId4"/>
    <p:sldId id="633" r:id="rId5"/>
    <p:sldId id="634" r:id="rId6"/>
    <p:sldId id="635" r:id="rId7"/>
    <p:sldId id="636"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E820"/>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74B46-FE1D-46ED-9ED2-5480FB599A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5F5D3F-18F4-4EDD-8A45-D0EBFACBC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AB8476A-FB79-4664-BC28-05462E688FEA}"/>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C169FCB4-34DE-4B72-BCDD-D96273BF3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963C5E-D5B8-4465-8164-0E6B4BFF72C7}"/>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070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943A7-EA74-4360-990A-47BC630E1B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21019C-47BA-4761-911E-37500051B9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D0F1EB-63CF-435D-A550-BF9CB5561970}"/>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249994C1-6CBF-4C30-8B0A-680AD290A7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BCDA52-B644-410F-ADA5-5C6433C2C152}"/>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393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9116D0-D166-46B2-B3BC-045334D550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4B770B7-0A15-432D-B53F-5223166BA5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308245-93F3-4604-B380-7D64DE2BCFD2}"/>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CFD8A23C-D2B3-43AF-8C4C-F2F99E655DB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9DB050-C16E-4CDC-899E-1D274B0C47CE}"/>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42162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52F94-26F1-4342-AEC7-3E236840CF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AA9A513-28C8-4FF1-8C4E-90CD3B949F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4B169E-0129-4445-9C44-4AD895919093}"/>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07EABE25-DA48-4A5A-9F70-83F964DA6C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355A149-63DC-418E-A100-F54511B22BAD}"/>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55002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9F9B-80FF-40C6-9791-1AF29CB7BF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774213-25D8-4C53-BC2E-0B0868258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088E04-FC86-4424-8361-9C3BEE887DE4}"/>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1D026999-48B5-4AC8-A221-D67DC812B1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A5A97-F484-4010-8473-4E3E63C9372C}"/>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36662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1DD2C-3554-4F17-9CC8-ED1217DE8D2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A8D408-1027-46D5-9DD2-3D0AA4D7DB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483B0FE-8171-4485-B119-4037ED50FF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AFEA905-CBF5-4D68-B5B1-530A64143E12}"/>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CC718F49-5230-4CA5-9AE9-A4712E1959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E046EC-E217-41B2-8C98-08C70B8F48C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0070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0CC6-9112-464B-8E3F-75303D81B3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88B91C9-33C7-4E81-AB68-732A1201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642C5B-C016-466C-876F-507ECEDCE9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045DF3-805A-46EC-A5E7-5EC28F396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F13908-39FE-4D00-9924-B8BE24DD81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56850E8-45EB-46CE-856C-E50DFE255226}"/>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8" name="Marcador de pie de página 7">
            <a:extLst>
              <a:ext uri="{FF2B5EF4-FFF2-40B4-BE49-F238E27FC236}">
                <a16:creationId xmlns:a16="http://schemas.microsoft.com/office/drawing/2014/main" id="{5DE7A495-A11F-4007-89D7-923D9F7AE8D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1552B76-F70B-4A34-B172-6A5029DF59D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8848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0E414-48D1-467F-9FCD-48AE3CA4552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DCFBEDD-D512-44E1-85A8-047EE96D27EB}"/>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4" name="Marcador de pie de página 3">
            <a:extLst>
              <a:ext uri="{FF2B5EF4-FFF2-40B4-BE49-F238E27FC236}">
                <a16:creationId xmlns:a16="http://schemas.microsoft.com/office/drawing/2014/main" id="{A3A8608C-7633-4A7B-B76D-186753AA0B5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62B2D24-EF11-4D8C-BD7C-F18815218B63}"/>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3159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434EB8-9921-4AF5-8809-F0B2C132EBCF}"/>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3" name="Marcador de pie de página 2">
            <a:extLst>
              <a:ext uri="{FF2B5EF4-FFF2-40B4-BE49-F238E27FC236}">
                <a16:creationId xmlns:a16="http://schemas.microsoft.com/office/drawing/2014/main" id="{E99A16CF-5B4D-4D9D-B2A9-7F2E9F4D1B2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14F443C-DEE4-4507-A9E0-BC671D534C7B}"/>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2816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91F04-79E7-438F-9D91-97D04981D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EE64C7E-9A13-4F3A-B095-1DA77D47B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B4E6BC8-C3F9-494E-9380-C0FEFC23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8B6C97-6DCB-4E01-AED4-1DCB672E9B6E}"/>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75D85F6B-76F8-46FE-8B62-5D2964F5F2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D6BDBA-F48F-4729-9F1D-1FDA9D5E1699}"/>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767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562B6-C6D7-4FA8-A0BB-74450771BF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06A9F5F-A423-42E9-AB4C-910FACCDC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53A237-DE55-416D-92DC-1144AE327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F1A42B-FD73-451C-A145-D061961387B6}"/>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9E66573A-4A52-4060-866C-4409FBCEBA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8D54D5-E1AA-45EC-AE30-907810592B46}"/>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8307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33C720-3FBA-4163-841A-142B06D2EA3B}"/>
              </a:ext>
            </a:extLst>
          </p:cNvPr>
          <p:cNvSpPr>
            <a:spLocks noGrp="1"/>
          </p:cNvSpPr>
          <p:nvPr>
            <p:ph type="title"/>
          </p:nvPr>
        </p:nvSpPr>
        <p:spPr>
          <a:xfrm>
            <a:off x="540000" y="42777"/>
            <a:ext cx="11112000" cy="764048"/>
          </a:xfrm>
          <a:prstGeom prst="rect">
            <a:avLst/>
          </a:prstGeom>
        </p:spPr>
        <p:txBody>
          <a:bodyPr vert="horz" lIns="91440" tIns="45720" rIns="91440" bIns="45720" rtlCol="0" anchor="ctr">
            <a:normAutofit/>
          </a:bodyPr>
          <a:lstStyle/>
          <a:p>
            <a:r>
              <a:rPr lang="es-ES" dirty="0"/>
              <a:t>Haga clic para modificar el estilo de título</a:t>
            </a:r>
            <a:endParaRPr lang="es-MX" dirty="0"/>
          </a:p>
        </p:txBody>
      </p:sp>
      <p:sp>
        <p:nvSpPr>
          <p:cNvPr id="3" name="Marcador de texto 2">
            <a:extLst>
              <a:ext uri="{FF2B5EF4-FFF2-40B4-BE49-F238E27FC236}">
                <a16:creationId xmlns:a16="http://schemas.microsoft.com/office/drawing/2014/main" id="{CDACF6B5-D843-44BB-B637-AD01741E87D7}"/>
              </a:ext>
            </a:extLst>
          </p:cNvPr>
          <p:cNvSpPr>
            <a:spLocks noGrp="1"/>
          </p:cNvSpPr>
          <p:nvPr>
            <p:ph type="body" idx="1"/>
          </p:nvPr>
        </p:nvSpPr>
        <p:spPr>
          <a:xfrm>
            <a:off x="540000" y="989704"/>
            <a:ext cx="11112000" cy="5328295"/>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52208D04-7A62-457E-BCE0-7BFED9FBA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7C535B92-35A2-41E4-B98C-10855947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D484D8-017F-4771-B574-C6B81E988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8D7E8-B857-470B-99E0-7223A888D0A0}" type="slidenum">
              <a:rPr lang="es-MX" smtClean="0"/>
              <a:t>‹Nº›</a:t>
            </a:fld>
            <a:endParaRPr lang="es-MX"/>
          </a:p>
        </p:txBody>
      </p:sp>
      <p:pic>
        <p:nvPicPr>
          <p:cNvPr id="7" name="Imagen 6">
            <a:extLst>
              <a:ext uri="{FF2B5EF4-FFF2-40B4-BE49-F238E27FC236}">
                <a16:creationId xmlns:a16="http://schemas.microsoft.com/office/drawing/2014/main" id="{404C4A59-7E24-46A6-9AB4-FBF2BDB170A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18801" y="6393175"/>
            <a:ext cx="1891362" cy="422049"/>
          </a:xfrm>
          <a:prstGeom prst="rect">
            <a:avLst/>
          </a:prstGeom>
        </p:spPr>
      </p:pic>
    </p:spTree>
    <p:extLst>
      <p:ext uri="{BB962C8B-B14F-4D97-AF65-F5344CB8AC3E}">
        <p14:creationId xmlns:p14="http://schemas.microsoft.com/office/powerpoint/2010/main" val="1448388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 Id="rId9" Type="http://schemas.openxmlformats.org/officeDocument/2006/relationships/image" Target="../media/image31.svg"/></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sv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dUNmgquwAI4" TargetMode="External"/><Relationship Id="rId13" Type="http://schemas.openxmlformats.org/officeDocument/2006/relationships/hyperlink" Target="https://www.youtube.com/watch?v=FbBySM0M_c0" TargetMode="External"/><Relationship Id="rId3" Type="http://schemas.openxmlformats.org/officeDocument/2006/relationships/hyperlink" Target="https://www.youtube.com/watch?v=MSuF-fMnwHc" TargetMode="External"/><Relationship Id="rId7" Type="http://schemas.openxmlformats.org/officeDocument/2006/relationships/hyperlink" Target="https://www.youtube.com/watch?v=MGWKX9Jf6oE" TargetMode="External"/><Relationship Id="rId12" Type="http://schemas.openxmlformats.org/officeDocument/2006/relationships/hyperlink" Target="https://www.youtube.com/watch?v=1vWbqf7cHLg" TargetMode="External"/><Relationship Id="rId17" Type="http://schemas.openxmlformats.org/officeDocument/2006/relationships/hyperlink" Target="https://www.youtube.com/watch?v=sFv9Su5vvm8" TargetMode="External"/><Relationship Id="rId2" Type="http://schemas.openxmlformats.org/officeDocument/2006/relationships/hyperlink" Target="https://www.youtube.com/watch?v=AJy70uNDocU" TargetMode="External"/><Relationship Id="rId16" Type="http://schemas.openxmlformats.org/officeDocument/2006/relationships/hyperlink" Target="https://www.youtube.com/watch?v=c0L4gNKwjRw" TargetMode="External"/><Relationship Id="rId1" Type="http://schemas.openxmlformats.org/officeDocument/2006/relationships/slideLayout" Target="../slideLayouts/slideLayout2.xml"/><Relationship Id="rId6" Type="http://schemas.openxmlformats.org/officeDocument/2006/relationships/hyperlink" Target="https://www.youtube.com/watch?v=FeRpuFDRWkY" TargetMode="External"/><Relationship Id="rId11" Type="http://schemas.openxmlformats.org/officeDocument/2006/relationships/hyperlink" Target="https://www.youtube.com/watch?v=gTCfcGW_mWs" TargetMode="External"/><Relationship Id="rId5" Type="http://schemas.openxmlformats.org/officeDocument/2006/relationships/hyperlink" Target="https://www.youtube.com/watch?v=pgnBf0KV7aU" TargetMode="External"/><Relationship Id="rId15" Type="http://schemas.openxmlformats.org/officeDocument/2006/relationships/hyperlink" Target="https://www.youtube.com/watch?v=sBGNyhlorfo" TargetMode="External"/><Relationship Id="rId10" Type="http://schemas.openxmlformats.org/officeDocument/2006/relationships/hyperlink" Target="https://www.youtube.com/watch?v=klN_oYXwtsY" TargetMode="External"/><Relationship Id="rId4" Type="http://schemas.openxmlformats.org/officeDocument/2006/relationships/hyperlink" Target="https://www.youtube.com/watch?v=ulsv7uxDZoc" TargetMode="External"/><Relationship Id="rId9" Type="http://schemas.openxmlformats.org/officeDocument/2006/relationships/hyperlink" Target="https://www.youtube.com/watch?v=2eTb9IOMV_0" TargetMode="External"/><Relationship Id="rId14" Type="http://schemas.openxmlformats.org/officeDocument/2006/relationships/hyperlink" Target="https://www.youtube.com/watch?v=GNljQ6049x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F6A0E-9959-A98D-BBAC-4D0A11A09CC4}"/>
              </a:ext>
            </a:extLst>
          </p:cNvPr>
          <p:cNvSpPr>
            <a:spLocks noGrp="1"/>
          </p:cNvSpPr>
          <p:nvPr>
            <p:ph type="ctrTitle"/>
          </p:nvPr>
        </p:nvSpPr>
        <p:spPr/>
        <p:txBody>
          <a:bodyPr/>
          <a:lstStyle/>
          <a:p>
            <a:r>
              <a:rPr lang="es-MX" dirty="0"/>
              <a:t>COMPONENTES ELECTRÓNICOS</a:t>
            </a:r>
          </a:p>
        </p:txBody>
      </p:sp>
      <p:sp>
        <p:nvSpPr>
          <p:cNvPr id="3" name="Subtítulo 2">
            <a:extLst>
              <a:ext uri="{FF2B5EF4-FFF2-40B4-BE49-F238E27FC236}">
                <a16:creationId xmlns:a16="http://schemas.microsoft.com/office/drawing/2014/main" id="{27D790EF-390B-F2A4-3997-6A53D1F43426}"/>
              </a:ext>
            </a:extLst>
          </p:cNvPr>
          <p:cNvSpPr>
            <a:spLocks noGrp="1"/>
          </p:cNvSpPr>
          <p:nvPr>
            <p:ph type="subTitle" idx="1"/>
          </p:nvPr>
        </p:nvSpPr>
        <p:spPr/>
        <p:txBody>
          <a:bodyPr/>
          <a:lstStyle/>
          <a:p>
            <a:r>
              <a:rPr lang="es-MX" dirty="0"/>
              <a:t>EDUCATRÓNICA VOLUMEN 3</a:t>
            </a:r>
          </a:p>
        </p:txBody>
      </p:sp>
    </p:spTree>
    <p:extLst>
      <p:ext uri="{BB962C8B-B14F-4D97-AF65-F5344CB8AC3E}">
        <p14:creationId xmlns:p14="http://schemas.microsoft.com/office/powerpoint/2010/main" val="245689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B0632-ACB7-C85D-398E-847ADCA7D740}"/>
              </a:ext>
            </a:extLst>
          </p:cNvPr>
          <p:cNvSpPr>
            <a:spLocks noGrp="1"/>
          </p:cNvSpPr>
          <p:nvPr>
            <p:ph type="title"/>
          </p:nvPr>
        </p:nvSpPr>
        <p:spPr/>
        <p:txBody>
          <a:bodyPr/>
          <a:lstStyle/>
          <a:p>
            <a:r>
              <a:rPr lang="es-MX" dirty="0"/>
              <a:t>Resistencia </a:t>
            </a:r>
          </a:p>
        </p:txBody>
      </p:sp>
      <p:sp>
        <p:nvSpPr>
          <p:cNvPr id="3" name="Marcador de contenido 2">
            <a:extLst>
              <a:ext uri="{FF2B5EF4-FFF2-40B4-BE49-F238E27FC236}">
                <a16:creationId xmlns:a16="http://schemas.microsoft.com/office/drawing/2014/main" id="{46CB4B8C-F8A0-5FAB-C8B2-BF34015C6965}"/>
              </a:ext>
            </a:extLst>
          </p:cNvPr>
          <p:cNvSpPr>
            <a:spLocks noGrp="1"/>
          </p:cNvSpPr>
          <p:nvPr>
            <p:ph idx="1"/>
          </p:nvPr>
        </p:nvSpPr>
        <p:spPr/>
        <p:txBody>
          <a:bodyPr/>
          <a:lstStyle/>
          <a:p>
            <a:r>
              <a:rPr lang="es-MX" dirty="0"/>
              <a:t>Es un componente que se opone al paso de la corriente eléctrica. El valor de la resistencia se identifica por unas franjas de colores, colocadas en la superficie del dispositivo.</a:t>
            </a:r>
          </a:p>
          <a:p>
            <a:endParaRPr lang="es-MX" dirty="0"/>
          </a:p>
        </p:txBody>
      </p:sp>
      <p:grpSp>
        <p:nvGrpSpPr>
          <p:cNvPr id="4" name="Grupo 3">
            <a:extLst>
              <a:ext uri="{FF2B5EF4-FFF2-40B4-BE49-F238E27FC236}">
                <a16:creationId xmlns:a16="http://schemas.microsoft.com/office/drawing/2014/main" id="{AADD0CC8-C587-A9C0-CA8A-17BA38CAF8BB}"/>
              </a:ext>
            </a:extLst>
          </p:cNvPr>
          <p:cNvGrpSpPr/>
          <p:nvPr/>
        </p:nvGrpSpPr>
        <p:grpSpPr>
          <a:xfrm>
            <a:off x="2073214" y="2900798"/>
            <a:ext cx="8045572" cy="1506106"/>
            <a:chOff x="804288" y="2514975"/>
            <a:chExt cx="8045572" cy="1506106"/>
          </a:xfrm>
        </p:grpSpPr>
        <p:cxnSp>
          <p:nvCxnSpPr>
            <p:cNvPr id="5" name="Conector recto 4">
              <a:extLst>
                <a:ext uri="{FF2B5EF4-FFF2-40B4-BE49-F238E27FC236}">
                  <a16:creationId xmlns:a16="http://schemas.microsoft.com/office/drawing/2014/main" id="{6E2BB688-60E8-560C-6CD2-C90FF15AAF53}"/>
                </a:ext>
              </a:extLst>
            </p:cNvPr>
            <p:cNvCxnSpPr>
              <a:cxnSpLocks/>
            </p:cNvCxnSpPr>
            <p:nvPr/>
          </p:nvCxnSpPr>
          <p:spPr>
            <a:xfrm>
              <a:off x="804288" y="3683585"/>
              <a:ext cx="2520000" cy="0"/>
            </a:xfrm>
            <a:prstGeom prst="line">
              <a:avLst/>
            </a:prstGeom>
            <a:ln w="203200"/>
          </p:spPr>
          <p:style>
            <a:lnRef idx="1">
              <a:schemeClr val="dk1"/>
            </a:lnRef>
            <a:fillRef idx="0">
              <a:schemeClr val="dk1"/>
            </a:fillRef>
            <a:effectRef idx="0">
              <a:schemeClr val="dk1"/>
            </a:effectRef>
            <a:fontRef idx="minor">
              <a:schemeClr val="tx1"/>
            </a:fontRef>
          </p:style>
        </p:cxnSp>
        <p:sp>
          <p:nvSpPr>
            <p:cNvPr id="6" name="Elipse 5">
              <a:extLst>
                <a:ext uri="{FF2B5EF4-FFF2-40B4-BE49-F238E27FC236}">
                  <a16:creationId xmlns:a16="http://schemas.microsoft.com/office/drawing/2014/main" id="{9AE710D1-3A61-3661-C0E4-67E924D8AF15}"/>
                </a:ext>
              </a:extLst>
            </p:cNvPr>
            <p:cNvSpPr/>
            <p:nvPr/>
          </p:nvSpPr>
          <p:spPr>
            <a:xfrm>
              <a:off x="1858102" y="3219946"/>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FF8339A9-257B-AA18-E8FD-3E01DCC62A92}"/>
                </a:ext>
              </a:extLst>
            </p:cNvPr>
            <p:cNvSpPr/>
            <p:nvPr/>
          </p:nvSpPr>
          <p:spPr>
            <a:xfrm>
              <a:off x="2546195" y="32278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2A265B89-1A73-E6DB-A272-BFD973E6FAC2}"/>
                </a:ext>
              </a:extLst>
            </p:cNvPr>
            <p:cNvCxnSpPr>
              <a:cxnSpLocks/>
            </p:cNvCxnSpPr>
            <p:nvPr/>
          </p:nvCxnSpPr>
          <p:spPr>
            <a:xfrm>
              <a:off x="1473121" y="33192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9CF43CD4-14CE-BBC8-063F-10D98280B708}"/>
                </a:ext>
              </a:extLst>
            </p:cNvPr>
            <p:cNvCxnSpPr>
              <a:cxnSpLocks/>
            </p:cNvCxnSpPr>
            <p:nvPr/>
          </p:nvCxnSpPr>
          <p:spPr>
            <a:xfrm>
              <a:off x="2174161" y="3315619"/>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Elipse 9">
              <a:extLst>
                <a:ext uri="{FF2B5EF4-FFF2-40B4-BE49-F238E27FC236}">
                  <a16:creationId xmlns:a16="http://schemas.microsoft.com/office/drawing/2014/main" id="{45C5EC2F-994A-25EE-E897-5151FD25F763}"/>
                </a:ext>
              </a:extLst>
            </p:cNvPr>
            <p:cNvSpPr/>
            <p:nvPr/>
          </p:nvSpPr>
          <p:spPr>
            <a:xfrm>
              <a:off x="1858102" y="287260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655BEC0D-CF0D-C1E5-8488-8B65C4CC2C51}"/>
                </a:ext>
              </a:extLst>
            </p:cNvPr>
            <p:cNvSpPr/>
            <p:nvPr/>
          </p:nvSpPr>
          <p:spPr>
            <a:xfrm>
              <a:off x="2546195" y="288054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 name="Conector recto de flecha 11">
              <a:extLst>
                <a:ext uri="{FF2B5EF4-FFF2-40B4-BE49-F238E27FC236}">
                  <a16:creationId xmlns:a16="http://schemas.microsoft.com/office/drawing/2014/main" id="{795999CC-7FB1-C178-FA6E-88246316161F}"/>
                </a:ext>
              </a:extLst>
            </p:cNvPr>
            <p:cNvCxnSpPr>
              <a:cxnSpLocks/>
            </p:cNvCxnSpPr>
            <p:nvPr/>
          </p:nvCxnSpPr>
          <p:spPr>
            <a:xfrm>
              <a:off x="1473121" y="297192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D6D20FBB-C8A3-E693-A095-98F252E3C28A}"/>
                </a:ext>
              </a:extLst>
            </p:cNvPr>
            <p:cNvCxnSpPr>
              <a:cxnSpLocks/>
            </p:cNvCxnSpPr>
            <p:nvPr/>
          </p:nvCxnSpPr>
          <p:spPr>
            <a:xfrm>
              <a:off x="2174161" y="296828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668F8F6-6237-DF72-ABD9-52DC0926EFEE}"/>
                </a:ext>
              </a:extLst>
            </p:cNvPr>
            <p:cNvCxnSpPr>
              <a:cxnSpLocks/>
            </p:cNvCxnSpPr>
            <p:nvPr/>
          </p:nvCxnSpPr>
          <p:spPr>
            <a:xfrm>
              <a:off x="6329860" y="3683585"/>
              <a:ext cx="2520000" cy="0"/>
            </a:xfrm>
            <a:prstGeom prst="line">
              <a:avLst/>
            </a:prstGeom>
            <a:ln w="203200"/>
          </p:spPr>
          <p:style>
            <a:lnRef idx="1">
              <a:schemeClr val="dk1"/>
            </a:lnRef>
            <a:fillRef idx="0">
              <a:schemeClr val="dk1"/>
            </a:fillRef>
            <a:effectRef idx="0">
              <a:schemeClr val="dk1"/>
            </a:effectRef>
            <a:fontRef idx="minor">
              <a:schemeClr val="tx1"/>
            </a:fontRef>
          </p:style>
        </p:cxnSp>
        <p:pic>
          <p:nvPicPr>
            <p:cNvPr id="15" name="Imagen 14">
              <a:extLst>
                <a:ext uri="{FF2B5EF4-FFF2-40B4-BE49-F238E27FC236}">
                  <a16:creationId xmlns:a16="http://schemas.microsoft.com/office/drawing/2014/main" id="{EC54E8A3-EDC5-AFF0-537B-B8349A54C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88" y="3356843"/>
              <a:ext cx="3012498" cy="664238"/>
            </a:xfrm>
            <a:prstGeom prst="rect">
              <a:avLst/>
            </a:prstGeom>
          </p:spPr>
        </p:pic>
        <p:sp>
          <p:nvSpPr>
            <p:cNvPr id="16" name="Elipse 15">
              <a:extLst>
                <a:ext uri="{FF2B5EF4-FFF2-40B4-BE49-F238E27FC236}">
                  <a16:creationId xmlns:a16="http://schemas.microsoft.com/office/drawing/2014/main" id="{5AD22135-DC18-577A-7C60-B9F7FA58CE18}"/>
                </a:ext>
              </a:extLst>
            </p:cNvPr>
            <p:cNvSpPr/>
            <p:nvPr/>
          </p:nvSpPr>
          <p:spPr>
            <a:xfrm>
              <a:off x="1858102" y="2514975"/>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8A88D899-E885-D225-C3D3-C3193D3A17C5}"/>
                </a:ext>
              </a:extLst>
            </p:cNvPr>
            <p:cNvSpPr/>
            <p:nvPr/>
          </p:nvSpPr>
          <p:spPr>
            <a:xfrm>
              <a:off x="2546195" y="2522908"/>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7C391117-CA2E-3D90-5E33-CC82CCFA6339}"/>
                </a:ext>
              </a:extLst>
            </p:cNvPr>
            <p:cNvCxnSpPr>
              <a:cxnSpLocks/>
            </p:cNvCxnSpPr>
            <p:nvPr/>
          </p:nvCxnSpPr>
          <p:spPr>
            <a:xfrm>
              <a:off x="1473121" y="2614291"/>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7CE67541-5B05-9962-5064-13F500675FA1}"/>
                </a:ext>
              </a:extLst>
            </p:cNvPr>
            <p:cNvCxnSpPr>
              <a:cxnSpLocks/>
            </p:cNvCxnSpPr>
            <p:nvPr/>
          </p:nvCxnSpPr>
          <p:spPr>
            <a:xfrm>
              <a:off x="2174161" y="2610648"/>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81672879-551D-BC5C-BD41-6E2D19D95F35}"/>
                </a:ext>
              </a:extLst>
            </p:cNvPr>
            <p:cNvSpPr/>
            <p:nvPr/>
          </p:nvSpPr>
          <p:spPr>
            <a:xfrm>
              <a:off x="7359721" y="321201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BC0E505A-21D4-DF5B-6363-237A8C9B8BEE}"/>
                </a:ext>
              </a:extLst>
            </p:cNvPr>
            <p:cNvSpPr/>
            <p:nvPr/>
          </p:nvSpPr>
          <p:spPr>
            <a:xfrm>
              <a:off x="8047814" y="3219946"/>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2F045F71-9E8C-E577-5535-C7116A203DE2}"/>
                </a:ext>
              </a:extLst>
            </p:cNvPr>
            <p:cNvCxnSpPr>
              <a:cxnSpLocks/>
            </p:cNvCxnSpPr>
            <p:nvPr/>
          </p:nvCxnSpPr>
          <p:spPr>
            <a:xfrm>
              <a:off x="6974740" y="3311329"/>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A5E8C00C-F4D8-A704-380A-5102DE632BF9}"/>
                </a:ext>
              </a:extLst>
            </p:cNvPr>
            <p:cNvCxnSpPr>
              <a:cxnSpLocks/>
            </p:cNvCxnSpPr>
            <p:nvPr/>
          </p:nvCxnSpPr>
          <p:spPr>
            <a:xfrm>
              <a:off x="7675780" y="330768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150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CC000-73D0-0B28-864E-6B8E790617BD}"/>
              </a:ext>
            </a:extLst>
          </p:cNvPr>
          <p:cNvSpPr>
            <a:spLocks noGrp="1"/>
          </p:cNvSpPr>
          <p:nvPr>
            <p:ph type="title"/>
          </p:nvPr>
        </p:nvSpPr>
        <p:spPr/>
        <p:txBody>
          <a:bodyPr/>
          <a:lstStyle/>
          <a:p>
            <a:r>
              <a:rPr lang="es-MX" dirty="0"/>
              <a:t>LED</a:t>
            </a:r>
          </a:p>
        </p:txBody>
      </p:sp>
      <p:sp>
        <p:nvSpPr>
          <p:cNvPr id="3" name="Marcador de contenido 2">
            <a:extLst>
              <a:ext uri="{FF2B5EF4-FFF2-40B4-BE49-F238E27FC236}">
                <a16:creationId xmlns:a16="http://schemas.microsoft.com/office/drawing/2014/main" id="{43F8C8DE-29AF-A1A9-81A8-B795E265B38F}"/>
              </a:ext>
            </a:extLst>
          </p:cNvPr>
          <p:cNvSpPr>
            <a:spLocks noGrp="1"/>
          </p:cNvSpPr>
          <p:nvPr>
            <p:ph idx="1"/>
          </p:nvPr>
        </p:nvSpPr>
        <p:spPr/>
        <p:txBody>
          <a:bodyPr/>
          <a:lstStyle/>
          <a:p>
            <a:r>
              <a:rPr lang="es-MX" dirty="0"/>
              <a:t>Es un componente que emite luz cuando circula corriente a través de él. La patita más larga es el positivo (+) y patita más corta es el negativo (-)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435D699A-0C65-4D06-5E8C-E0F72E35B6F7}"/>
              </a:ext>
            </a:extLst>
          </p:cNvPr>
          <p:cNvGrpSpPr/>
          <p:nvPr/>
        </p:nvGrpSpPr>
        <p:grpSpPr>
          <a:xfrm>
            <a:off x="3183583" y="2452263"/>
            <a:ext cx="5824834" cy="2403175"/>
            <a:chOff x="2089478" y="1796119"/>
            <a:chExt cx="5824834" cy="2403175"/>
          </a:xfrm>
        </p:grpSpPr>
        <p:pic>
          <p:nvPicPr>
            <p:cNvPr id="5" name="Imagen 4">
              <a:extLst>
                <a:ext uri="{FF2B5EF4-FFF2-40B4-BE49-F238E27FC236}">
                  <a16:creationId xmlns:a16="http://schemas.microsoft.com/office/drawing/2014/main" id="{56551A1D-C518-B00A-110D-7B2F0FBE9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291" y="1796119"/>
              <a:ext cx="1419674" cy="2377737"/>
            </a:xfrm>
            <a:prstGeom prst="rect">
              <a:avLst/>
            </a:prstGeom>
          </p:spPr>
        </p:pic>
        <p:cxnSp>
          <p:nvCxnSpPr>
            <p:cNvPr id="6" name="Conector recto 5">
              <a:extLst>
                <a:ext uri="{FF2B5EF4-FFF2-40B4-BE49-F238E27FC236}">
                  <a16:creationId xmlns:a16="http://schemas.microsoft.com/office/drawing/2014/main" id="{3BC3BF0D-8988-28FD-2714-F9ED446F6CB4}"/>
                </a:ext>
              </a:extLst>
            </p:cNvPr>
            <p:cNvCxnSpPr>
              <a:cxnSpLocks/>
            </p:cNvCxnSpPr>
            <p:nvPr/>
          </p:nvCxnSpPr>
          <p:spPr>
            <a:xfrm>
              <a:off x="2089478" y="4199294"/>
              <a:ext cx="252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7" name="Conector recto 6">
              <a:extLst>
                <a:ext uri="{FF2B5EF4-FFF2-40B4-BE49-F238E27FC236}">
                  <a16:creationId xmlns:a16="http://schemas.microsoft.com/office/drawing/2014/main" id="{4153975D-C7B0-7CAC-05D4-7E9940DE2DF2}"/>
                </a:ext>
              </a:extLst>
            </p:cNvPr>
            <p:cNvCxnSpPr>
              <a:cxnSpLocks/>
            </p:cNvCxnSpPr>
            <p:nvPr/>
          </p:nvCxnSpPr>
          <p:spPr>
            <a:xfrm>
              <a:off x="5394312" y="4199294"/>
              <a:ext cx="2520000" cy="0"/>
            </a:xfrm>
            <a:prstGeom prst="line">
              <a:avLst/>
            </a:prstGeom>
            <a:ln w="152400"/>
          </p:spPr>
          <p:style>
            <a:lnRef idx="2">
              <a:schemeClr val="dk1"/>
            </a:lnRef>
            <a:fillRef idx="0">
              <a:schemeClr val="dk1"/>
            </a:fillRef>
            <a:effectRef idx="1">
              <a:schemeClr val="dk1"/>
            </a:effectRef>
            <a:fontRef idx="minor">
              <a:schemeClr val="tx1"/>
            </a:fontRef>
          </p:style>
        </p:cxnSp>
        <p:sp>
          <p:nvSpPr>
            <p:cNvPr id="8" name="Elipse 7">
              <a:extLst>
                <a:ext uri="{FF2B5EF4-FFF2-40B4-BE49-F238E27FC236}">
                  <a16:creationId xmlns:a16="http://schemas.microsoft.com/office/drawing/2014/main" id="{D22CB027-AD61-4CC5-0E38-E32B48B4E070}"/>
                </a:ext>
              </a:extLst>
            </p:cNvPr>
            <p:cNvSpPr/>
            <p:nvPr/>
          </p:nvSpPr>
          <p:spPr>
            <a:xfrm>
              <a:off x="2549560"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a:extLst>
                <a:ext uri="{FF2B5EF4-FFF2-40B4-BE49-F238E27FC236}">
                  <a16:creationId xmlns:a16="http://schemas.microsoft.com/office/drawing/2014/main" id="{FE8851B1-0FB0-59FA-DC0B-16DC8E661AAE}"/>
                </a:ext>
              </a:extLst>
            </p:cNvPr>
            <p:cNvSpPr/>
            <p:nvPr/>
          </p:nvSpPr>
          <p:spPr>
            <a:xfrm>
              <a:off x="3237653" y="382178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049A489C-1D7F-6764-F79A-7E2C7F990607}"/>
                </a:ext>
              </a:extLst>
            </p:cNvPr>
            <p:cNvSpPr/>
            <p:nvPr/>
          </p:nvSpPr>
          <p:spPr>
            <a:xfrm>
              <a:off x="3925746"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 name="Conector recto de flecha 10">
              <a:extLst>
                <a:ext uri="{FF2B5EF4-FFF2-40B4-BE49-F238E27FC236}">
                  <a16:creationId xmlns:a16="http://schemas.microsoft.com/office/drawing/2014/main" id="{52BBBEA9-24CB-6E87-8120-C2251447B4BA}"/>
                </a:ext>
              </a:extLst>
            </p:cNvPr>
            <p:cNvCxnSpPr>
              <a:cxnSpLocks/>
            </p:cNvCxnSpPr>
            <p:nvPr/>
          </p:nvCxnSpPr>
          <p:spPr>
            <a:xfrm>
              <a:off x="2151632"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74F21C59-96E4-EB7B-EA71-C1043D699805}"/>
                </a:ext>
              </a:extLst>
            </p:cNvPr>
            <p:cNvCxnSpPr>
              <a:cxnSpLocks/>
            </p:cNvCxnSpPr>
            <p:nvPr/>
          </p:nvCxnSpPr>
          <p:spPr>
            <a:xfrm>
              <a:off x="2852672"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3A7E60E0-DCA0-97A5-3A0C-58CDBC5F3AAD}"/>
                </a:ext>
              </a:extLst>
            </p:cNvPr>
            <p:cNvCxnSpPr>
              <a:cxnSpLocks/>
            </p:cNvCxnSpPr>
            <p:nvPr/>
          </p:nvCxnSpPr>
          <p:spPr>
            <a:xfrm>
              <a:off x="3553712" y="39174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219107D6-9282-364E-8EDC-9D59F7E59A22}"/>
                </a:ext>
              </a:extLst>
            </p:cNvPr>
            <p:cNvSpPr/>
            <p:nvPr/>
          </p:nvSpPr>
          <p:spPr>
            <a:xfrm>
              <a:off x="6139759"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a:extLst>
                <a:ext uri="{FF2B5EF4-FFF2-40B4-BE49-F238E27FC236}">
                  <a16:creationId xmlns:a16="http://schemas.microsoft.com/office/drawing/2014/main" id="{63987591-919A-6587-0711-0BF0E3C231CA}"/>
                </a:ext>
              </a:extLst>
            </p:cNvPr>
            <p:cNvSpPr/>
            <p:nvPr/>
          </p:nvSpPr>
          <p:spPr>
            <a:xfrm>
              <a:off x="6827852" y="382178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FEC04A73-4473-229A-C021-DDFAF8B2E8F3}"/>
                </a:ext>
              </a:extLst>
            </p:cNvPr>
            <p:cNvSpPr/>
            <p:nvPr/>
          </p:nvSpPr>
          <p:spPr>
            <a:xfrm>
              <a:off x="7515945"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CF202CF-4C9E-912C-1663-32A03795261F}"/>
                </a:ext>
              </a:extLst>
            </p:cNvPr>
            <p:cNvCxnSpPr>
              <a:cxnSpLocks/>
            </p:cNvCxnSpPr>
            <p:nvPr/>
          </p:nvCxnSpPr>
          <p:spPr>
            <a:xfrm>
              <a:off x="5741831"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EEBC370E-94A3-31D3-C746-AD49C515E227}"/>
                </a:ext>
              </a:extLst>
            </p:cNvPr>
            <p:cNvCxnSpPr>
              <a:cxnSpLocks/>
            </p:cNvCxnSpPr>
            <p:nvPr/>
          </p:nvCxnSpPr>
          <p:spPr>
            <a:xfrm>
              <a:off x="6442871"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DBEBEDCE-5E39-CA31-4C8C-E776AC57D13F}"/>
                </a:ext>
              </a:extLst>
            </p:cNvPr>
            <p:cNvCxnSpPr>
              <a:cxnSpLocks/>
            </p:cNvCxnSpPr>
            <p:nvPr/>
          </p:nvCxnSpPr>
          <p:spPr>
            <a:xfrm>
              <a:off x="7143911" y="39174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035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37267-16FA-246E-C018-909FC03BCB7F}"/>
              </a:ext>
            </a:extLst>
          </p:cNvPr>
          <p:cNvSpPr>
            <a:spLocks noGrp="1"/>
          </p:cNvSpPr>
          <p:nvPr>
            <p:ph type="title"/>
          </p:nvPr>
        </p:nvSpPr>
        <p:spPr/>
        <p:txBody>
          <a:bodyPr/>
          <a:lstStyle/>
          <a:p>
            <a:r>
              <a:rPr lang="es-MX" dirty="0"/>
              <a:t>Zumbador </a:t>
            </a:r>
          </a:p>
        </p:txBody>
      </p:sp>
      <p:sp>
        <p:nvSpPr>
          <p:cNvPr id="3" name="Marcador de contenido 2">
            <a:extLst>
              <a:ext uri="{FF2B5EF4-FFF2-40B4-BE49-F238E27FC236}">
                <a16:creationId xmlns:a16="http://schemas.microsoft.com/office/drawing/2014/main" id="{0431EBD0-9B7A-F961-E2A9-FFAF3B7690FB}"/>
              </a:ext>
            </a:extLst>
          </p:cNvPr>
          <p:cNvSpPr>
            <a:spLocks noGrp="1"/>
          </p:cNvSpPr>
          <p:nvPr>
            <p:ph idx="1"/>
          </p:nvPr>
        </p:nvSpPr>
        <p:spPr/>
        <p:txBody>
          <a:bodyPr/>
          <a:lstStyle/>
          <a:p>
            <a:r>
              <a:rPr lang="es-MX" dirty="0"/>
              <a:t>Es un componente que se utiliza para generar sonidos. Funciona a través de pulsos eléctricos enviados por la tarjeta Arduino. En la parte superior aparece la patita marcada con signo positivo (+) y la otra patita es el negativo (-)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30B106B2-EF2C-BCC2-F41C-4A6DEDCF0C36}"/>
              </a:ext>
            </a:extLst>
          </p:cNvPr>
          <p:cNvGrpSpPr/>
          <p:nvPr/>
        </p:nvGrpSpPr>
        <p:grpSpPr>
          <a:xfrm>
            <a:off x="959548" y="2822120"/>
            <a:ext cx="4038370" cy="2309277"/>
            <a:chOff x="2644164" y="1661994"/>
            <a:chExt cx="5314858" cy="3039216"/>
          </a:xfrm>
        </p:grpSpPr>
        <p:pic>
          <p:nvPicPr>
            <p:cNvPr id="5" name="Imagen 4">
              <a:extLst>
                <a:ext uri="{FF2B5EF4-FFF2-40B4-BE49-F238E27FC236}">
                  <a16:creationId xmlns:a16="http://schemas.microsoft.com/office/drawing/2014/main" id="{B38B19C4-FD2F-CD61-5D31-8ED7B5F1F3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02868" y="1661994"/>
              <a:ext cx="2406788" cy="2376797"/>
            </a:xfrm>
            <a:prstGeom prst="rect">
              <a:avLst/>
            </a:prstGeom>
          </p:spPr>
        </p:pic>
        <p:cxnSp>
          <p:nvCxnSpPr>
            <p:cNvPr id="6" name="Conector recto 5">
              <a:extLst>
                <a:ext uri="{FF2B5EF4-FFF2-40B4-BE49-F238E27FC236}">
                  <a16:creationId xmlns:a16="http://schemas.microsoft.com/office/drawing/2014/main" id="{63F66551-856C-ECEF-BA85-3505AD2BEE15}"/>
                </a:ext>
              </a:extLst>
            </p:cNvPr>
            <p:cNvCxnSpPr>
              <a:cxnSpLocks/>
            </p:cNvCxnSpPr>
            <p:nvPr/>
          </p:nvCxnSpPr>
          <p:spPr>
            <a:xfrm>
              <a:off x="2644164" y="3962625"/>
              <a:ext cx="2520000" cy="0"/>
            </a:xfrm>
            <a:prstGeom prst="line">
              <a:avLst/>
            </a:prstGeom>
            <a:ln w="152400" cap="rnd"/>
          </p:spPr>
          <p:style>
            <a:lnRef idx="2">
              <a:schemeClr val="dk1"/>
            </a:lnRef>
            <a:fillRef idx="0">
              <a:schemeClr val="dk1"/>
            </a:fillRef>
            <a:effectRef idx="1">
              <a:schemeClr val="dk1"/>
            </a:effectRef>
            <a:fontRef idx="minor">
              <a:schemeClr val="tx1"/>
            </a:fontRef>
          </p:style>
        </p:cxnSp>
        <p:sp>
          <p:nvSpPr>
            <p:cNvPr id="7" name="Elipse 6">
              <a:extLst>
                <a:ext uri="{FF2B5EF4-FFF2-40B4-BE49-F238E27FC236}">
                  <a16:creationId xmlns:a16="http://schemas.microsoft.com/office/drawing/2014/main" id="{B053184F-1220-3A8E-E2BB-DB1D7B63F0F8}"/>
                </a:ext>
              </a:extLst>
            </p:cNvPr>
            <p:cNvSpPr/>
            <p:nvPr/>
          </p:nvSpPr>
          <p:spPr>
            <a:xfrm>
              <a:off x="3104246" y="359305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Elipse 7">
              <a:extLst>
                <a:ext uri="{FF2B5EF4-FFF2-40B4-BE49-F238E27FC236}">
                  <a16:creationId xmlns:a16="http://schemas.microsoft.com/office/drawing/2014/main" id="{437E93C7-8C2B-BC8B-8EA9-6034982BD3B0}"/>
                </a:ext>
              </a:extLst>
            </p:cNvPr>
            <p:cNvSpPr/>
            <p:nvPr/>
          </p:nvSpPr>
          <p:spPr>
            <a:xfrm>
              <a:off x="3792339" y="358512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a:extLst>
                <a:ext uri="{FF2B5EF4-FFF2-40B4-BE49-F238E27FC236}">
                  <a16:creationId xmlns:a16="http://schemas.microsoft.com/office/drawing/2014/main" id="{2C813054-1B21-F491-ED7B-204365594281}"/>
                </a:ext>
              </a:extLst>
            </p:cNvPr>
            <p:cNvSpPr/>
            <p:nvPr/>
          </p:nvSpPr>
          <p:spPr>
            <a:xfrm>
              <a:off x="4480432" y="359305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 name="Conector recto de flecha 9">
              <a:extLst>
                <a:ext uri="{FF2B5EF4-FFF2-40B4-BE49-F238E27FC236}">
                  <a16:creationId xmlns:a16="http://schemas.microsoft.com/office/drawing/2014/main" id="{5F6FB46A-4246-7EA7-ECC6-8ED3C000ABF0}"/>
                </a:ext>
              </a:extLst>
            </p:cNvPr>
            <p:cNvCxnSpPr>
              <a:cxnSpLocks/>
            </p:cNvCxnSpPr>
            <p:nvPr/>
          </p:nvCxnSpPr>
          <p:spPr>
            <a:xfrm>
              <a:off x="2706318" y="368443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5295F2B4-C2F1-FEF8-A087-5F41D05D2778}"/>
                </a:ext>
              </a:extLst>
            </p:cNvPr>
            <p:cNvCxnSpPr>
              <a:cxnSpLocks/>
            </p:cNvCxnSpPr>
            <p:nvPr/>
          </p:nvCxnSpPr>
          <p:spPr>
            <a:xfrm>
              <a:off x="3407358" y="368443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25C7D5D9-8917-C852-EBF4-85661D5CB211}"/>
                </a:ext>
              </a:extLst>
            </p:cNvPr>
            <p:cNvCxnSpPr>
              <a:cxnSpLocks/>
            </p:cNvCxnSpPr>
            <p:nvPr/>
          </p:nvCxnSpPr>
          <p:spPr>
            <a:xfrm>
              <a:off x="4108398" y="368079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16493A61-D6DD-CF6E-C508-FF6B923A7FE3}"/>
                </a:ext>
              </a:extLst>
            </p:cNvPr>
            <p:cNvCxnSpPr>
              <a:cxnSpLocks/>
            </p:cNvCxnSpPr>
            <p:nvPr/>
          </p:nvCxnSpPr>
          <p:spPr>
            <a:xfrm>
              <a:off x="5439022" y="3962625"/>
              <a:ext cx="2520000" cy="0"/>
            </a:xfrm>
            <a:prstGeom prst="line">
              <a:avLst/>
            </a:prstGeom>
            <a:ln w="152400" cap="rnd"/>
          </p:spPr>
          <p:style>
            <a:lnRef idx="2">
              <a:schemeClr val="dk1"/>
            </a:lnRef>
            <a:fillRef idx="0">
              <a:schemeClr val="dk1"/>
            </a:fillRef>
            <a:effectRef idx="1">
              <a:schemeClr val="dk1"/>
            </a:effectRef>
            <a:fontRef idx="minor">
              <a:schemeClr val="tx1"/>
            </a:fontRef>
          </p:style>
        </p:cxnSp>
        <p:sp>
          <p:nvSpPr>
            <p:cNvPr id="14" name="Elipse 13">
              <a:extLst>
                <a:ext uri="{FF2B5EF4-FFF2-40B4-BE49-F238E27FC236}">
                  <a16:creationId xmlns:a16="http://schemas.microsoft.com/office/drawing/2014/main" id="{CEE61133-B4E3-CA27-6735-0B2CED5DA9DF}"/>
                </a:ext>
              </a:extLst>
            </p:cNvPr>
            <p:cNvSpPr/>
            <p:nvPr/>
          </p:nvSpPr>
          <p:spPr>
            <a:xfrm>
              <a:off x="6114264" y="359305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a:extLst>
                <a:ext uri="{FF2B5EF4-FFF2-40B4-BE49-F238E27FC236}">
                  <a16:creationId xmlns:a16="http://schemas.microsoft.com/office/drawing/2014/main" id="{BEF15494-2BD9-EF33-0833-8A5840552B5F}"/>
                </a:ext>
              </a:extLst>
            </p:cNvPr>
            <p:cNvSpPr/>
            <p:nvPr/>
          </p:nvSpPr>
          <p:spPr>
            <a:xfrm>
              <a:off x="6802357" y="358512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EDC0D491-0894-07A4-2425-B94D228FEECD}"/>
                </a:ext>
              </a:extLst>
            </p:cNvPr>
            <p:cNvSpPr/>
            <p:nvPr/>
          </p:nvSpPr>
          <p:spPr>
            <a:xfrm>
              <a:off x="7490450" y="359305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2430ACE0-4D4F-794C-EA7D-A9CE039826CF}"/>
                </a:ext>
              </a:extLst>
            </p:cNvPr>
            <p:cNvCxnSpPr>
              <a:cxnSpLocks/>
            </p:cNvCxnSpPr>
            <p:nvPr/>
          </p:nvCxnSpPr>
          <p:spPr>
            <a:xfrm>
              <a:off x="5716336" y="368443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2783446-4F3A-7DA6-747C-9CFF96839827}"/>
                </a:ext>
              </a:extLst>
            </p:cNvPr>
            <p:cNvCxnSpPr>
              <a:cxnSpLocks/>
            </p:cNvCxnSpPr>
            <p:nvPr/>
          </p:nvCxnSpPr>
          <p:spPr>
            <a:xfrm>
              <a:off x="6417376" y="368443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23D7F235-C483-4C41-06B1-8418AA1A681A}"/>
                </a:ext>
              </a:extLst>
            </p:cNvPr>
            <p:cNvCxnSpPr>
              <a:cxnSpLocks/>
            </p:cNvCxnSpPr>
            <p:nvPr/>
          </p:nvCxnSpPr>
          <p:spPr>
            <a:xfrm>
              <a:off x="7118416" y="368079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upo 19">
              <a:extLst>
                <a:ext uri="{FF2B5EF4-FFF2-40B4-BE49-F238E27FC236}">
                  <a16:creationId xmlns:a16="http://schemas.microsoft.com/office/drawing/2014/main" id="{A83E6070-3C56-209B-D585-869C8A6B4573}"/>
                </a:ext>
              </a:extLst>
            </p:cNvPr>
            <p:cNvGrpSpPr/>
            <p:nvPr/>
          </p:nvGrpSpPr>
          <p:grpSpPr>
            <a:xfrm>
              <a:off x="2922883" y="4323300"/>
              <a:ext cx="1881889" cy="373430"/>
              <a:chOff x="2642050" y="4322626"/>
              <a:chExt cx="1881889" cy="373430"/>
            </a:xfrm>
          </p:grpSpPr>
          <p:cxnSp>
            <p:nvCxnSpPr>
              <p:cNvPr id="31" name="Conector recto 30">
                <a:extLst>
                  <a:ext uri="{FF2B5EF4-FFF2-40B4-BE49-F238E27FC236}">
                    <a16:creationId xmlns:a16="http://schemas.microsoft.com/office/drawing/2014/main" id="{19A19E21-65B6-4DDD-4F37-85893D7B9BD8}"/>
                  </a:ext>
                </a:extLst>
              </p:cNvPr>
              <p:cNvCxnSpPr>
                <a:cxnSpLocks/>
              </p:cNvCxnSpPr>
              <p:nvPr/>
            </p:nvCxnSpPr>
            <p:spPr>
              <a:xfrm flipV="1">
                <a:off x="2642050"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2" name="Conector recto 31">
                <a:extLst>
                  <a:ext uri="{FF2B5EF4-FFF2-40B4-BE49-F238E27FC236}">
                    <a16:creationId xmlns:a16="http://schemas.microsoft.com/office/drawing/2014/main" id="{374EF977-F282-1B80-0E72-67250CFC675C}"/>
                  </a:ext>
                </a:extLst>
              </p:cNvPr>
              <p:cNvCxnSpPr>
                <a:cxnSpLocks/>
              </p:cNvCxnSpPr>
              <p:nvPr/>
            </p:nvCxnSpPr>
            <p:spPr>
              <a:xfrm flipV="1">
                <a:off x="2999512" y="4334709"/>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3" name="Conector recto 32">
                <a:extLst>
                  <a:ext uri="{FF2B5EF4-FFF2-40B4-BE49-F238E27FC236}">
                    <a16:creationId xmlns:a16="http://schemas.microsoft.com/office/drawing/2014/main" id="{4D61DEF2-6030-1040-9090-61E661728A82}"/>
                  </a:ext>
                </a:extLst>
              </p:cNvPr>
              <p:cNvCxnSpPr>
                <a:cxnSpLocks/>
              </p:cNvCxnSpPr>
              <p:nvPr/>
            </p:nvCxnSpPr>
            <p:spPr>
              <a:xfrm flipV="1">
                <a:off x="2999512" y="4322626"/>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4" name="Conector recto 33">
                <a:extLst>
                  <a:ext uri="{FF2B5EF4-FFF2-40B4-BE49-F238E27FC236}">
                    <a16:creationId xmlns:a16="http://schemas.microsoft.com/office/drawing/2014/main" id="{21316693-8439-1D4C-727D-0D7E51EBE90A}"/>
                  </a:ext>
                </a:extLst>
              </p:cNvPr>
              <p:cNvCxnSpPr>
                <a:cxnSpLocks/>
              </p:cNvCxnSpPr>
              <p:nvPr/>
            </p:nvCxnSpPr>
            <p:spPr>
              <a:xfrm flipV="1">
                <a:off x="3378259" y="4322626"/>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5" name="Conector recto 34">
                <a:extLst>
                  <a:ext uri="{FF2B5EF4-FFF2-40B4-BE49-F238E27FC236}">
                    <a16:creationId xmlns:a16="http://schemas.microsoft.com/office/drawing/2014/main" id="{7CAF297D-E39D-46CC-42DE-25627EC56E1A}"/>
                  </a:ext>
                </a:extLst>
              </p:cNvPr>
              <p:cNvCxnSpPr>
                <a:cxnSpLocks/>
              </p:cNvCxnSpPr>
              <p:nvPr/>
            </p:nvCxnSpPr>
            <p:spPr>
              <a:xfrm flipV="1">
                <a:off x="3393911"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6" name="Conector recto 35">
                <a:extLst>
                  <a:ext uri="{FF2B5EF4-FFF2-40B4-BE49-F238E27FC236}">
                    <a16:creationId xmlns:a16="http://schemas.microsoft.com/office/drawing/2014/main" id="{7EE89D38-8583-0FAD-1234-CF91C2ACEDE5}"/>
                  </a:ext>
                </a:extLst>
              </p:cNvPr>
              <p:cNvCxnSpPr>
                <a:cxnSpLocks/>
              </p:cNvCxnSpPr>
              <p:nvPr/>
            </p:nvCxnSpPr>
            <p:spPr>
              <a:xfrm flipV="1">
                <a:off x="3769540" y="4334709"/>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7" name="Conector recto 36">
                <a:extLst>
                  <a:ext uri="{FF2B5EF4-FFF2-40B4-BE49-F238E27FC236}">
                    <a16:creationId xmlns:a16="http://schemas.microsoft.com/office/drawing/2014/main" id="{A7FFAD19-4B38-5D61-1BA0-507F03CB3B74}"/>
                  </a:ext>
                </a:extLst>
              </p:cNvPr>
              <p:cNvCxnSpPr>
                <a:cxnSpLocks/>
              </p:cNvCxnSpPr>
              <p:nvPr/>
            </p:nvCxnSpPr>
            <p:spPr>
              <a:xfrm flipV="1">
                <a:off x="3769540" y="4322626"/>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8" name="Conector recto 37">
                <a:extLst>
                  <a:ext uri="{FF2B5EF4-FFF2-40B4-BE49-F238E27FC236}">
                    <a16:creationId xmlns:a16="http://schemas.microsoft.com/office/drawing/2014/main" id="{D60D9C47-1D11-C802-3CF7-338168009896}"/>
                  </a:ext>
                </a:extLst>
              </p:cNvPr>
              <p:cNvCxnSpPr>
                <a:cxnSpLocks/>
              </p:cNvCxnSpPr>
              <p:nvPr/>
            </p:nvCxnSpPr>
            <p:spPr>
              <a:xfrm flipV="1">
                <a:off x="4148287" y="4322626"/>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9" name="Conector recto 38">
                <a:extLst>
                  <a:ext uri="{FF2B5EF4-FFF2-40B4-BE49-F238E27FC236}">
                    <a16:creationId xmlns:a16="http://schemas.microsoft.com/office/drawing/2014/main" id="{47D5C4A2-AC8F-0056-9BBF-D719980FD212}"/>
                  </a:ext>
                </a:extLst>
              </p:cNvPr>
              <p:cNvCxnSpPr>
                <a:cxnSpLocks/>
              </p:cNvCxnSpPr>
              <p:nvPr/>
            </p:nvCxnSpPr>
            <p:spPr>
              <a:xfrm flipV="1">
                <a:off x="4163939"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grpSp>
        <p:grpSp>
          <p:nvGrpSpPr>
            <p:cNvPr id="21" name="Grupo 20">
              <a:extLst>
                <a:ext uri="{FF2B5EF4-FFF2-40B4-BE49-F238E27FC236}">
                  <a16:creationId xmlns:a16="http://schemas.microsoft.com/office/drawing/2014/main" id="{BCDD8510-F52F-D70D-9B43-231D4A220FD1}"/>
                </a:ext>
              </a:extLst>
            </p:cNvPr>
            <p:cNvGrpSpPr/>
            <p:nvPr/>
          </p:nvGrpSpPr>
          <p:grpSpPr>
            <a:xfrm>
              <a:off x="5758077" y="4327780"/>
              <a:ext cx="1881889" cy="373430"/>
              <a:chOff x="2642050" y="4322626"/>
              <a:chExt cx="1881889" cy="373430"/>
            </a:xfrm>
          </p:grpSpPr>
          <p:cxnSp>
            <p:nvCxnSpPr>
              <p:cNvPr id="22" name="Conector recto 21">
                <a:extLst>
                  <a:ext uri="{FF2B5EF4-FFF2-40B4-BE49-F238E27FC236}">
                    <a16:creationId xmlns:a16="http://schemas.microsoft.com/office/drawing/2014/main" id="{2E54558B-6B91-91BE-55F3-0471E8053D81}"/>
                  </a:ext>
                </a:extLst>
              </p:cNvPr>
              <p:cNvCxnSpPr>
                <a:cxnSpLocks/>
              </p:cNvCxnSpPr>
              <p:nvPr/>
            </p:nvCxnSpPr>
            <p:spPr>
              <a:xfrm flipV="1">
                <a:off x="2642050"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3" name="Conector recto 22">
                <a:extLst>
                  <a:ext uri="{FF2B5EF4-FFF2-40B4-BE49-F238E27FC236}">
                    <a16:creationId xmlns:a16="http://schemas.microsoft.com/office/drawing/2014/main" id="{7E9C094F-436A-910A-C069-7878B363722A}"/>
                  </a:ext>
                </a:extLst>
              </p:cNvPr>
              <p:cNvCxnSpPr>
                <a:cxnSpLocks/>
              </p:cNvCxnSpPr>
              <p:nvPr/>
            </p:nvCxnSpPr>
            <p:spPr>
              <a:xfrm flipV="1">
                <a:off x="2999512" y="4334709"/>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4" name="Conector recto 23">
                <a:extLst>
                  <a:ext uri="{FF2B5EF4-FFF2-40B4-BE49-F238E27FC236}">
                    <a16:creationId xmlns:a16="http://schemas.microsoft.com/office/drawing/2014/main" id="{83051401-3159-28F3-553C-03EE778BB1F4}"/>
                  </a:ext>
                </a:extLst>
              </p:cNvPr>
              <p:cNvCxnSpPr>
                <a:cxnSpLocks/>
              </p:cNvCxnSpPr>
              <p:nvPr/>
            </p:nvCxnSpPr>
            <p:spPr>
              <a:xfrm flipV="1">
                <a:off x="2999512" y="4322626"/>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5" name="Conector recto 24">
                <a:extLst>
                  <a:ext uri="{FF2B5EF4-FFF2-40B4-BE49-F238E27FC236}">
                    <a16:creationId xmlns:a16="http://schemas.microsoft.com/office/drawing/2014/main" id="{FB31E3A6-3517-E5B9-3DCF-FEFF885CCD70}"/>
                  </a:ext>
                </a:extLst>
              </p:cNvPr>
              <p:cNvCxnSpPr>
                <a:cxnSpLocks/>
              </p:cNvCxnSpPr>
              <p:nvPr/>
            </p:nvCxnSpPr>
            <p:spPr>
              <a:xfrm flipV="1">
                <a:off x="3378259" y="4322626"/>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6" name="Conector recto 25">
                <a:extLst>
                  <a:ext uri="{FF2B5EF4-FFF2-40B4-BE49-F238E27FC236}">
                    <a16:creationId xmlns:a16="http://schemas.microsoft.com/office/drawing/2014/main" id="{FBC45F7D-A7B2-9940-2D20-68575FD882C9}"/>
                  </a:ext>
                </a:extLst>
              </p:cNvPr>
              <p:cNvCxnSpPr>
                <a:cxnSpLocks/>
              </p:cNvCxnSpPr>
              <p:nvPr/>
            </p:nvCxnSpPr>
            <p:spPr>
              <a:xfrm flipV="1">
                <a:off x="3393911"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7" name="Conector recto 26">
                <a:extLst>
                  <a:ext uri="{FF2B5EF4-FFF2-40B4-BE49-F238E27FC236}">
                    <a16:creationId xmlns:a16="http://schemas.microsoft.com/office/drawing/2014/main" id="{D1A47FC5-0A63-686C-E05F-DF45198E373D}"/>
                  </a:ext>
                </a:extLst>
              </p:cNvPr>
              <p:cNvCxnSpPr>
                <a:cxnSpLocks/>
              </p:cNvCxnSpPr>
              <p:nvPr/>
            </p:nvCxnSpPr>
            <p:spPr>
              <a:xfrm flipV="1">
                <a:off x="3769540" y="4334709"/>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8" name="Conector recto 27">
                <a:extLst>
                  <a:ext uri="{FF2B5EF4-FFF2-40B4-BE49-F238E27FC236}">
                    <a16:creationId xmlns:a16="http://schemas.microsoft.com/office/drawing/2014/main" id="{98AC31B8-0EC6-33C4-286A-5186E4F3AB45}"/>
                  </a:ext>
                </a:extLst>
              </p:cNvPr>
              <p:cNvCxnSpPr>
                <a:cxnSpLocks/>
              </p:cNvCxnSpPr>
              <p:nvPr/>
            </p:nvCxnSpPr>
            <p:spPr>
              <a:xfrm flipV="1">
                <a:off x="3769540" y="4322626"/>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9" name="Conector recto 28">
                <a:extLst>
                  <a:ext uri="{FF2B5EF4-FFF2-40B4-BE49-F238E27FC236}">
                    <a16:creationId xmlns:a16="http://schemas.microsoft.com/office/drawing/2014/main" id="{E8D1424F-8E77-B1B8-0DA0-44153BAAD430}"/>
                  </a:ext>
                </a:extLst>
              </p:cNvPr>
              <p:cNvCxnSpPr>
                <a:cxnSpLocks/>
              </p:cNvCxnSpPr>
              <p:nvPr/>
            </p:nvCxnSpPr>
            <p:spPr>
              <a:xfrm flipV="1">
                <a:off x="4148287" y="4322626"/>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0" name="Conector recto 29">
                <a:extLst>
                  <a:ext uri="{FF2B5EF4-FFF2-40B4-BE49-F238E27FC236}">
                    <a16:creationId xmlns:a16="http://schemas.microsoft.com/office/drawing/2014/main" id="{02639001-6D40-DE37-7506-803E5B737CF6}"/>
                  </a:ext>
                </a:extLst>
              </p:cNvPr>
              <p:cNvCxnSpPr>
                <a:cxnSpLocks/>
              </p:cNvCxnSpPr>
              <p:nvPr/>
            </p:nvCxnSpPr>
            <p:spPr>
              <a:xfrm flipV="1">
                <a:off x="4163939"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grpSp>
      </p:grpSp>
      <p:sp>
        <p:nvSpPr>
          <p:cNvPr id="40" name="Globo: línea doblada con barra de énfasis 39">
            <a:extLst>
              <a:ext uri="{FF2B5EF4-FFF2-40B4-BE49-F238E27FC236}">
                <a16:creationId xmlns:a16="http://schemas.microsoft.com/office/drawing/2014/main" id="{0ECEFD28-2B00-79D4-BDAA-A601DFB5C7FB}"/>
              </a:ext>
            </a:extLst>
          </p:cNvPr>
          <p:cNvSpPr/>
          <p:nvPr/>
        </p:nvSpPr>
        <p:spPr>
          <a:xfrm>
            <a:off x="520076" y="5696174"/>
            <a:ext cx="2119256" cy="344244"/>
          </a:xfrm>
          <a:prstGeom prst="accentCallout2">
            <a:avLst>
              <a:gd name="adj1" fmla="val 48601"/>
              <a:gd name="adj2" fmla="val 106961"/>
              <a:gd name="adj3" fmla="val 48214"/>
              <a:gd name="adj4" fmla="val 125393"/>
              <a:gd name="adj5" fmla="val -151364"/>
              <a:gd name="adj6" fmla="val 15414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Pulsos eléctricos </a:t>
            </a:r>
          </a:p>
        </p:txBody>
      </p:sp>
      <p:pic>
        <p:nvPicPr>
          <p:cNvPr id="41" name="Imagen 40" descr="Imagen que contiene Interfaz de usuario gráfica&#10;&#10;Descripción generada automáticamente">
            <a:extLst>
              <a:ext uri="{FF2B5EF4-FFF2-40B4-BE49-F238E27FC236}">
                <a16:creationId xmlns:a16="http://schemas.microsoft.com/office/drawing/2014/main" id="{C5EAC4E9-C781-1F83-453B-ECED70D0BDC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115549" y="2678470"/>
            <a:ext cx="5594427" cy="3483322"/>
          </a:xfrm>
          <a:prstGeom prst="rect">
            <a:avLst/>
          </a:prstGeom>
        </p:spPr>
      </p:pic>
    </p:spTree>
    <p:extLst>
      <p:ext uri="{BB962C8B-B14F-4D97-AF65-F5344CB8AC3E}">
        <p14:creationId xmlns:p14="http://schemas.microsoft.com/office/powerpoint/2010/main" val="341177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184B-960F-0234-7B41-6C23CEA4E4AF}"/>
              </a:ext>
            </a:extLst>
          </p:cNvPr>
          <p:cNvSpPr>
            <a:spLocks noGrp="1"/>
          </p:cNvSpPr>
          <p:nvPr>
            <p:ph type="title"/>
          </p:nvPr>
        </p:nvSpPr>
        <p:spPr/>
        <p:txBody>
          <a:bodyPr/>
          <a:lstStyle/>
          <a:p>
            <a:r>
              <a:rPr lang="es-MX" dirty="0"/>
              <a:t>Motor de DC</a:t>
            </a:r>
          </a:p>
        </p:txBody>
      </p:sp>
      <p:sp>
        <p:nvSpPr>
          <p:cNvPr id="3" name="Marcador de contenido 2">
            <a:extLst>
              <a:ext uri="{FF2B5EF4-FFF2-40B4-BE49-F238E27FC236}">
                <a16:creationId xmlns:a16="http://schemas.microsoft.com/office/drawing/2014/main" id="{484615EC-93CC-6E88-E77D-836EA3DF4B0E}"/>
              </a:ext>
            </a:extLst>
          </p:cNvPr>
          <p:cNvSpPr>
            <a:spLocks noGrp="1"/>
          </p:cNvSpPr>
          <p:nvPr>
            <p:ph idx="1"/>
          </p:nvPr>
        </p:nvSpPr>
        <p:spPr/>
        <p:txBody>
          <a:bodyPr/>
          <a:lstStyle/>
          <a:p>
            <a:r>
              <a:rPr lang="es-MX" dirty="0"/>
              <a:t>Es una máquina que, al momento de conectarla a la corriente eléctrica, genera un movimiento rotatorio del eje. Cuenta con dos cables, uno rojo que es el positivo (+) y otro negro que es el negativo (-). </a:t>
            </a:r>
          </a:p>
        </p:txBody>
      </p:sp>
      <p:grpSp>
        <p:nvGrpSpPr>
          <p:cNvPr id="4" name="Grupo 3">
            <a:extLst>
              <a:ext uri="{FF2B5EF4-FFF2-40B4-BE49-F238E27FC236}">
                <a16:creationId xmlns:a16="http://schemas.microsoft.com/office/drawing/2014/main" id="{9ACEC425-7541-5232-786E-EDF620AEAFF3}"/>
              </a:ext>
            </a:extLst>
          </p:cNvPr>
          <p:cNvGrpSpPr/>
          <p:nvPr/>
        </p:nvGrpSpPr>
        <p:grpSpPr>
          <a:xfrm>
            <a:off x="2980714" y="2291380"/>
            <a:ext cx="5759854" cy="3868070"/>
            <a:chOff x="1991011" y="2216076"/>
            <a:chExt cx="5759854" cy="3868070"/>
          </a:xfrm>
        </p:grpSpPr>
        <p:sp>
          <p:nvSpPr>
            <p:cNvPr id="5" name="Globo: línea doblada con barra de énfasis 4">
              <a:extLst>
                <a:ext uri="{FF2B5EF4-FFF2-40B4-BE49-F238E27FC236}">
                  <a16:creationId xmlns:a16="http://schemas.microsoft.com/office/drawing/2014/main" id="{43CF5BB8-EF9E-C376-EE9B-6D31369D3DE7}"/>
                </a:ext>
              </a:extLst>
            </p:cNvPr>
            <p:cNvSpPr/>
            <p:nvPr/>
          </p:nvSpPr>
          <p:spPr>
            <a:xfrm>
              <a:off x="1991011" y="3300851"/>
              <a:ext cx="655016" cy="344244"/>
            </a:xfrm>
            <a:prstGeom prst="accentCallout2">
              <a:avLst>
                <a:gd name="adj1" fmla="val 48601"/>
                <a:gd name="adj2" fmla="val 106961"/>
                <a:gd name="adj3" fmla="val 48214"/>
                <a:gd name="adj4" fmla="val 125393"/>
                <a:gd name="adj5" fmla="val -141989"/>
                <a:gd name="adj6" fmla="val 40049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Gira</a:t>
              </a:r>
            </a:p>
          </p:txBody>
        </p:sp>
        <p:grpSp>
          <p:nvGrpSpPr>
            <p:cNvPr id="6" name="Grupo 5">
              <a:extLst>
                <a:ext uri="{FF2B5EF4-FFF2-40B4-BE49-F238E27FC236}">
                  <a16:creationId xmlns:a16="http://schemas.microsoft.com/office/drawing/2014/main" id="{5DBD3B23-ECAC-BC1C-3E99-EDD99B966571}"/>
                </a:ext>
              </a:extLst>
            </p:cNvPr>
            <p:cNvGrpSpPr/>
            <p:nvPr/>
          </p:nvGrpSpPr>
          <p:grpSpPr>
            <a:xfrm>
              <a:off x="2436007" y="2216076"/>
              <a:ext cx="5314858" cy="3868070"/>
              <a:chOff x="2579619" y="1873016"/>
              <a:chExt cx="5314858" cy="3868070"/>
            </a:xfrm>
          </p:grpSpPr>
          <p:pic>
            <p:nvPicPr>
              <p:cNvPr id="7" name="Imagen 6">
                <a:extLst>
                  <a:ext uri="{FF2B5EF4-FFF2-40B4-BE49-F238E27FC236}">
                    <a16:creationId xmlns:a16="http://schemas.microsoft.com/office/drawing/2014/main" id="{91723EBE-DC11-987D-D01F-456A4C9D1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090" y="2744779"/>
                <a:ext cx="1377450" cy="2996307"/>
              </a:xfrm>
              <a:prstGeom prst="rect">
                <a:avLst/>
              </a:prstGeom>
            </p:spPr>
          </p:pic>
          <p:cxnSp>
            <p:nvCxnSpPr>
              <p:cNvPr id="8" name="Conector recto 7">
                <a:extLst>
                  <a:ext uri="{FF2B5EF4-FFF2-40B4-BE49-F238E27FC236}">
                    <a16:creationId xmlns:a16="http://schemas.microsoft.com/office/drawing/2014/main" id="{F0D8216D-1207-FBD9-7AD3-24C097F687D8}"/>
                  </a:ext>
                </a:extLst>
              </p:cNvPr>
              <p:cNvCxnSpPr>
                <a:cxnSpLocks/>
              </p:cNvCxnSpPr>
              <p:nvPr/>
            </p:nvCxnSpPr>
            <p:spPr>
              <a:xfrm>
                <a:off x="2579619" y="5683852"/>
                <a:ext cx="2520000" cy="0"/>
              </a:xfrm>
              <a:prstGeom prst="line">
                <a:avLst/>
              </a:prstGeom>
              <a:ln w="152400"/>
            </p:spPr>
            <p:style>
              <a:lnRef idx="2">
                <a:schemeClr val="dk1"/>
              </a:lnRef>
              <a:fillRef idx="0">
                <a:schemeClr val="dk1"/>
              </a:fillRef>
              <a:effectRef idx="1">
                <a:schemeClr val="dk1"/>
              </a:effectRef>
              <a:fontRef idx="minor">
                <a:schemeClr val="tx1"/>
              </a:fontRef>
            </p:style>
          </p:cxnSp>
          <p:sp>
            <p:nvSpPr>
              <p:cNvPr id="9" name="Elipse 8">
                <a:extLst>
                  <a:ext uri="{FF2B5EF4-FFF2-40B4-BE49-F238E27FC236}">
                    <a16:creationId xmlns:a16="http://schemas.microsoft.com/office/drawing/2014/main" id="{9178CCB7-6884-4299-872B-F024D543C256}"/>
                  </a:ext>
                </a:extLst>
              </p:cNvPr>
              <p:cNvSpPr/>
              <p:nvPr/>
            </p:nvSpPr>
            <p:spPr>
              <a:xfrm>
                <a:off x="3039701" y="531428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C5D1F0FB-3BC8-F34A-2568-61233AFDF80D}"/>
                  </a:ext>
                </a:extLst>
              </p:cNvPr>
              <p:cNvSpPr/>
              <p:nvPr/>
            </p:nvSpPr>
            <p:spPr>
              <a:xfrm>
                <a:off x="3727794" y="530634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8E9E9FF-12FB-EA95-A2D1-F8E767D6B171}"/>
                  </a:ext>
                </a:extLst>
              </p:cNvPr>
              <p:cNvSpPr/>
              <p:nvPr/>
            </p:nvSpPr>
            <p:spPr>
              <a:xfrm>
                <a:off x="4415887" y="531428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 name="Conector recto de flecha 11">
                <a:extLst>
                  <a:ext uri="{FF2B5EF4-FFF2-40B4-BE49-F238E27FC236}">
                    <a16:creationId xmlns:a16="http://schemas.microsoft.com/office/drawing/2014/main" id="{F69A0CF6-D855-3770-D159-E4184488C6BA}"/>
                  </a:ext>
                </a:extLst>
              </p:cNvPr>
              <p:cNvCxnSpPr>
                <a:cxnSpLocks/>
              </p:cNvCxnSpPr>
              <p:nvPr/>
            </p:nvCxnSpPr>
            <p:spPr>
              <a:xfrm>
                <a:off x="2641773" y="540566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B1E44802-5DFB-75F7-FAF8-7A5AAE8EC5AF}"/>
                  </a:ext>
                </a:extLst>
              </p:cNvPr>
              <p:cNvCxnSpPr>
                <a:cxnSpLocks/>
              </p:cNvCxnSpPr>
              <p:nvPr/>
            </p:nvCxnSpPr>
            <p:spPr>
              <a:xfrm>
                <a:off x="3342813" y="540566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9039B0F7-358A-7868-9BB3-BBF6147E23C0}"/>
                  </a:ext>
                </a:extLst>
              </p:cNvPr>
              <p:cNvCxnSpPr>
                <a:cxnSpLocks/>
              </p:cNvCxnSpPr>
              <p:nvPr/>
            </p:nvCxnSpPr>
            <p:spPr>
              <a:xfrm>
                <a:off x="4043853" y="540202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8A2E24E2-01FE-9C24-D749-2C19B80E5014}"/>
                  </a:ext>
                </a:extLst>
              </p:cNvPr>
              <p:cNvCxnSpPr>
                <a:cxnSpLocks/>
              </p:cNvCxnSpPr>
              <p:nvPr/>
            </p:nvCxnSpPr>
            <p:spPr>
              <a:xfrm>
                <a:off x="5374477" y="5683852"/>
                <a:ext cx="2520000" cy="0"/>
              </a:xfrm>
              <a:prstGeom prst="line">
                <a:avLst/>
              </a:prstGeom>
              <a:ln w="152400"/>
            </p:spPr>
            <p:style>
              <a:lnRef idx="2">
                <a:schemeClr val="dk1"/>
              </a:lnRef>
              <a:fillRef idx="0">
                <a:schemeClr val="dk1"/>
              </a:fillRef>
              <a:effectRef idx="1">
                <a:schemeClr val="dk1"/>
              </a:effectRef>
              <a:fontRef idx="minor">
                <a:schemeClr val="tx1"/>
              </a:fontRef>
            </p:style>
          </p:cxnSp>
          <p:sp>
            <p:nvSpPr>
              <p:cNvPr id="16" name="Elipse 15">
                <a:extLst>
                  <a:ext uri="{FF2B5EF4-FFF2-40B4-BE49-F238E27FC236}">
                    <a16:creationId xmlns:a16="http://schemas.microsoft.com/office/drawing/2014/main" id="{0299CD9E-9ADA-F1FD-02AA-67250A59A720}"/>
                  </a:ext>
                </a:extLst>
              </p:cNvPr>
              <p:cNvSpPr/>
              <p:nvPr/>
            </p:nvSpPr>
            <p:spPr>
              <a:xfrm>
                <a:off x="6049719" y="531428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9A9B8BA1-D278-D05D-7C11-9C43C6F5FD8D}"/>
                  </a:ext>
                </a:extLst>
              </p:cNvPr>
              <p:cNvSpPr/>
              <p:nvPr/>
            </p:nvSpPr>
            <p:spPr>
              <a:xfrm>
                <a:off x="6737812" y="530634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7A5D98DD-9B1A-BE6A-35E8-068157A55225}"/>
                  </a:ext>
                </a:extLst>
              </p:cNvPr>
              <p:cNvSpPr/>
              <p:nvPr/>
            </p:nvSpPr>
            <p:spPr>
              <a:xfrm>
                <a:off x="7425905" y="531428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 name="Conector recto de flecha 18">
                <a:extLst>
                  <a:ext uri="{FF2B5EF4-FFF2-40B4-BE49-F238E27FC236}">
                    <a16:creationId xmlns:a16="http://schemas.microsoft.com/office/drawing/2014/main" id="{630BD7D0-7841-7626-5FDD-FABAD694EA11}"/>
                  </a:ext>
                </a:extLst>
              </p:cNvPr>
              <p:cNvCxnSpPr>
                <a:cxnSpLocks/>
              </p:cNvCxnSpPr>
              <p:nvPr/>
            </p:nvCxnSpPr>
            <p:spPr>
              <a:xfrm>
                <a:off x="5651791" y="540566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AE4AA4EF-4688-9CAC-7679-38F5B66DE113}"/>
                  </a:ext>
                </a:extLst>
              </p:cNvPr>
              <p:cNvCxnSpPr>
                <a:cxnSpLocks/>
              </p:cNvCxnSpPr>
              <p:nvPr/>
            </p:nvCxnSpPr>
            <p:spPr>
              <a:xfrm>
                <a:off x="6352831" y="540566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5D961CA1-EE8D-5018-BF36-03F3383BC4AA}"/>
                  </a:ext>
                </a:extLst>
              </p:cNvPr>
              <p:cNvCxnSpPr>
                <a:cxnSpLocks/>
              </p:cNvCxnSpPr>
              <p:nvPr/>
            </p:nvCxnSpPr>
            <p:spPr>
              <a:xfrm>
                <a:off x="7053871" y="540202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Actualizar">
                <a:extLst>
                  <a:ext uri="{FF2B5EF4-FFF2-40B4-BE49-F238E27FC236}">
                    <a16:creationId xmlns:a16="http://schemas.microsoft.com/office/drawing/2014/main" id="{FD677C53-A992-D058-555F-CC1269633B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37391" y="1873016"/>
                <a:ext cx="914400" cy="914400"/>
              </a:xfrm>
              <a:prstGeom prst="rect">
                <a:avLst/>
              </a:prstGeom>
            </p:spPr>
          </p:pic>
        </p:grpSp>
      </p:grpSp>
    </p:spTree>
    <p:extLst>
      <p:ext uri="{BB962C8B-B14F-4D97-AF65-F5344CB8AC3E}">
        <p14:creationId xmlns:p14="http://schemas.microsoft.com/office/powerpoint/2010/main" val="240460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17534-313D-47FA-5E4D-880084571489}"/>
              </a:ext>
            </a:extLst>
          </p:cNvPr>
          <p:cNvSpPr>
            <a:spLocks noGrp="1"/>
          </p:cNvSpPr>
          <p:nvPr>
            <p:ph type="title"/>
          </p:nvPr>
        </p:nvSpPr>
        <p:spPr/>
        <p:txBody>
          <a:bodyPr/>
          <a:lstStyle/>
          <a:p>
            <a:r>
              <a:rPr lang="es-MX" dirty="0"/>
              <a:t>Servomotor </a:t>
            </a:r>
          </a:p>
        </p:txBody>
      </p:sp>
      <p:sp>
        <p:nvSpPr>
          <p:cNvPr id="3" name="Marcador de contenido 2">
            <a:extLst>
              <a:ext uri="{FF2B5EF4-FFF2-40B4-BE49-F238E27FC236}">
                <a16:creationId xmlns:a16="http://schemas.microsoft.com/office/drawing/2014/main" id="{3F0FE51B-0D4E-323A-8C28-8600044121C9}"/>
              </a:ext>
            </a:extLst>
          </p:cNvPr>
          <p:cNvSpPr>
            <a:spLocks noGrp="1"/>
          </p:cNvSpPr>
          <p:nvPr>
            <p:ph idx="1"/>
          </p:nvPr>
        </p:nvSpPr>
        <p:spPr/>
        <p:txBody>
          <a:bodyPr/>
          <a:lstStyle/>
          <a:p>
            <a:r>
              <a:rPr lang="es-MX" dirty="0"/>
              <a:t>Es un motor que tiene la capacidad de ubicarse en cualquier posición en un rango de 180°. Es controlado por una serie de pulsos eléctricos enviados por la tarjeta Arduino. El cable naranja es la señal, el cable rojo es el positivo (+) y el cable café es el negativo (-)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C0DEFF15-1AD6-F6B7-CBEA-076B8EB8DBED}"/>
              </a:ext>
            </a:extLst>
          </p:cNvPr>
          <p:cNvGrpSpPr/>
          <p:nvPr/>
        </p:nvGrpSpPr>
        <p:grpSpPr>
          <a:xfrm>
            <a:off x="0" y="2579332"/>
            <a:ext cx="11665515" cy="4002840"/>
            <a:chOff x="201706" y="2633120"/>
            <a:chExt cx="11665515" cy="4002840"/>
          </a:xfrm>
        </p:grpSpPr>
        <p:pic>
          <p:nvPicPr>
            <p:cNvPr id="5" name="Imagen 4">
              <a:extLst>
                <a:ext uri="{FF2B5EF4-FFF2-40B4-BE49-F238E27FC236}">
                  <a16:creationId xmlns:a16="http://schemas.microsoft.com/office/drawing/2014/main" id="{4C1C81A9-416E-7791-ED3C-6AF98F7BE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063" y="5328024"/>
              <a:ext cx="1942857" cy="1307936"/>
            </a:xfrm>
            <a:prstGeom prst="rect">
              <a:avLst/>
            </a:prstGeom>
          </p:spPr>
        </p:pic>
        <p:grpSp>
          <p:nvGrpSpPr>
            <p:cNvPr id="6" name="Grupo 5">
              <a:extLst>
                <a:ext uri="{FF2B5EF4-FFF2-40B4-BE49-F238E27FC236}">
                  <a16:creationId xmlns:a16="http://schemas.microsoft.com/office/drawing/2014/main" id="{0F069565-94AB-1EA7-9EEB-24628A5C5A07}"/>
                </a:ext>
              </a:extLst>
            </p:cNvPr>
            <p:cNvGrpSpPr/>
            <p:nvPr/>
          </p:nvGrpSpPr>
          <p:grpSpPr>
            <a:xfrm>
              <a:off x="201706" y="2649072"/>
              <a:ext cx="3603812" cy="2729752"/>
              <a:chOff x="201706" y="2649072"/>
              <a:chExt cx="3603812" cy="2729752"/>
            </a:xfrm>
          </p:grpSpPr>
          <p:pic>
            <p:nvPicPr>
              <p:cNvPr id="19" name="Imagen 18">
                <a:extLst>
                  <a:ext uri="{FF2B5EF4-FFF2-40B4-BE49-F238E27FC236}">
                    <a16:creationId xmlns:a16="http://schemas.microsoft.com/office/drawing/2014/main" id="{FFFEFCBE-6721-CF3D-CFA4-11AA92B4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34" y="3645095"/>
                <a:ext cx="2631380" cy="1080000"/>
              </a:xfrm>
              <a:prstGeom prst="rect">
                <a:avLst/>
              </a:prstGeom>
            </p:spPr>
          </p:pic>
          <p:cxnSp>
            <p:nvCxnSpPr>
              <p:cNvPr id="20" name="Conector recto 19">
                <a:extLst>
                  <a:ext uri="{FF2B5EF4-FFF2-40B4-BE49-F238E27FC236}">
                    <a16:creationId xmlns:a16="http://schemas.microsoft.com/office/drawing/2014/main" id="{6F879C12-1C2D-F16D-12DF-D5B7D32E5DB7}"/>
                  </a:ext>
                </a:extLst>
              </p:cNvPr>
              <p:cNvCxnSpPr>
                <a:cxnSpLocks/>
              </p:cNvCxnSpPr>
              <p:nvPr/>
            </p:nvCxnSpPr>
            <p:spPr>
              <a:xfrm>
                <a:off x="201706" y="4185095"/>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82FBB41-EF39-7D93-8FB6-A7989FEB6418}"/>
                  </a:ext>
                </a:extLst>
              </p:cNvPr>
              <p:cNvSpPr txBox="1"/>
              <p:nvPr/>
            </p:nvSpPr>
            <p:spPr>
              <a:xfrm>
                <a:off x="2433917" y="3030922"/>
                <a:ext cx="590226" cy="584775"/>
              </a:xfrm>
              <a:prstGeom prst="rect">
                <a:avLst/>
              </a:prstGeom>
              <a:noFill/>
            </p:spPr>
            <p:txBody>
              <a:bodyPr wrap="none" rtlCol="0">
                <a:spAutoFit/>
              </a:bodyPr>
              <a:lstStyle/>
              <a:p>
                <a:r>
                  <a:rPr lang="es-MX" sz="3200" dirty="0">
                    <a:latin typeface="Arial Rounded MT Bold" panose="020F0704030504030204" pitchFamily="34" charset="0"/>
                  </a:rPr>
                  <a:t>0°</a:t>
                </a:r>
              </a:p>
            </p:txBody>
          </p:sp>
          <p:cxnSp>
            <p:nvCxnSpPr>
              <p:cNvPr id="22" name="Conector recto 21">
                <a:extLst>
                  <a:ext uri="{FF2B5EF4-FFF2-40B4-BE49-F238E27FC236}">
                    <a16:creationId xmlns:a16="http://schemas.microsoft.com/office/drawing/2014/main" id="{1C1FB0D9-397A-604D-EA24-6C46CEAAD789}"/>
                  </a:ext>
                </a:extLst>
              </p:cNvPr>
              <p:cNvCxnSpPr>
                <a:cxnSpLocks/>
              </p:cNvCxnSpPr>
              <p:nvPr/>
            </p:nvCxnSpPr>
            <p:spPr>
              <a:xfrm flipV="1">
                <a:off x="1532965" y="2649072"/>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23" name="Gráfico 22" descr="Flecha: giro a la izquierda">
                <a:extLst>
                  <a:ext uri="{FF2B5EF4-FFF2-40B4-BE49-F238E27FC236}">
                    <a16:creationId xmlns:a16="http://schemas.microsoft.com/office/drawing/2014/main" id="{D523D436-7040-F639-08F5-38A26A42D8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3014596">
                <a:off x="1243131" y="3013386"/>
                <a:ext cx="914400" cy="914400"/>
              </a:xfrm>
              <a:prstGeom prst="rect">
                <a:avLst/>
              </a:prstGeom>
            </p:spPr>
          </p:pic>
        </p:grpSp>
        <p:grpSp>
          <p:nvGrpSpPr>
            <p:cNvPr id="7" name="Grupo 6">
              <a:extLst>
                <a:ext uri="{FF2B5EF4-FFF2-40B4-BE49-F238E27FC236}">
                  <a16:creationId xmlns:a16="http://schemas.microsoft.com/office/drawing/2014/main" id="{168899BC-0ABE-E036-9F08-18683001788E}"/>
                </a:ext>
              </a:extLst>
            </p:cNvPr>
            <p:cNvGrpSpPr/>
            <p:nvPr/>
          </p:nvGrpSpPr>
          <p:grpSpPr>
            <a:xfrm>
              <a:off x="4232558" y="2635147"/>
              <a:ext cx="3603812" cy="2729752"/>
              <a:chOff x="4133174" y="2635147"/>
              <a:chExt cx="3603812" cy="2729752"/>
            </a:xfrm>
          </p:grpSpPr>
          <p:pic>
            <p:nvPicPr>
              <p:cNvPr id="15" name="Imagen 14">
                <a:extLst>
                  <a:ext uri="{FF2B5EF4-FFF2-40B4-BE49-F238E27FC236}">
                    <a16:creationId xmlns:a16="http://schemas.microsoft.com/office/drawing/2014/main" id="{269E5E64-6F58-8A94-DEF6-126FBEDC7F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390" y="3645095"/>
                <a:ext cx="3066960" cy="1080000"/>
              </a:xfrm>
              <a:prstGeom prst="rect">
                <a:avLst/>
              </a:prstGeom>
            </p:spPr>
          </p:pic>
          <p:cxnSp>
            <p:nvCxnSpPr>
              <p:cNvPr id="16" name="Conector recto 15">
                <a:extLst>
                  <a:ext uri="{FF2B5EF4-FFF2-40B4-BE49-F238E27FC236}">
                    <a16:creationId xmlns:a16="http://schemas.microsoft.com/office/drawing/2014/main" id="{5BD3C936-675D-4965-AF42-26DCECD297DB}"/>
                  </a:ext>
                </a:extLst>
              </p:cNvPr>
              <p:cNvCxnSpPr>
                <a:cxnSpLocks/>
              </p:cNvCxnSpPr>
              <p:nvPr/>
            </p:nvCxnSpPr>
            <p:spPr>
              <a:xfrm>
                <a:off x="4133174" y="4171170"/>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18EF3CD2-252B-9F74-140B-702B65101A55}"/>
                  </a:ext>
                </a:extLst>
              </p:cNvPr>
              <p:cNvSpPr txBox="1"/>
              <p:nvPr/>
            </p:nvSpPr>
            <p:spPr>
              <a:xfrm>
                <a:off x="4157406" y="3030921"/>
                <a:ext cx="1077539" cy="584775"/>
              </a:xfrm>
              <a:prstGeom prst="rect">
                <a:avLst/>
              </a:prstGeom>
              <a:noFill/>
            </p:spPr>
            <p:txBody>
              <a:bodyPr wrap="none" rtlCol="0">
                <a:spAutoFit/>
              </a:bodyPr>
              <a:lstStyle/>
              <a:p>
                <a:r>
                  <a:rPr lang="es-MX" sz="3200" dirty="0">
                    <a:latin typeface="Arial Rounded MT Bold" panose="020F0704030504030204" pitchFamily="34" charset="0"/>
                  </a:rPr>
                  <a:t>180°</a:t>
                </a:r>
              </a:p>
            </p:txBody>
          </p:sp>
          <p:cxnSp>
            <p:nvCxnSpPr>
              <p:cNvPr id="18" name="Conector recto 17">
                <a:extLst>
                  <a:ext uri="{FF2B5EF4-FFF2-40B4-BE49-F238E27FC236}">
                    <a16:creationId xmlns:a16="http://schemas.microsoft.com/office/drawing/2014/main" id="{96000DB0-6D63-8B6E-1056-D46DC886A956}"/>
                  </a:ext>
                </a:extLst>
              </p:cNvPr>
              <p:cNvCxnSpPr>
                <a:cxnSpLocks/>
              </p:cNvCxnSpPr>
              <p:nvPr/>
            </p:nvCxnSpPr>
            <p:spPr>
              <a:xfrm flipV="1">
                <a:off x="5464433" y="2635147"/>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Grupo 7">
              <a:extLst>
                <a:ext uri="{FF2B5EF4-FFF2-40B4-BE49-F238E27FC236}">
                  <a16:creationId xmlns:a16="http://schemas.microsoft.com/office/drawing/2014/main" id="{EABC0ECD-CAEA-5EE6-B19E-C3DC26899F1E}"/>
                </a:ext>
              </a:extLst>
            </p:cNvPr>
            <p:cNvGrpSpPr/>
            <p:nvPr/>
          </p:nvGrpSpPr>
          <p:grpSpPr>
            <a:xfrm>
              <a:off x="8263409" y="2633120"/>
              <a:ext cx="3603812" cy="2729752"/>
              <a:chOff x="8263409" y="2633120"/>
              <a:chExt cx="3603812" cy="2729752"/>
            </a:xfrm>
          </p:grpSpPr>
          <p:pic>
            <p:nvPicPr>
              <p:cNvPr id="11" name="Imagen 10">
                <a:extLst>
                  <a:ext uri="{FF2B5EF4-FFF2-40B4-BE49-F238E27FC236}">
                    <a16:creationId xmlns:a16="http://schemas.microsoft.com/office/drawing/2014/main" id="{8B16CDA7-0013-C34A-C2F5-2B4E674AE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137" y="3629143"/>
                <a:ext cx="2631380" cy="1080000"/>
              </a:xfrm>
              <a:prstGeom prst="rect">
                <a:avLst/>
              </a:prstGeom>
            </p:spPr>
          </p:pic>
          <p:cxnSp>
            <p:nvCxnSpPr>
              <p:cNvPr id="12" name="Conector recto 11">
                <a:extLst>
                  <a:ext uri="{FF2B5EF4-FFF2-40B4-BE49-F238E27FC236}">
                    <a16:creationId xmlns:a16="http://schemas.microsoft.com/office/drawing/2014/main" id="{BC6AAD8F-352E-6EE6-4C3A-D2C70353BCB3}"/>
                  </a:ext>
                </a:extLst>
              </p:cNvPr>
              <p:cNvCxnSpPr>
                <a:cxnSpLocks/>
              </p:cNvCxnSpPr>
              <p:nvPr/>
            </p:nvCxnSpPr>
            <p:spPr>
              <a:xfrm>
                <a:off x="8263409" y="4169143"/>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F89C5224-7DF2-F6DF-BCDF-00331A1BA18C}"/>
                  </a:ext>
                </a:extLst>
              </p:cNvPr>
              <p:cNvSpPr txBox="1"/>
              <p:nvPr/>
            </p:nvSpPr>
            <p:spPr>
              <a:xfrm>
                <a:off x="10495620" y="3014970"/>
                <a:ext cx="590226" cy="584775"/>
              </a:xfrm>
              <a:prstGeom prst="rect">
                <a:avLst/>
              </a:prstGeom>
              <a:noFill/>
            </p:spPr>
            <p:txBody>
              <a:bodyPr wrap="none" rtlCol="0">
                <a:spAutoFit/>
              </a:bodyPr>
              <a:lstStyle/>
              <a:p>
                <a:r>
                  <a:rPr lang="es-MX" sz="3200" dirty="0">
                    <a:latin typeface="Arial Rounded MT Bold" panose="020F0704030504030204" pitchFamily="34" charset="0"/>
                  </a:rPr>
                  <a:t>0°</a:t>
                </a:r>
              </a:p>
            </p:txBody>
          </p:sp>
          <p:cxnSp>
            <p:nvCxnSpPr>
              <p:cNvPr id="14" name="Conector recto 13">
                <a:extLst>
                  <a:ext uri="{FF2B5EF4-FFF2-40B4-BE49-F238E27FC236}">
                    <a16:creationId xmlns:a16="http://schemas.microsoft.com/office/drawing/2014/main" id="{21F3B226-1F95-C045-7369-1478B20C5F4E}"/>
                  </a:ext>
                </a:extLst>
              </p:cNvPr>
              <p:cNvCxnSpPr>
                <a:cxnSpLocks/>
              </p:cNvCxnSpPr>
              <p:nvPr/>
            </p:nvCxnSpPr>
            <p:spPr>
              <a:xfrm flipV="1">
                <a:off x="9594668" y="2633120"/>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pic>
          <p:nvPicPr>
            <p:cNvPr id="9" name="Gráfico 8" descr="Flecha: giro a la derecha">
              <a:extLst>
                <a:ext uri="{FF2B5EF4-FFF2-40B4-BE49-F238E27FC236}">
                  <a16:creationId xmlns:a16="http://schemas.microsoft.com/office/drawing/2014/main" id="{CC2A60C7-4B4D-3F19-6D21-C20DEE64B8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506368">
              <a:off x="8962777" y="2955362"/>
              <a:ext cx="914400" cy="914400"/>
            </a:xfrm>
            <a:prstGeom prst="rect">
              <a:avLst/>
            </a:prstGeom>
          </p:spPr>
        </p:pic>
        <p:sp>
          <p:nvSpPr>
            <p:cNvPr id="10" name="Globo: línea doblada con barra de énfasis 9">
              <a:extLst>
                <a:ext uri="{FF2B5EF4-FFF2-40B4-BE49-F238E27FC236}">
                  <a16:creationId xmlns:a16="http://schemas.microsoft.com/office/drawing/2014/main" id="{308EF28E-3585-8CA1-BF91-C239197A52FE}"/>
                </a:ext>
              </a:extLst>
            </p:cNvPr>
            <p:cNvSpPr/>
            <p:nvPr/>
          </p:nvSpPr>
          <p:spPr>
            <a:xfrm>
              <a:off x="688092" y="5981992"/>
              <a:ext cx="655016" cy="344244"/>
            </a:xfrm>
            <a:prstGeom prst="accentCallout2">
              <a:avLst>
                <a:gd name="adj1" fmla="val 48601"/>
                <a:gd name="adj2" fmla="val 106961"/>
                <a:gd name="adj3" fmla="val 48214"/>
                <a:gd name="adj4" fmla="val 125393"/>
                <a:gd name="adj5" fmla="val -479490"/>
                <a:gd name="adj6" fmla="val 21326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Gira</a:t>
              </a:r>
            </a:p>
          </p:txBody>
        </p:sp>
      </p:grpSp>
    </p:spTree>
    <p:extLst>
      <p:ext uri="{BB962C8B-B14F-4D97-AF65-F5344CB8AC3E}">
        <p14:creationId xmlns:p14="http://schemas.microsoft.com/office/powerpoint/2010/main" val="390337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B0B5A-E1C7-F60F-2689-E080B4EF35ED}"/>
              </a:ext>
            </a:extLst>
          </p:cNvPr>
          <p:cNvSpPr>
            <a:spLocks noGrp="1"/>
          </p:cNvSpPr>
          <p:nvPr>
            <p:ph type="title"/>
          </p:nvPr>
        </p:nvSpPr>
        <p:spPr/>
        <p:txBody>
          <a:bodyPr/>
          <a:lstStyle/>
          <a:p>
            <a:r>
              <a:rPr lang="es-MX" dirty="0"/>
              <a:t>Sensor de luz</a:t>
            </a:r>
          </a:p>
        </p:txBody>
      </p:sp>
      <p:sp>
        <p:nvSpPr>
          <p:cNvPr id="3" name="Marcador de contenido 2">
            <a:extLst>
              <a:ext uri="{FF2B5EF4-FFF2-40B4-BE49-F238E27FC236}">
                <a16:creationId xmlns:a16="http://schemas.microsoft.com/office/drawing/2014/main" id="{AFE714BF-8E6C-905F-E2D8-3C941A4240E8}"/>
              </a:ext>
            </a:extLst>
          </p:cNvPr>
          <p:cNvSpPr>
            <a:spLocks noGrp="1"/>
          </p:cNvSpPr>
          <p:nvPr>
            <p:ph idx="1"/>
          </p:nvPr>
        </p:nvSpPr>
        <p:spPr/>
        <p:txBody>
          <a:bodyPr/>
          <a:lstStyle/>
          <a:p>
            <a:r>
              <a:rPr lang="es-MX" dirty="0"/>
              <a:t>Es un componente que se utiliza para medir la intensidad de luz. Este varía la resistencia con respecto a la luz que incide sobre la superficie de la placa. La patita marcada con el signo (-) es el negativo o tierra (</a:t>
            </a:r>
            <a:r>
              <a:rPr lang="es-MX" dirty="0" err="1"/>
              <a:t>GND</a:t>
            </a:r>
            <a:r>
              <a:rPr lang="es-MX" dirty="0"/>
              <a:t>), la patita que está en medio es el positivo (+) y la patita marcada con la letra (S) es la señal.</a:t>
            </a:r>
          </a:p>
          <a:p>
            <a:endParaRPr lang="es-MX" dirty="0"/>
          </a:p>
        </p:txBody>
      </p:sp>
      <p:grpSp>
        <p:nvGrpSpPr>
          <p:cNvPr id="69" name="Grupo 68">
            <a:extLst>
              <a:ext uri="{FF2B5EF4-FFF2-40B4-BE49-F238E27FC236}">
                <a16:creationId xmlns:a16="http://schemas.microsoft.com/office/drawing/2014/main" id="{9B0CD20C-AD82-82E2-4494-295A31843E56}"/>
              </a:ext>
            </a:extLst>
          </p:cNvPr>
          <p:cNvGrpSpPr/>
          <p:nvPr/>
        </p:nvGrpSpPr>
        <p:grpSpPr>
          <a:xfrm>
            <a:off x="1983382" y="2738617"/>
            <a:ext cx="8225236" cy="3857895"/>
            <a:chOff x="1906199" y="2319069"/>
            <a:chExt cx="8225236" cy="3857895"/>
          </a:xfrm>
        </p:grpSpPr>
        <p:grpSp>
          <p:nvGrpSpPr>
            <p:cNvPr id="4" name="Grupo 3">
              <a:extLst>
                <a:ext uri="{FF2B5EF4-FFF2-40B4-BE49-F238E27FC236}">
                  <a16:creationId xmlns:a16="http://schemas.microsoft.com/office/drawing/2014/main" id="{16F10574-2BB0-DBDE-479E-FECCC9739D50}"/>
                </a:ext>
              </a:extLst>
            </p:cNvPr>
            <p:cNvGrpSpPr>
              <a:grpSpLocks noChangeAspect="1"/>
            </p:cNvGrpSpPr>
            <p:nvPr/>
          </p:nvGrpSpPr>
          <p:grpSpPr>
            <a:xfrm>
              <a:off x="1906199" y="2319069"/>
              <a:ext cx="3375393" cy="2880000"/>
              <a:chOff x="806758" y="2136201"/>
              <a:chExt cx="4434866" cy="3783978"/>
            </a:xfrm>
          </p:grpSpPr>
          <p:grpSp>
            <p:nvGrpSpPr>
              <p:cNvPr id="5" name="Grupo 4">
                <a:extLst>
                  <a:ext uri="{FF2B5EF4-FFF2-40B4-BE49-F238E27FC236}">
                    <a16:creationId xmlns:a16="http://schemas.microsoft.com/office/drawing/2014/main" id="{9C27000E-B2A0-5245-2EC0-4F3558BF81E1}"/>
                  </a:ext>
                </a:extLst>
              </p:cNvPr>
              <p:cNvGrpSpPr/>
              <p:nvPr/>
            </p:nvGrpSpPr>
            <p:grpSpPr>
              <a:xfrm>
                <a:off x="1028826" y="5521105"/>
                <a:ext cx="1253074" cy="187933"/>
                <a:chOff x="3199201" y="5649407"/>
                <a:chExt cx="1253074" cy="187933"/>
              </a:xfrm>
            </p:grpSpPr>
            <p:sp>
              <p:nvSpPr>
                <p:cNvPr id="37" name="Elipse 36">
                  <a:extLst>
                    <a:ext uri="{FF2B5EF4-FFF2-40B4-BE49-F238E27FC236}">
                      <a16:creationId xmlns:a16="http://schemas.microsoft.com/office/drawing/2014/main" id="{2D6088FC-E4EF-E375-4E18-9C45E40DF0CD}"/>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62362CDF-BC02-E49B-510E-329CF5FA81F7}"/>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9" name="Conector recto de flecha 38">
                  <a:extLst>
                    <a:ext uri="{FF2B5EF4-FFF2-40B4-BE49-F238E27FC236}">
                      <a16:creationId xmlns:a16="http://schemas.microsoft.com/office/drawing/2014/main" id="{6C59BD00-086F-BFC5-D724-043B2CEDA7F4}"/>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DF2EC668-028D-0DA2-0480-E46ADAE0F985}"/>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63B22F9A-86CD-9AE6-1F21-D94019BF90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1900" y="4120179"/>
                <a:ext cx="1476675" cy="1800000"/>
              </a:xfrm>
              <a:prstGeom prst="rect">
                <a:avLst/>
              </a:prstGeom>
            </p:spPr>
          </p:pic>
          <p:cxnSp>
            <p:nvCxnSpPr>
              <p:cNvPr id="7" name="Conector recto 6">
                <a:extLst>
                  <a:ext uri="{FF2B5EF4-FFF2-40B4-BE49-F238E27FC236}">
                    <a16:creationId xmlns:a16="http://schemas.microsoft.com/office/drawing/2014/main" id="{3E7C80EE-2834-8358-A12E-464A99A06B57}"/>
                  </a:ext>
                </a:extLst>
              </p:cNvPr>
              <p:cNvCxnSpPr>
                <a:cxnSpLocks/>
              </p:cNvCxnSpPr>
              <p:nvPr/>
            </p:nvCxnSpPr>
            <p:spPr>
              <a:xfrm flipV="1">
                <a:off x="806758" y="5896833"/>
                <a:ext cx="180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8" name="Conector recto 7">
                <a:extLst>
                  <a:ext uri="{FF2B5EF4-FFF2-40B4-BE49-F238E27FC236}">
                    <a16:creationId xmlns:a16="http://schemas.microsoft.com/office/drawing/2014/main" id="{93E6D379-877B-74B4-09B6-3FF8C4DACB5D}"/>
                  </a:ext>
                </a:extLst>
              </p:cNvPr>
              <p:cNvCxnSpPr>
                <a:cxnSpLocks/>
              </p:cNvCxnSpPr>
              <p:nvPr/>
            </p:nvCxnSpPr>
            <p:spPr>
              <a:xfrm flipV="1">
                <a:off x="3441624" y="5900306"/>
                <a:ext cx="1800000" cy="0"/>
              </a:xfrm>
              <a:prstGeom prst="line">
                <a:avLst/>
              </a:prstGeom>
              <a:ln w="152400"/>
            </p:spPr>
            <p:style>
              <a:lnRef idx="2">
                <a:schemeClr val="dk1"/>
              </a:lnRef>
              <a:fillRef idx="0">
                <a:schemeClr val="dk1"/>
              </a:fillRef>
              <a:effectRef idx="1">
                <a:schemeClr val="dk1"/>
              </a:effectRef>
              <a:fontRef idx="minor">
                <a:schemeClr val="tx1"/>
              </a:fontRef>
            </p:style>
          </p:cxnSp>
          <p:pic>
            <p:nvPicPr>
              <p:cNvPr id="9" name="Gráfico 8" descr="Sol">
                <a:extLst>
                  <a:ext uri="{FF2B5EF4-FFF2-40B4-BE49-F238E27FC236}">
                    <a16:creationId xmlns:a16="http://schemas.microsoft.com/office/drawing/2014/main" id="{FE782BFA-25E5-D9D7-7E8A-97FCB7FE223F}"/>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11752" y="2136201"/>
                <a:ext cx="1260000" cy="1260000"/>
              </a:xfrm>
              <a:prstGeom prst="rect">
                <a:avLst/>
              </a:prstGeom>
            </p:spPr>
          </p:pic>
          <p:pic>
            <p:nvPicPr>
              <p:cNvPr id="10" name="Gráfico 9" descr="Flecha: recto">
                <a:extLst>
                  <a:ext uri="{FF2B5EF4-FFF2-40B4-BE49-F238E27FC236}">
                    <a16:creationId xmlns:a16="http://schemas.microsoft.com/office/drawing/2014/main" id="{6F5DBDC7-9DC2-5D94-E4AC-437527311BC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2580777" y="3454072"/>
                <a:ext cx="540000" cy="540000"/>
              </a:xfrm>
              <a:prstGeom prst="rect">
                <a:avLst/>
              </a:prstGeom>
            </p:spPr>
          </p:pic>
          <p:pic>
            <p:nvPicPr>
              <p:cNvPr id="11" name="Gráfico 10" descr="Flecha: recto">
                <a:extLst>
                  <a:ext uri="{FF2B5EF4-FFF2-40B4-BE49-F238E27FC236}">
                    <a16:creationId xmlns:a16="http://schemas.microsoft.com/office/drawing/2014/main" id="{1BAC6C38-322C-F315-1CEB-B7DACB75BB4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2964345" y="3452730"/>
                <a:ext cx="540000" cy="540000"/>
              </a:xfrm>
              <a:prstGeom prst="rect">
                <a:avLst/>
              </a:prstGeom>
            </p:spPr>
          </p:pic>
          <p:grpSp>
            <p:nvGrpSpPr>
              <p:cNvPr id="12" name="Grupo 11">
                <a:extLst>
                  <a:ext uri="{FF2B5EF4-FFF2-40B4-BE49-F238E27FC236}">
                    <a16:creationId xmlns:a16="http://schemas.microsoft.com/office/drawing/2014/main" id="{DD479C2F-0150-7D43-28D1-1BA887498C2A}"/>
                  </a:ext>
                </a:extLst>
              </p:cNvPr>
              <p:cNvGrpSpPr/>
              <p:nvPr/>
            </p:nvGrpSpPr>
            <p:grpSpPr>
              <a:xfrm>
                <a:off x="1022561" y="5263410"/>
                <a:ext cx="1253074" cy="187933"/>
                <a:chOff x="3199201" y="5649407"/>
                <a:chExt cx="1253074" cy="187933"/>
              </a:xfrm>
            </p:grpSpPr>
            <p:sp>
              <p:nvSpPr>
                <p:cNvPr id="33" name="Elipse 32">
                  <a:extLst>
                    <a:ext uri="{FF2B5EF4-FFF2-40B4-BE49-F238E27FC236}">
                      <a16:creationId xmlns:a16="http://schemas.microsoft.com/office/drawing/2014/main" id="{D8AF3256-620D-03FF-AAA7-19A0D2E7AB09}"/>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Elipse 33">
                  <a:extLst>
                    <a:ext uri="{FF2B5EF4-FFF2-40B4-BE49-F238E27FC236}">
                      <a16:creationId xmlns:a16="http://schemas.microsoft.com/office/drawing/2014/main" id="{A7421BE1-A507-3596-6242-AC9EDBBFA4B9}"/>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5" name="Conector recto de flecha 34">
                  <a:extLst>
                    <a:ext uri="{FF2B5EF4-FFF2-40B4-BE49-F238E27FC236}">
                      <a16:creationId xmlns:a16="http://schemas.microsoft.com/office/drawing/2014/main" id="{16287DAF-6401-1429-14CA-772079259518}"/>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6DBAC744-B850-6E67-C548-1C7E1333B08B}"/>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upo 12">
                <a:extLst>
                  <a:ext uri="{FF2B5EF4-FFF2-40B4-BE49-F238E27FC236}">
                    <a16:creationId xmlns:a16="http://schemas.microsoft.com/office/drawing/2014/main" id="{5A40A86C-5C65-CB24-9E5B-E89DCEAE9DD7}"/>
                  </a:ext>
                </a:extLst>
              </p:cNvPr>
              <p:cNvGrpSpPr/>
              <p:nvPr/>
            </p:nvGrpSpPr>
            <p:grpSpPr>
              <a:xfrm>
                <a:off x="3773472" y="5522811"/>
                <a:ext cx="1253074" cy="187933"/>
                <a:chOff x="3199201" y="5649407"/>
                <a:chExt cx="1253074" cy="187933"/>
              </a:xfrm>
            </p:grpSpPr>
            <p:sp>
              <p:nvSpPr>
                <p:cNvPr id="29" name="Elipse 28">
                  <a:extLst>
                    <a:ext uri="{FF2B5EF4-FFF2-40B4-BE49-F238E27FC236}">
                      <a16:creationId xmlns:a16="http://schemas.microsoft.com/office/drawing/2014/main" id="{6B29175B-EE67-0F95-34A9-AB67D769AB2C}"/>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Elipse 29">
                  <a:extLst>
                    <a:ext uri="{FF2B5EF4-FFF2-40B4-BE49-F238E27FC236}">
                      <a16:creationId xmlns:a16="http://schemas.microsoft.com/office/drawing/2014/main" id="{2A59A941-4FB9-97AC-C481-67867F3C03C1}"/>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1" name="Conector recto de flecha 30">
                  <a:extLst>
                    <a:ext uri="{FF2B5EF4-FFF2-40B4-BE49-F238E27FC236}">
                      <a16:creationId xmlns:a16="http://schemas.microsoft.com/office/drawing/2014/main" id="{7767F243-9815-67CA-AA9C-F1EE0460FE75}"/>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85E719FE-597F-497F-9363-D2DDBE7E3DB1}"/>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o 13">
                <a:extLst>
                  <a:ext uri="{FF2B5EF4-FFF2-40B4-BE49-F238E27FC236}">
                    <a16:creationId xmlns:a16="http://schemas.microsoft.com/office/drawing/2014/main" id="{29CCAC20-DF2F-E4B8-3CFC-EBD6FF241AEA}"/>
                  </a:ext>
                </a:extLst>
              </p:cNvPr>
              <p:cNvGrpSpPr/>
              <p:nvPr/>
            </p:nvGrpSpPr>
            <p:grpSpPr>
              <a:xfrm>
                <a:off x="3767207" y="5265116"/>
                <a:ext cx="1253074" cy="187933"/>
                <a:chOff x="3199201" y="5649407"/>
                <a:chExt cx="1253074" cy="187933"/>
              </a:xfrm>
            </p:grpSpPr>
            <p:sp>
              <p:nvSpPr>
                <p:cNvPr id="25" name="Elipse 24">
                  <a:extLst>
                    <a:ext uri="{FF2B5EF4-FFF2-40B4-BE49-F238E27FC236}">
                      <a16:creationId xmlns:a16="http://schemas.microsoft.com/office/drawing/2014/main" id="{0B473F93-0104-9622-1979-294AF46930B2}"/>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199A3A1C-5814-B8DD-6558-D54575FC4F73}"/>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7" name="Conector recto de flecha 26">
                  <a:extLst>
                    <a:ext uri="{FF2B5EF4-FFF2-40B4-BE49-F238E27FC236}">
                      <a16:creationId xmlns:a16="http://schemas.microsoft.com/office/drawing/2014/main" id="{0D9B5FE4-21DC-7CFE-834A-601936A635BC}"/>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94DB605E-103B-2C74-420F-A88B29EB939F}"/>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upo 14">
                <a:extLst>
                  <a:ext uri="{FF2B5EF4-FFF2-40B4-BE49-F238E27FC236}">
                    <a16:creationId xmlns:a16="http://schemas.microsoft.com/office/drawing/2014/main" id="{1852CE78-7D5C-6641-DDD5-6DEE34106CE6}"/>
                  </a:ext>
                </a:extLst>
              </p:cNvPr>
              <p:cNvGrpSpPr/>
              <p:nvPr/>
            </p:nvGrpSpPr>
            <p:grpSpPr>
              <a:xfrm>
                <a:off x="1025694" y="4997782"/>
                <a:ext cx="1253074" cy="187933"/>
                <a:chOff x="3199201" y="5649407"/>
                <a:chExt cx="1253074" cy="187933"/>
              </a:xfrm>
            </p:grpSpPr>
            <p:sp>
              <p:nvSpPr>
                <p:cNvPr id="21" name="Elipse 20">
                  <a:extLst>
                    <a:ext uri="{FF2B5EF4-FFF2-40B4-BE49-F238E27FC236}">
                      <a16:creationId xmlns:a16="http://schemas.microsoft.com/office/drawing/2014/main" id="{17CBBE45-4016-2E32-0FCA-62449C970A66}"/>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a:extLst>
                    <a:ext uri="{FF2B5EF4-FFF2-40B4-BE49-F238E27FC236}">
                      <a16:creationId xmlns:a16="http://schemas.microsoft.com/office/drawing/2014/main" id="{779E9865-7798-CEE7-52F9-8654C60C8DFD}"/>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B7CE5CEF-4F7F-C235-8213-C869B67C7F4C}"/>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5A6ECADA-4351-6358-EA6A-AC7641CFF090}"/>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upo 15">
                <a:extLst>
                  <a:ext uri="{FF2B5EF4-FFF2-40B4-BE49-F238E27FC236}">
                    <a16:creationId xmlns:a16="http://schemas.microsoft.com/office/drawing/2014/main" id="{ACD836B2-655B-595C-5723-64751BD56416}"/>
                  </a:ext>
                </a:extLst>
              </p:cNvPr>
              <p:cNvGrpSpPr/>
              <p:nvPr/>
            </p:nvGrpSpPr>
            <p:grpSpPr>
              <a:xfrm>
                <a:off x="3767795" y="5010980"/>
                <a:ext cx="1253074" cy="187933"/>
                <a:chOff x="3199201" y="5649407"/>
                <a:chExt cx="1253074" cy="187933"/>
              </a:xfrm>
            </p:grpSpPr>
            <p:sp>
              <p:nvSpPr>
                <p:cNvPr id="17" name="Elipse 16">
                  <a:extLst>
                    <a:ext uri="{FF2B5EF4-FFF2-40B4-BE49-F238E27FC236}">
                      <a16:creationId xmlns:a16="http://schemas.microsoft.com/office/drawing/2014/main" id="{39CA2311-849D-0328-D0E7-B481D50151C4}"/>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752A8D19-F383-BAD1-95A8-6CF4189BAFBA}"/>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 name="Conector recto de flecha 18">
                  <a:extLst>
                    <a:ext uri="{FF2B5EF4-FFF2-40B4-BE49-F238E27FC236}">
                      <a16:creationId xmlns:a16="http://schemas.microsoft.com/office/drawing/2014/main" id="{6DCEF78A-36B0-C0B2-98BD-32372F512954}"/>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EBCE5FC-7846-2976-AEE1-D44308E86C90}"/>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1" name="Grupo 40">
              <a:extLst>
                <a:ext uri="{FF2B5EF4-FFF2-40B4-BE49-F238E27FC236}">
                  <a16:creationId xmlns:a16="http://schemas.microsoft.com/office/drawing/2014/main" id="{0D5F61EB-23BE-6353-D6A0-B4CD530FF07D}"/>
                </a:ext>
              </a:extLst>
            </p:cNvPr>
            <p:cNvGrpSpPr>
              <a:grpSpLocks noChangeAspect="1"/>
            </p:cNvGrpSpPr>
            <p:nvPr/>
          </p:nvGrpSpPr>
          <p:grpSpPr>
            <a:xfrm>
              <a:off x="6492990" y="2319069"/>
              <a:ext cx="3638445" cy="2880000"/>
              <a:chOff x="6217921" y="2216075"/>
              <a:chExt cx="4679576" cy="3704104"/>
            </a:xfrm>
          </p:grpSpPr>
          <p:pic>
            <p:nvPicPr>
              <p:cNvPr id="42" name="Imagen 41">
                <a:extLst>
                  <a:ext uri="{FF2B5EF4-FFF2-40B4-BE49-F238E27FC236}">
                    <a16:creationId xmlns:a16="http://schemas.microsoft.com/office/drawing/2014/main" id="{FA43906C-1822-1261-3315-895224C43EE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08085" y="4120179"/>
                <a:ext cx="1476675" cy="1800000"/>
              </a:xfrm>
              <a:prstGeom prst="rect">
                <a:avLst/>
              </a:prstGeom>
            </p:spPr>
          </p:pic>
          <p:sp>
            <p:nvSpPr>
              <p:cNvPr id="43" name="Rectángulo 42">
                <a:extLst>
                  <a:ext uri="{FF2B5EF4-FFF2-40B4-BE49-F238E27FC236}">
                    <a16:creationId xmlns:a16="http://schemas.microsoft.com/office/drawing/2014/main" id="{C6915EB7-3601-F853-A958-EFF0C4357012}"/>
                  </a:ext>
                </a:extLst>
              </p:cNvPr>
              <p:cNvSpPr/>
              <p:nvPr/>
            </p:nvSpPr>
            <p:spPr>
              <a:xfrm>
                <a:off x="6217921" y="2216075"/>
                <a:ext cx="4679576" cy="3704103"/>
              </a:xfrm>
              <a:prstGeom prst="rect">
                <a:avLst/>
              </a:prstGeom>
              <a:solidFill>
                <a:schemeClr val="tx1">
                  <a:lumMod val="50000"/>
                  <a:lumOff val="50000"/>
                  <a:alpha val="40000"/>
                </a:schemeClr>
              </a:solidFill>
              <a:ln w="19050">
                <a:noFill/>
                <a:prstDash val="lgDash"/>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44" name="Grupo 43">
                <a:extLst>
                  <a:ext uri="{FF2B5EF4-FFF2-40B4-BE49-F238E27FC236}">
                    <a16:creationId xmlns:a16="http://schemas.microsoft.com/office/drawing/2014/main" id="{43C1C16A-CBD4-7217-702F-BA5A5CE5A847}"/>
                  </a:ext>
                </a:extLst>
              </p:cNvPr>
              <p:cNvGrpSpPr/>
              <p:nvPr/>
            </p:nvGrpSpPr>
            <p:grpSpPr>
              <a:xfrm>
                <a:off x="6557138" y="5506874"/>
                <a:ext cx="1253074" cy="187933"/>
                <a:chOff x="3199201" y="5649407"/>
                <a:chExt cx="1253074" cy="187933"/>
              </a:xfrm>
            </p:grpSpPr>
            <p:sp>
              <p:nvSpPr>
                <p:cNvPr id="63" name="Elipse 62">
                  <a:extLst>
                    <a:ext uri="{FF2B5EF4-FFF2-40B4-BE49-F238E27FC236}">
                      <a16:creationId xmlns:a16="http://schemas.microsoft.com/office/drawing/2014/main" id="{EF2875EA-7680-AE68-C1BD-05D256C9284B}"/>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Elipse 63">
                  <a:extLst>
                    <a:ext uri="{FF2B5EF4-FFF2-40B4-BE49-F238E27FC236}">
                      <a16:creationId xmlns:a16="http://schemas.microsoft.com/office/drawing/2014/main" id="{95F0DA1D-72E3-0CAF-1699-4C7A95970FDA}"/>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5" name="Conector recto de flecha 64">
                  <a:extLst>
                    <a:ext uri="{FF2B5EF4-FFF2-40B4-BE49-F238E27FC236}">
                      <a16:creationId xmlns:a16="http://schemas.microsoft.com/office/drawing/2014/main" id="{A8A5C854-FD2F-6DA0-0BD1-0A371196B55B}"/>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B52A1557-0B2B-A8C3-441D-04F5A4F9BE82}"/>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Conector recto 44">
                <a:extLst>
                  <a:ext uri="{FF2B5EF4-FFF2-40B4-BE49-F238E27FC236}">
                    <a16:creationId xmlns:a16="http://schemas.microsoft.com/office/drawing/2014/main" id="{0F263E10-422D-4050-D884-EB7E28DFD1FA}"/>
                  </a:ext>
                </a:extLst>
              </p:cNvPr>
              <p:cNvCxnSpPr>
                <a:cxnSpLocks/>
              </p:cNvCxnSpPr>
              <p:nvPr/>
            </p:nvCxnSpPr>
            <p:spPr>
              <a:xfrm flipV="1">
                <a:off x="6335070" y="5882602"/>
                <a:ext cx="180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46" name="Conector recto 45">
                <a:extLst>
                  <a:ext uri="{FF2B5EF4-FFF2-40B4-BE49-F238E27FC236}">
                    <a16:creationId xmlns:a16="http://schemas.microsoft.com/office/drawing/2014/main" id="{1EAB5E5D-DB4A-3202-337A-9EBB336FCC51}"/>
                  </a:ext>
                </a:extLst>
              </p:cNvPr>
              <p:cNvCxnSpPr>
                <a:cxnSpLocks/>
              </p:cNvCxnSpPr>
              <p:nvPr/>
            </p:nvCxnSpPr>
            <p:spPr>
              <a:xfrm flipV="1">
                <a:off x="8969936" y="5886075"/>
                <a:ext cx="1800000" cy="0"/>
              </a:xfrm>
              <a:prstGeom prst="line">
                <a:avLst/>
              </a:prstGeom>
              <a:ln w="152400"/>
            </p:spPr>
            <p:style>
              <a:lnRef idx="2">
                <a:schemeClr val="dk1"/>
              </a:lnRef>
              <a:fillRef idx="0">
                <a:schemeClr val="dk1"/>
              </a:fillRef>
              <a:effectRef idx="1">
                <a:schemeClr val="dk1"/>
              </a:effectRef>
              <a:fontRef idx="minor">
                <a:schemeClr val="tx1"/>
              </a:fontRef>
            </p:style>
          </p:cxnSp>
          <p:grpSp>
            <p:nvGrpSpPr>
              <p:cNvPr id="47" name="Grupo 46">
                <a:extLst>
                  <a:ext uri="{FF2B5EF4-FFF2-40B4-BE49-F238E27FC236}">
                    <a16:creationId xmlns:a16="http://schemas.microsoft.com/office/drawing/2014/main" id="{669D2963-3DBC-6A2F-2092-F88C239A136C}"/>
                  </a:ext>
                </a:extLst>
              </p:cNvPr>
              <p:cNvGrpSpPr/>
              <p:nvPr/>
            </p:nvGrpSpPr>
            <p:grpSpPr>
              <a:xfrm>
                <a:off x="6550873" y="5249179"/>
                <a:ext cx="1253074" cy="187933"/>
                <a:chOff x="3199201" y="5649407"/>
                <a:chExt cx="1253074" cy="187933"/>
              </a:xfrm>
            </p:grpSpPr>
            <p:sp>
              <p:nvSpPr>
                <p:cNvPr id="59" name="Elipse 58">
                  <a:extLst>
                    <a:ext uri="{FF2B5EF4-FFF2-40B4-BE49-F238E27FC236}">
                      <a16:creationId xmlns:a16="http://schemas.microsoft.com/office/drawing/2014/main" id="{67ADE522-09AA-A0EE-157D-3FE9FBF46BF4}"/>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Elipse 59">
                  <a:extLst>
                    <a:ext uri="{FF2B5EF4-FFF2-40B4-BE49-F238E27FC236}">
                      <a16:creationId xmlns:a16="http://schemas.microsoft.com/office/drawing/2014/main" id="{9D3EC3E0-C871-4E99-AC53-7B8E928C9340}"/>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1" name="Conector recto de flecha 60">
                  <a:extLst>
                    <a:ext uri="{FF2B5EF4-FFF2-40B4-BE49-F238E27FC236}">
                      <a16:creationId xmlns:a16="http://schemas.microsoft.com/office/drawing/2014/main" id="{7391A7F9-7BAC-9D1C-6874-CECE1C973337}"/>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89F8AA92-0B9A-AF29-7F8F-47FA8412BE29}"/>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43D557C-4611-5A4F-739E-7C8426955E12}"/>
                  </a:ext>
                </a:extLst>
              </p:cNvPr>
              <p:cNvGrpSpPr/>
              <p:nvPr/>
            </p:nvGrpSpPr>
            <p:grpSpPr>
              <a:xfrm>
                <a:off x="9243399" y="5514807"/>
                <a:ext cx="1253074" cy="187933"/>
                <a:chOff x="3199201" y="5649407"/>
                <a:chExt cx="1253074" cy="187933"/>
              </a:xfrm>
            </p:grpSpPr>
            <p:sp>
              <p:nvSpPr>
                <p:cNvPr id="55" name="Elipse 54">
                  <a:extLst>
                    <a:ext uri="{FF2B5EF4-FFF2-40B4-BE49-F238E27FC236}">
                      <a16:creationId xmlns:a16="http://schemas.microsoft.com/office/drawing/2014/main" id="{91DFE440-0CC3-9C75-4062-AE457B5FD0AD}"/>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B382F0B4-020D-C7FF-AC27-710B88C86388}"/>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7" name="Conector recto de flecha 56">
                  <a:extLst>
                    <a:ext uri="{FF2B5EF4-FFF2-40B4-BE49-F238E27FC236}">
                      <a16:creationId xmlns:a16="http://schemas.microsoft.com/office/drawing/2014/main" id="{5E373AEC-8707-2041-ED5F-8FD565839FD0}"/>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55BEA417-4FC7-3EEA-6A76-AE6BE9EE7BE6}"/>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upo 48">
                <a:extLst>
                  <a:ext uri="{FF2B5EF4-FFF2-40B4-BE49-F238E27FC236}">
                    <a16:creationId xmlns:a16="http://schemas.microsoft.com/office/drawing/2014/main" id="{F404734C-96AB-C7D7-2C4F-BC821001AA3C}"/>
                  </a:ext>
                </a:extLst>
              </p:cNvPr>
              <p:cNvGrpSpPr/>
              <p:nvPr/>
            </p:nvGrpSpPr>
            <p:grpSpPr>
              <a:xfrm>
                <a:off x="6557138" y="4986754"/>
                <a:ext cx="1253074" cy="187933"/>
                <a:chOff x="3199201" y="5649407"/>
                <a:chExt cx="1253074" cy="187933"/>
              </a:xfrm>
            </p:grpSpPr>
            <p:sp>
              <p:nvSpPr>
                <p:cNvPr id="51" name="Elipse 50">
                  <a:extLst>
                    <a:ext uri="{FF2B5EF4-FFF2-40B4-BE49-F238E27FC236}">
                      <a16:creationId xmlns:a16="http://schemas.microsoft.com/office/drawing/2014/main" id="{A0C10A9D-31F3-FA2B-6700-7216E6398AFF}"/>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C49995F2-7729-B7D3-35D7-AEB0CB37E792}"/>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3" name="Conector recto de flecha 52">
                  <a:extLst>
                    <a:ext uri="{FF2B5EF4-FFF2-40B4-BE49-F238E27FC236}">
                      <a16:creationId xmlns:a16="http://schemas.microsoft.com/office/drawing/2014/main" id="{49184C68-2813-A509-50DD-5068EB3659DE}"/>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9E15C8FE-891F-9F6B-BA1F-2C567131EA4F}"/>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pic>
            <p:nvPicPr>
              <p:cNvPr id="50" name="Gráfico 49" descr="Luna">
                <a:extLst>
                  <a:ext uri="{FF2B5EF4-FFF2-40B4-BE49-F238E27FC236}">
                    <a16:creationId xmlns:a16="http://schemas.microsoft.com/office/drawing/2014/main" id="{A1AB6CE2-B879-9E80-E535-47B168F4B1F9}"/>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055536" y="2304986"/>
                <a:ext cx="914400" cy="914400"/>
              </a:xfrm>
              <a:prstGeom prst="rect">
                <a:avLst/>
              </a:prstGeom>
            </p:spPr>
          </p:pic>
        </p:grpSp>
        <p:sp>
          <p:nvSpPr>
            <p:cNvPr id="67" name="CuadroTexto 66">
              <a:extLst>
                <a:ext uri="{FF2B5EF4-FFF2-40B4-BE49-F238E27FC236}">
                  <a16:creationId xmlns:a16="http://schemas.microsoft.com/office/drawing/2014/main" id="{4B48D65B-8A58-EAA8-1215-830A2F47092C}"/>
                </a:ext>
              </a:extLst>
            </p:cNvPr>
            <p:cNvSpPr txBox="1"/>
            <p:nvPr/>
          </p:nvSpPr>
          <p:spPr>
            <a:xfrm>
              <a:off x="2443801" y="5462609"/>
              <a:ext cx="2384627" cy="646331"/>
            </a:xfrm>
            <a:prstGeom prst="rect">
              <a:avLst/>
            </a:prstGeom>
            <a:noFill/>
          </p:spPr>
          <p:txBody>
            <a:bodyPr wrap="none" rtlCol="0">
              <a:spAutoFit/>
            </a:bodyPr>
            <a:lstStyle/>
            <a:p>
              <a:r>
                <a:rPr lang="es-MX" dirty="0">
                  <a:latin typeface="Arial Rounded MT Bold" panose="020F0704030504030204" pitchFamily="34" charset="0"/>
                </a:rPr>
                <a:t>+ luz = - resistencia </a:t>
              </a:r>
            </a:p>
            <a:p>
              <a:pPr algn="ctr"/>
              <a:r>
                <a:rPr lang="es-MX" dirty="0">
                  <a:latin typeface="Arial Rounded MT Bold" panose="020F0704030504030204" pitchFamily="34" charset="0"/>
                </a:rPr>
                <a:t>+ corriente </a:t>
              </a:r>
            </a:p>
          </p:txBody>
        </p:sp>
        <p:sp>
          <p:nvSpPr>
            <p:cNvPr id="68" name="CuadroTexto 67">
              <a:extLst>
                <a:ext uri="{FF2B5EF4-FFF2-40B4-BE49-F238E27FC236}">
                  <a16:creationId xmlns:a16="http://schemas.microsoft.com/office/drawing/2014/main" id="{7D178DA0-9A0B-B6D4-7158-FFEA2918E1E1}"/>
                </a:ext>
              </a:extLst>
            </p:cNvPr>
            <p:cNvSpPr txBox="1"/>
            <p:nvPr/>
          </p:nvSpPr>
          <p:spPr>
            <a:xfrm>
              <a:off x="7027565" y="5530633"/>
              <a:ext cx="2326919" cy="646331"/>
            </a:xfrm>
            <a:prstGeom prst="rect">
              <a:avLst/>
            </a:prstGeom>
            <a:noFill/>
          </p:spPr>
          <p:txBody>
            <a:bodyPr wrap="none" rtlCol="0">
              <a:spAutoFit/>
            </a:bodyPr>
            <a:lstStyle/>
            <a:p>
              <a:r>
                <a:rPr lang="es-MX" dirty="0">
                  <a:latin typeface="Arial Rounded MT Bold" panose="020F0704030504030204" pitchFamily="34" charset="0"/>
                </a:rPr>
                <a:t>- luz = + resistencia</a:t>
              </a:r>
            </a:p>
            <a:p>
              <a:pPr algn="ctr"/>
              <a:r>
                <a:rPr lang="es-MX" dirty="0">
                  <a:latin typeface="Arial Rounded MT Bold" panose="020F0704030504030204" pitchFamily="34" charset="0"/>
                </a:rPr>
                <a:t>- corriente </a:t>
              </a:r>
            </a:p>
          </p:txBody>
        </p:sp>
      </p:grpSp>
    </p:spTree>
    <p:extLst>
      <p:ext uri="{BB962C8B-B14F-4D97-AF65-F5344CB8AC3E}">
        <p14:creationId xmlns:p14="http://schemas.microsoft.com/office/powerpoint/2010/main" val="215693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13BDA-C95F-9414-0F36-458B4EB515A6}"/>
              </a:ext>
            </a:extLst>
          </p:cNvPr>
          <p:cNvSpPr>
            <a:spLocks noGrp="1"/>
          </p:cNvSpPr>
          <p:nvPr>
            <p:ph type="title"/>
          </p:nvPr>
        </p:nvSpPr>
        <p:spPr/>
        <p:txBody>
          <a:bodyPr/>
          <a:lstStyle/>
          <a:p>
            <a:r>
              <a:rPr lang="es-MX" dirty="0"/>
              <a:t>Sensor de distancia</a:t>
            </a:r>
          </a:p>
        </p:txBody>
      </p:sp>
      <p:sp>
        <p:nvSpPr>
          <p:cNvPr id="3" name="Marcador de contenido 2">
            <a:extLst>
              <a:ext uri="{FF2B5EF4-FFF2-40B4-BE49-F238E27FC236}">
                <a16:creationId xmlns:a16="http://schemas.microsoft.com/office/drawing/2014/main" id="{CB147A3A-8B81-EF51-B331-49DB64FA7B8D}"/>
              </a:ext>
            </a:extLst>
          </p:cNvPr>
          <p:cNvSpPr>
            <a:spLocks noGrp="1"/>
          </p:cNvSpPr>
          <p:nvPr>
            <p:ph idx="1"/>
          </p:nvPr>
        </p:nvSpPr>
        <p:spPr/>
        <p:txBody>
          <a:bodyPr/>
          <a:lstStyle/>
          <a:p>
            <a:r>
              <a:rPr lang="es-MX" dirty="0"/>
              <a:t>Es un componente que detecta objetos dentro de un rango de distancia determinado. El sensor emite un sonido y mide el tiempo que la señal tarda en regresar. La patita marcada con VCC es el positivo (+), el </a:t>
            </a:r>
            <a:r>
              <a:rPr lang="es-MX" dirty="0" err="1"/>
              <a:t>Trig</a:t>
            </a:r>
            <a:r>
              <a:rPr lang="es-MX" dirty="0"/>
              <a:t> es el que recibe la señal para empezar a medir, el Echo es el que obtiene la medición de la distancia y el </a:t>
            </a:r>
            <a:r>
              <a:rPr lang="es-MX" dirty="0" err="1"/>
              <a:t>GND</a:t>
            </a:r>
            <a:r>
              <a:rPr lang="es-MX" dirty="0"/>
              <a:t> es el negativo (-) o tierra (</a:t>
            </a:r>
            <a:r>
              <a:rPr lang="es-MX" dirty="0" err="1"/>
              <a:t>GND</a:t>
            </a:r>
            <a:r>
              <a:rPr lang="es-MX" dirty="0"/>
              <a:t>).</a:t>
            </a:r>
          </a:p>
          <a:p>
            <a:endParaRPr lang="es-MX" dirty="0"/>
          </a:p>
        </p:txBody>
      </p:sp>
      <p:grpSp>
        <p:nvGrpSpPr>
          <p:cNvPr id="35" name="Grupo 34">
            <a:extLst>
              <a:ext uri="{FF2B5EF4-FFF2-40B4-BE49-F238E27FC236}">
                <a16:creationId xmlns:a16="http://schemas.microsoft.com/office/drawing/2014/main" id="{C0768ED7-3A60-7D8A-7213-B5B685B04CF8}"/>
              </a:ext>
            </a:extLst>
          </p:cNvPr>
          <p:cNvGrpSpPr/>
          <p:nvPr/>
        </p:nvGrpSpPr>
        <p:grpSpPr>
          <a:xfrm>
            <a:off x="924262" y="2938638"/>
            <a:ext cx="9631380" cy="3711663"/>
            <a:chOff x="838200" y="2465301"/>
            <a:chExt cx="9631380" cy="3711663"/>
          </a:xfrm>
        </p:grpSpPr>
        <p:grpSp>
          <p:nvGrpSpPr>
            <p:cNvPr id="4" name="Grupo 3">
              <a:extLst>
                <a:ext uri="{FF2B5EF4-FFF2-40B4-BE49-F238E27FC236}">
                  <a16:creationId xmlns:a16="http://schemas.microsoft.com/office/drawing/2014/main" id="{C6F22ECC-6CBF-3BC7-3BE4-E008AC301C2E}"/>
                </a:ext>
              </a:extLst>
            </p:cNvPr>
            <p:cNvGrpSpPr/>
            <p:nvPr/>
          </p:nvGrpSpPr>
          <p:grpSpPr>
            <a:xfrm>
              <a:off x="5239214" y="2839765"/>
              <a:ext cx="5230366" cy="3337199"/>
              <a:chOff x="4659852" y="2818503"/>
              <a:chExt cx="5230366" cy="3337199"/>
            </a:xfrm>
          </p:grpSpPr>
          <p:pic>
            <p:nvPicPr>
              <p:cNvPr id="5" name="Gráfico 4" descr="Wi-Fi">
                <a:extLst>
                  <a:ext uri="{FF2B5EF4-FFF2-40B4-BE49-F238E27FC236}">
                    <a16:creationId xmlns:a16="http://schemas.microsoft.com/office/drawing/2014/main" id="{573623E1-5A3A-C2DA-C20B-802572CB4EE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4659852" y="2846594"/>
                <a:ext cx="1130183" cy="1130183"/>
              </a:xfrm>
              <a:prstGeom prst="rect">
                <a:avLst/>
              </a:prstGeom>
            </p:spPr>
          </p:pic>
          <p:cxnSp>
            <p:nvCxnSpPr>
              <p:cNvPr id="6" name="Conector recto de flecha 5">
                <a:extLst>
                  <a:ext uri="{FF2B5EF4-FFF2-40B4-BE49-F238E27FC236}">
                    <a16:creationId xmlns:a16="http://schemas.microsoft.com/office/drawing/2014/main" id="{1ABE6C5F-C5C5-78ED-E2DE-4BA231766185}"/>
                  </a:ext>
                </a:extLst>
              </p:cNvPr>
              <p:cNvCxnSpPr>
                <a:cxnSpLocks/>
                <a:stCxn id="5" idx="0"/>
              </p:cNvCxnSpPr>
              <p:nvPr/>
            </p:nvCxnSpPr>
            <p:spPr>
              <a:xfrm>
                <a:off x="5790035" y="3411686"/>
                <a:ext cx="252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 name="Gráfico 6" descr="Wi-Fi">
                <a:extLst>
                  <a:ext uri="{FF2B5EF4-FFF2-40B4-BE49-F238E27FC236}">
                    <a16:creationId xmlns:a16="http://schemas.microsoft.com/office/drawing/2014/main" id="{C035B472-7F0D-BFC2-574C-72C65236B5A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6200000">
                <a:off x="4659852" y="4569216"/>
                <a:ext cx="1130183" cy="1130183"/>
              </a:xfrm>
              <a:prstGeom prst="rect">
                <a:avLst/>
              </a:prstGeom>
            </p:spPr>
          </p:pic>
          <p:cxnSp>
            <p:nvCxnSpPr>
              <p:cNvPr id="8" name="Conector recto de flecha 7">
                <a:extLst>
                  <a:ext uri="{FF2B5EF4-FFF2-40B4-BE49-F238E27FC236}">
                    <a16:creationId xmlns:a16="http://schemas.microsoft.com/office/drawing/2014/main" id="{243FD5D7-08A6-98C4-D917-34F5B2C5A248}"/>
                  </a:ext>
                </a:extLst>
              </p:cNvPr>
              <p:cNvCxnSpPr>
                <a:cxnSpLocks/>
              </p:cNvCxnSpPr>
              <p:nvPr/>
            </p:nvCxnSpPr>
            <p:spPr>
              <a:xfrm flipH="1">
                <a:off x="5790035" y="5134307"/>
                <a:ext cx="252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9" name="Grupo 8">
                <a:extLst>
                  <a:ext uri="{FF2B5EF4-FFF2-40B4-BE49-F238E27FC236}">
                    <a16:creationId xmlns:a16="http://schemas.microsoft.com/office/drawing/2014/main" id="{D9E82F1A-7013-205F-81F8-EBF734F650B7}"/>
                  </a:ext>
                </a:extLst>
              </p:cNvPr>
              <p:cNvGrpSpPr/>
              <p:nvPr/>
            </p:nvGrpSpPr>
            <p:grpSpPr>
              <a:xfrm>
                <a:off x="8990218" y="2818503"/>
                <a:ext cx="900000" cy="2879999"/>
                <a:chOff x="8990218" y="2818503"/>
                <a:chExt cx="900000" cy="2879999"/>
              </a:xfrm>
            </p:grpSpPr>
            <p:sp>
              <p:nvSpPr>
                <p:cNvPr id="11" name="Rectángulo: esquinas redondeadas 10">
                  <a:extLst>
                    <a:ext uri="{FF2B5EF4-FFF2-40B4-BE49-F238E27FC236}">
                      <a16:creationId xmlns:a16="http://schemas.microsoft.com/office/drawing/2014/main" id="{441CAFB9-E28A-1F41-B7F3-6AD85FAC3DE7}"/>
                    </a:ext>
                  </a:extLst>
                </p:cNvPr>
                <p:cNvSpPr/>
                <p:nvPr/>
              </p:nvSpPr>
              <p:spPr>
                <a:xfrm>
                  <a:off x="8990218" y="2818503"/>
                  <a:ext cx="900000" cy="2879999"/>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CuadroTexto 11">
                  <a:extLst>
                    <a:ext uri="{FF2B5EF4-FFF2-40B4-BE49-F238E27FC236}">
                      <a16:creationId xmlns:a16="http://schemas.microsoft.com/office/drawing/2014/main" id="{51AB3D44-B413-162F-B137-185511339000}"/>
                    </a:ext>
                  </a:extLst>
                </p:cNvPr>
                <p:cNvSpPr txBox="1"/>
                <p:nvPr/>
              </p:nvSpPr>
              <p:spPr>
                <a:xfrm rot="16200000">
                  <a:off x="8682639" y="3966116"/>
                  <a:ext cx="1515158" cy="584775"/>
                </a:xfrm>
                <a:prstGeom prst="rect">
                  <a:avLst/>
                </a:prstGeom>
                <a:noFill/>
              </p:spPr>
              <p:txBody>
                <a:bodyPr wrap="none" rtlCol="0">
                  <a:spAutoFit/>
                </a:bodyPr>
                <a:lstStyle/>
                <a:p>
                  <a:r>
                    <a:rPr lang="es-MX" sz="3200" dirty="0">
                      <a:latin typeface="Arial Rounded MT Bold" panose="020F0704030504030204" pitchFamily="34" charset="0"/>
                    </a:rPr>
                    <a:t>Objeto</a:t>
                  </a:r>
                </a:p>
              </p:txBody>
            </p:sp>
          </p:grpSp>
          <p:pic>
            <p:nvPicPr>
              <p:cNvPr id="10" name="Gráfico 9" descr="Cronómetro">
                <a:extLst>
                  <a:ext uri="{FF2B5EF4-FFF2-40B4-BE49-F238E27FC236}">
                    <a16:creationId xmlns:a16="http://schemas.microsoft.com/office/drawing/2014/main" id="{58C72F62-F1E5-4A47-C6BD-6F549298AD4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6090" y="5241302"/>
                <a:ext cx="914400" cy="914400"/>
              </a:xfrm>
              <a:prstGeom prst="rect">
                <a:avLst/>
              </a:prstGeom>
            </p:spPr>
          </p:pic>
        </p:grpSp>
        <p:grpSp>
          <p:nvGrpSpPr>
            <p:cNvPr id="13" name="Grupo 12">
              <a:extLst>
                <a:ext uri="{FF2B5EF4-FFF2-40B4-BE49-F238E27FC236}">
                  <a16:creationId xmlns:a16="http://schemas.microsoft.com/office/drawing/2014/main" id="{ED54047A-A350-12BF-EFA9-C83D0EE514F6}"/>
                </a:ext>
              </a:extLst>
            </p:cNvPr>
            <p:cNvGrpSpPr/>
            <p:nvPr/>
          </p:nvGrpSpPr>
          <p:grpSpPr>
            <a:xfrm>
              <a:off x="3088291" y="2498198"/>
              <a:ext cx="2015372" cy="3590898"/>
              <a:chOff x="2508929" y="2476936"/>
              <a:chExt cx="2015372" cy="3590898"/>
            </a:xfrm>
          </p:grpSpPr>
          <p:sp>
            <p:nvSpPr>
              <p:cNvPr id="14" name="CuadroTexto 13">
                <a:extLst>
                  <a:ext uri="{FF2B5EF4-FFF2-40B4-BE49-F238E27FC236}">
                    <a16:creationId xmlns:a16="http://schemas.microsoft.com/office/drawing/2014/main" id="{D52670FD-5964-D237-2CBE-03E59F8ADA45}"/>
                  </a:ext>
                </a:extLst>
              </p:cNvPr>
              <p:cNvSpPr txBox="1"/>
              <p:nvPr/>
            </p:nvSpPr>
            <p:spPr>
              <a:xfrm>
                <a:off x="3558332" y="2476936"/>
                <a:ext cx="824265" cy="369332"/>
              </a:xfrm>
              <a:prstGeom prst="rect">
                <a:avLst/>
              </a:prstGeom>
              <a:noFill/>
            </p:spPr>
            <p:txBody>
              <a:bodyPr wrap="none" rtlCol="0">
                <a:spAutoFit/>
              </a:bodyPr>
              <a:lstStyle/>
              <a:p>
                <a:r>
                  <a:rPr lang="es-MX" dirty="0">
                    <a:latin typeface="Arial Rounded MT Bold" panose="020F0704030504030204" pitchFamily="34" charset="0"/>
                  </a:rPr>
                  <a:t>Emite</a:t>
                </a:r>
              </a:p>
            </p:txBody>
          </p:sp>
          <p:sp>
            <p:nvSpPr>
              <p:cNvPr id="15" name="CuadroTexto 14">
                <a:extLst>
                  <a:ext uri="{FF2B5EF4-FFF2-40B4-BE49-F238E27FC236}">
                    <a16:creationId xmlns:a16="http://schemas.microsoft.com/office/drawing/2014/main" id="{8F74D10E-F8B5-AD4B-A68B-80A6D2228BFF}"/>
                  </a:ext>
                </a:extLst>
              </p:cNvPr>
              <p:cNvSpPr txBox="1"/>
              <p:nvPr/>
            </p:nvSpPr>
            <p:spPr>
              <a:xfrm>
                <a:off x="3558331" y="5698502"/>
                <a:ext cx="965970" cy="369332"/>
              </a:xfrm>
              <a:prstGeom prst="rect">
                <a:avLst/>
              </a:prstGeom>
              <a:noFill/>
            </p:spPr>
            <p:txBody>
              <a:bodyPr wrap="none" rtlCol="0">
                <a:spAutoFit/>
              </a:bodyPr>
              <a:lstStyle/>
              <a:p>
                <a:r>
                  <a:rPr lang="es-MX" dirty="0">
                    <a:latin typeface="Arial Rounded MT Bold" panose="020F0704030504030204" pitchFamily="34" charset="0"/>
                  </a:rPr>
                  <a:t>Recibe</a:t>
                </a:r>
              </a:p>
            </p:txBody>
          </p:sp>
          <p:grpSp>
            <p:nvGrpSpPr>
              <p:cNvPr id="16" name="Grupo 15">
                <a:extLst>
                  <a:ext uri="{FF2B5EF4-FFF2-40B4-BE49-F238E27FC236}">
                    <a16:creationId xmlns:a16="http://schemas.microsoft.com/office/drawing/2014/main" id="{4A55FEFD-B18C-3FB9-B733-048AD42DCEFB}"/>
                  </a:ext>
                </a:extLst>
              </p:cNvPr>
              <p:cNvGrpSpPr/>
              <p:nvPr/>
            </p:nvGrpSpPr>
            <p:grpSpPr>
              <a:xfrm>
                <a:off x="3059703" y="2818503"/>
                <a:ext cx="1322894" cy="2880000"/>
                <a:chOff x="3059703" y="2818503"/>
                <a:chExt cx="1322894" cy="2880000"/>
              </a:xfrm>
            </p:grpSpPr>
            <p:grpSp>
              <p:nvGrpSpPr>
                <p:cNvPr id="21" name="Grupo 20">
                  <a:extLst>
                    <a:ext uri="{FF2B5EF4-FFF2-40B4-BE49-F238E27FC236}">
                      <a16:creationId xmlns:a16="http://schemas.microsoft.com/office/drawing/2014/main" id="{55E9356A-C32F-BC8B-09A6-15CAA5303337}"/>
                    </a:ext>
                  </a:extLst>
                </p:cNvPr>
                <p:cNvGrpSpPr/>
                <p:nvPr/>
              </p:nvGrpSpPr>
              <p:grpSpPr>
                <a:xfrm>
                  <a:off x="3302597" y="2818503"/>
                  <a:ext cx="1080000" cy="2880000"/>
                  <a:chOff x="2151529" y="2033194"/>
                  <a:chExt cx="1080000" cy="2880000"/>
                </a:xfrm>
              </p:grpSpPr>
              <p:sp>
                <p:nvSpPr>
                  <p:cNvPr id="26" name="Rectángulo: esquinas redondeadas 25">
                    <a:extLst>
                      <a:ext uri="{FF2B5EF4-FFF2-40B4-BE49-F238E27FC236}">
                        <a16:creationId xmlns:a16="http://schemas.microsoft.com/office/drawing/2014/main" id="{2601089C-61CF-EAA7-7A70-FB98FC4B0701}"/>
                      </a:ext>
                    </a:extLst>
                  </p:cNvPr>
                  <p:cNvSpPr/>
                  <p:nvPr/>
                </p:nvSpPr>
                <p:spPr>
                  <a:xfrm>
                    <a:off x="2151529" y="2176377"/>
                    <a:ext cx="1080000" cy="900000"/>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CCF63E16-8728-3497-E204-B67F8C914C9D}"/>
                      </a:ext>
                    </a:extLst>
                  </p:cNvPr>
                  <p:cNvSpPr/>
                  <p:nvPr/>
                </p:nvSpPr>
                <p:spPr>
                  <a:xfrm>
                    <a:off x="2151529" y="3898999"/>
                    <a:ext cx="1080000" cy="900000"/>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0C7477A4-B2C0-A656-0718-BBFE7A6ED237}"/>
                      </a:ext>
                    </a:extLst>
                  </p:cNvPr>
                  <p:cNvSpPr/>
                  <p:nvPr/>
                </p:nvSpPr>
                <p:spPr>
                  <a:xfrm>
                    <a:off x="2223529" y="3232067"/>
                    <a:ext cx="267149" cy="511242"/>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52447EC6-66DC-2919-6A76-48AF13BE5A74}"/>
                      </a:ext>
                    </a:extLst>
                  </p:cNvPr>
                  <p:cNvSpPr/>
                  <p:nvPr/>
                </p:nvSpPr>
                <p:spPr>
                  <a:xfrm>
                    <a:off x="2151529" y="2033194"/>
                    <a:ext cx="144000" cy="288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2" name="Conector recto 21">
                  <a:extLst>
                    <a:ext uri="{FF2B5EF4-FFF2-40B4-BE49-F238E27FC236}">
                      <a16:creationId xmlns:a16="http://schemas.microsoft.com/office/drawing/2014/main" id="{F81A9153-5FFC-BA61-1E0C-3D13AD4F593B}"/>
                    </a:ext>
                  </a:extLst>
                </p:cNvPr>
                <p:cNvCxnSpPr>
                  <a:cxnSpLocks/>
                </p:cNvCxnSpPr>
                <p:nvPr/>
              </p:nvCxnSpPr>
              <p:spPr>
                <a:xfrm>
                  <a:off x="3059703" y="4017376"/>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FC2DDF6-5808-79B2-97E4-EAD0406A46C8}"/>
                    </a:ext>
                  </a:extLst>
                </p:cNvPr>
                <p:cNvCxnSpPr>
                  <a:cxnSpLocks/>
                </p:cNvCxnSpPr>
                <p:nvPr/>
              </p:nvCxnSpPr>
              <p:spPr>
                <a:xfrm>
                  <a:off x="3059703" y="4543253"/>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6DE9C450-DE48-5957-4AEF-6B0A45E901D9}"/>
                    </a:ext>
                  </a:extLst>
                </p:cNvPr>
                <p:cNvCxnSpPr>
                  <a:cxnSpLocks/>
                </p:cNvCxnSpPr>
                <p:nvPr/>
              </p:nvCxnSpPr>
              <p:spPr>
                <a:xfrm>
                  <a:off x="3059703" y="4192668"/>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406854B9-B62E-D482-9F7E-528230107AE6}"/>
                    </a:ext>
                  </a:extLst>
                </p:cNvPr>
                <p:cNvCxnSpPr>
                  <a:cxnSpLocks/>
                </p:cNvCxnSpPr>
                <p:nvPr/>
              </p:nvCxnSpPr>
              <p:spPr>
                <a:xfrm>
                  <a:off x="3059703" y="4367960"/>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CuadroTexto 16">
                <a:extLst>
                  <a:ext uri="{FF2B5EF4-FFF2-40B4-BE49-F238E27FC236}">
                    <a16:creationId xmlns:a16="http://schemas.microsoft.com/office/drawing/2014/main" id="{DA0256D2-49D0-25BA-8467-2B6A71208FAB}"/>
                  </a:ext>
                </a:extLst>
              </p:cNvPr>
              <p:cNvSpPr txBox="1"/>
              <p:nvPr/>
            </p:nvSpPr>
            <p:spPr>
              <a:xfrm>
                <a:off x="2508929" y="3844944"/>
                <a:ext cx="537327" cy="276999"/>
              </a:xfrm>
              <a:prstGeom prst="rect">
                <a:avLst/>
              </a:prstGeom>
              <a:noFill/>
            </p:spPr>
            <p:txBody>
              <a:bodyPr wrap="none" rtlCol="0">
                <a:spAutoFit/>
              </a:bodyPr>
              <a:lstStyle/>
              <a:p>
                <a:r>
                  <a:rPr lang="es-MX" sz="1200" dirty="0">
                    <a:latin typeface="Arial Rounded MT Bold" panose="020F0704030504030204" pitchFamily="34" charset="0"/>
                  </a:rPr>
                  <a:t>GND</a:t>
                </a:r>
              </a:p>
            </p:txBody>
          </p:sp>
          <p:sp>
            <p:nvSpPr>
              <p:cNvPr id="18" name="CuadroTexto 17">
                <a:extLst>
                  <a:ext uri="{FF2B5EF4-FFF2-40B4-BE49-F238E27FC236}">
                    <a16:creationId xmlns:a16="http://schemas.microsoft.com/office/drawing/2014/main" id="{6ECA739D-B944-C4E5-0490-49ACF2D281C0}"/>
                  </a:ext>
                </a:extLst>
              </p:cNvPr>
              <p:cNvSpPr txBox="1"/>
              <p:nvPr/>
            </p:nvSpPr>
            <p:spPr>
              <a:xfrm>
                <a:off x="2512419" y="4048343"/>
                <a:ext cx="560731" cy="276999"/>
              </a:xfrm>
              <a:prstGeom prst="rect">
                <a:avLst/>
              </a:prstGeom>
              <a:noFill/>
            </p:spPr>
            <p:txBody>
              <a:bodyPr wrap="none" rtlCol="0">
                <a:spAutoFit/>
              </a:bodyPr>
              <a:lstStyle/>
              <a:p>
                <a:r>
                  <a:rPr lang="es-MX" sz="1200" dirty="0">
                    <a:latin typeface="Arial Rounded MT Bold" panose="020F0704030504030204" pitchFamily="34" charset="0"/>
                  </a:rPr>
                  <a:t>Echo</a:t>
                </a:r>
              </a:p>
            </p:txBody>
          </p:sp>
          <p:sp>
            <p:nvSpPr>
              <p:cNvPr id="19" name="CuadroTexto 18">
                <a:extLst>
                  <a:ext uri="{FF2B5EF4-FFF2-40B4-BE49-F238E27FC236}">
                    <a16:creationId xmlns:a16="http://schemas.microsoft.com/office/drawing/2014/main" id="{436409BA-9596-EFCB-5532-9F96B88E4D2B}"/>
                  </a:ext>
                </a:extLst>
              </p:cNvPr>
              <p:cNvSpPr txBox="1"/>
              <p:nvPr/>
            </p:nvSpPr>
            <p:spPr>
              <a:xfrm>
                <a:off x="2537494" y="4229458"/>
                <a:ext cx="480196" cy="276999"/>
              </a:xfrm>
              <a:prstGeom prst="rect">
                <a:avLst/>
              </a:prstGeom>
              <a:noFill/>
            </p:spPr>
            <p:txBody>
              <a:bodyPr wrap="none" rtlCol="0">
                <a:spAutoFit/>
              </a:bodyPr>
              <a:lstStyle/>
              <a:p>
                <a:pPr algn="ctr"/>
                <a:r>
                  <a:rPr lang="es-MX" sz="1200" dirty="0" err="1">
                    <a:latin typeface="Arial Rounded MT Bold" panose="020F0704030504030204" pitchFamily="34" charset="0"/>
                  </a:rPr>
                  <a:t>Trig</a:t>
                </a:r>
                <a:endParaRPr lang="es-MX" sz="1200" dirty="0">
                  <a:latin typeface="Arial Rounded MT Bold" panose="020F0704030504030204" pitchFamily="34" charset="0"/>
                </a:endParaRPr>
              </a:p>
            </p:txBody>
          </p:sp>
          <p:sp>
            <p:nvSpPr>
              <p:cNvPr id="20" name="CuadroTexto 19">
                <a:extLst>
                  <a:ext uri="{FF2B5EF4-FFF2-40B4-BE49-F238E27FC236}">
                    <a16:creationId xmlns:a16="http://schemas.microsoft.com/office/drawing/2014/main" id="{8EC22472-1D59-8380-F571-8984DA15546D}"/>
                  </a:ext>
                </a:extLst>
              </p:cNvPr>
              <p:cNvSpPr txBox="1"/>
              <p:nvPr/>
            </p:nvSpPr>
            <p:spPr>
              <a:xfrm>
                <a:off x="2554314" y="4390118"/>
                <a:ext cx="473206" cy="276999"/>
              </a:xfrm>
              <a:prstGeom prst="rect">
                <a:avLst/>
              </a:prstGeom>
              <a:noFill/>
            </p:spPr>
            <p:txBody>
              <a:bodyPr wrap="none" rtlCol="0">
                <a:spAutoFit/>
              </a:bodyPr>
              <a:lstStyle/>
              <a:p>
                <a:pPr algn="ctr"/>
                <a:r>
                  <a:rPr lang="es-MX" sz="1200" dirty="0" err="1">
                    <a:latin typeface="Arial Rounded MT Bold" panose="020F0704030504030204" pitchFamily="34" charset="0"/>
                  </a:rPr>
                  <a:t>Vcc</a:t>
                </a:r>
                <a:endParaRPr lang="es-MX" sz="1200" dirty="0">
                  <a:latin typeface="Arial Rounded MT Bold" panose="020F0704030504030204" pitchFamily="34" charset="0"/>
                </a:endParaRPr>
              </a:p>
            </p:txBody>
          </p:sp>
        </p:grpSp>
        <p:sp>
          <p:nvSpPr>
            <p:cNvPr id="30" name="Globo: línea doblada con barra de énfasis 29">
              <a:extLst>
                <a:ext uri="{FF2B5EF4-FFF2-40B4-BE49-F238E27FC236}">
                  <a16:creationId xmlns:a16="http://schemas.microsoft.com/office/drawing/2014/main" id="{22524AF7-0155-4F80-D5A4-3FD6D8745B28}"/>
                </a:ext>
              </a:extLst>
            </p:cNvPr>
            <p:cNvSpPr/>
            <p:nvPr/>
          </p:nvSpPr>
          <p:spPr>
            <a:xfrm>
              <a:off x="838200" y="3307414"/>
              <a:ext cx="1300000" cy="344244"/>
            </a:xfrm>
            <a:prstGeom prst="accentCallout2">
              <a:avLst>
                <a:gd name="adj1" fmla="val 51689"/>
                <a:gd name="adj2" fmla="val 105369"/>
                <a:gd name="adj3" fmla="val 51265"/>
                <a:gd name="adj4" fmla="val 131456"/>
                <a:gd name="adj5" fmla="val 195809"/>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Negativo (-)</a:t>
              </a:r>
            </a:p>
          </p:txBody>
        </p:sp>
        <p:sp>
          <p:nvSpPr>
            <p:cNvPr id="31" name="Globo: línea doblada con barra de énfasis 30">
              <a:extLst>
                <a:ext uri="{FF2B5EF4-FFF2-40B4-BE49-F238E27FC236}">
                  <a16:creationId xmlns:a16="http://schemas.microsoft.com/office/drawing/2014/main" id="{0F8A8BE6-BDDF-FB0C-5FEF-1D1B1EA19514}"/>
                </a:ext>
              </a:extLst>
            </p:cNvPr>
            <p:cNvSpPr/>
            <p:nvPr/>
          </p:nvSpPr>
          <p:spPr>
            <a:xfrm>
              <a:off x="838200" y="3807043"/>
              <a:ext cx="1300000" cy="344244"/>
            </a:xfrm>
            <a:prstGeom prst="accentCallout2">
              <a:avLst>
                <a:gd name="adj1" fmla="val 51689"/>
                <a:gd name="adj2" fmla="val 105369"/>
                <a:gd name="adj3" fmla="val 51265"/>
                <a:gd name="adj4" fmla="val 131456"/>
                <a:gd name="adj5" fmla="val 123934"/>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Medición</a:t>
              </a:r>
            </a:p>
          </p:txBody>
        </p:sp>
        <p:sp>
          <p:nvSpPr>
            <p:cNvPr id="32" name="Globo: línea doblada con barra de énfasis 31">
              <a:extLst>
                <a:ext uri="{FF2B5EF4-FFF2-40B4-BE49-F238E27FC236}">
                  <a16:creationId xmlns:a16="http://schemas.microsoft.com/office/drawing/2014/main" id="{7DD7CBDC-E199-FDEE-6A9D-4B73EEA349C3}"/>
                </a:ext>
              </a:extLst>
            </p:cNvPr>
            <p:cNvSpPr/>
            <p:nvPr/>
          </p:nvSpPr>
          <p:spPr>
            <a:xfrm>
              <a:off x="838200" y="4419462"/>
              <a:ext cx="1300000" cy="344244"/>
            </a:xfrm>
            <a:prstGeom prst="accentCallout2">
              <a:avLst>
                <a:gd name="adj1" fmla="val 51689"/>
                <a:gd name="adj2" fmla="val 105369"/>
                <a:gd name="adj3" fmla="val 51265"/>
                <a:gd name="adj4" fmla="val 131456"/>
                <a:gd name="adj5" fmla="val 2059"/>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Disparo</a:t>
              </a:r>
            </a:p>
          </p:txBody>
        </p:sp>
        <p:sp>
          <p:nvSpPr>
            <p:cNvPr id="33" name="Globo: línea doblada con barra de énfasis 32">
              <a:extLst>
                <a:ext uri="{FF2B5EF4-FFF2-40B4-BE49-F238E27FC236}">
                  <a16:creationId xmlns:a16="http://schemas.microsoft.com/office/drawing/2014/main" id="{A3B1DC61-0D11-7295-E1C6-899B23132573}"/>
                </a:ext>
              </a:extLst>
            </p:cNvPr>
            <p:cNvSpPr/>
            <p:nvPr/>
          </p:nvSpPr>
          <p:spPr>
            <a:xfrm>
              <a:off x="838200" y="4926402"/>
              <a:ext cx="1300000" cy="344244"/>
            </a:xfrm>
            <a:prstGeom prst="accentCallout2">
              <a:avLst>
                <a:gd name="adj1" fmla="val 51689"/>
                <a:gd name="adj2" fmla="val 105369"/>
                <a:gd name="adj3" fmla="val 51265"/>
                <a:gd name="adj4" fmla="val 131456"/>
                <a:gd name="adj5" fmla="val -85441"/>
                <a:gd name="adj6" fmla="val 17626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Positivo (+)</a:t>
              </a:r>
            </a:p>
          </p:txBody>
        </p:sp>
        <p:sp>
          <p:nvSpPr>
            <p:cNvPr id="34" name="Globo: línea doblada con barra de énfasis 33">
              <a:extLst>
                <a:ext uri="{FF2B5EF4-FFF2-40B4-BE49-F238E27FC236}">
                  <a16:creationId xmlns:a16="http://schemas.microsoft.com/office/drawing/2014/main" id="{7D55F383-B374-2F75-09C3-9137AC09C154}"/>
                </a:ext>
              </a:extLst>
            </p:cNvPr>
            <p:cNvSpPr/>
            <p:nvPr/>
          </p:nvSpPr>
          <p:spPr>
            <a:xfrm>
              <a:off x="7941325" y="2465301"/>
              <a:ext cx="1118795" cy="344244"/>
            </a:xfrm>
            <a:prstGeom prst="accentCallout2">
              <a:avLst>
                <a:gd name="adj1" fmla="val 54851"/>
                <a:gd name="adj2" fmla="val -4578"/>
                <a:gd name="adj3" fmla="val 57589"/>
                <a:gd name="adj4" fmla="val -32006"/>
                <a:gd name="adj5" fmla="val 209464"/>
                <a:gd name="adj6" fmla="val -16564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Señal</a:t>
              </a:r>
            </a:p>
          </p:txBody>
        </p:sp>
      </p:grpSp>
    </p:spTree>
    <p:extLst>
      <p:ext uri="{BB962C8B-B14F-4D97-AF65-F5344CB8AC3E}">
        <p14:creationId xmlns:p14="http://schemas.microsoft.com/office/powerpoint/2010/main" val="186461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54CAA-ED1C-DB5C-BF9B-30A72E50BE8E}"/>
              </a:ext>
            </a:extLst>
          </p:cNvPr>
          <p:cNvSpPr>
            <a:spLocks noGrp="1"/>
          </p:cNvSpPr>
          <p:nvPr>
            <p:ph type="title"/>
          </p:nvPr>
        </p:nvSpPr>
        <p:spPr/>
        <p:txBody>
          <a:bodyPr/>
          <a:lstStyle/>
          <a:p>
            <a:r>
              <a:rPr lang="es-MX" dirty="0"/>
              <a:t>Sensor de lluvia</a:t>
            </a:r>
          </a:p>
        </p:txBody>
      </p:sp>
      <p:sp>
        <p:nvSpPr>
          <p:cNvPr id="3" name="Marcador de contenido 2">
            <a:extLst>
              <a:ext uri="{FF2B5EF4-FFF2-40B4-BE49-F238E27FC236}">
                <a16:creationId xmlns:a16="http://schemas.microsoft.com/office/drawing/2014/main" id="{FDBC9D6B-FBED-ED0E-D9F9-C01BCFCBE723}"/>
              </a:ext>
            </a:extLst>
          </p:cNvPr>
          <p:cNvSpPr>
            <a:spLocks noGrp="1"/>
          </p:cNvSpPr>
          <p:nvPr>
            <p:ph idx="1"/>
          </p:nvPr>
        </p:nvSpPr>
        <p:spPr/>
        <p:txBody>
          <a:bodyPr/>
          <a:lstStyle/>
          <a:p>
            <a:r>
              <a:rPr lang="es-MX" dirty="0"/>
              <a:t>Es un componente que se utiliza para medir el nivel de agua de algún recipiente o detectar cierta cantidad de humedad. Este varía el voltaje dependiendo de la cantidad de humedad detectada. La patita marcada con la letra (S) es la señal, la patita con el signo (+) es el positivo y la patita con el signo (-) es el negativo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73102FE0-811C-52C6-42DB-619D8A990FFC}"/>
              </a:ext>
            </a:extLst>
          </p:cNvPr>
          <p:cNvGrpSpPr/>
          <p:nvPr/>
        </p:nvGrpSpPr>
        <p:grpSpPr>
          <a:xfrm>
            <a:off x="1357101" y="2998498"/>
            <a:ext cx="5371709" cy="3110679"/>
            <a:chOff x="351662" y="3462504"/>
            <a:chExt cx="5293856" cy="3065596"/>
          </a:xfrm>
        </p:grpSpPr>
        <p:sp>
          <p:nvSpPr>
            <p:cNvPr id="5" name="Globo: línea doblada con barra de énfasis 4">
              <a:extLst>
                <a:ext uri="{FF2B5EF4-FFF2-40B4-BE49-F238E27FC236}">
                  <a16:creationId xmlns:a16="http://schemas.microsoft.com/office/drawing/2014/main" id="{3C7E6E31-3EDE-9DBD-57B1-79742D6EBA43}"/>
                </a:ext>
              </a:extLst>
            </p:cNvPr>
            <p:cNvSpPr/>
            <p:nvPr/>
          </p:nvSpPr>
          <p:spPr>
            <a:xfrm>
              <a:off x="351662" y="5079584"/>
              <a:ext cx="1300000" cy="344244"/>
            </a:xfrm>
            <a:prstGeom prst="accentCallout2">
              <a:avLst>
                <a:gd name="adj1" fmla="val 51689"/>
                <a:gd name="adj2" fmla="val 105369"/>
                <a:gd name="adj3" fmla="val 51265"/>
                <a:gd name="adj4" fmla="val 131456"/>
                <a:gd name="adj5" fmla="val 120809"/>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Negativo (-)</a:t>
              </a:r>
            </a:p>
          </p:txBody>
        </p:sp>
        <p:sp>
          <p:nvSpPr>
            <p:cNvPr id="6" name="CuadroTexto 5">
              <a:extLst>
                <a:ext uri="{FF2B5EF4-FFF2-40B4-BE49-F238E27FC236}">
                  <a16:creationId xmlns:a16="http://schemas.microsoft.com/office/drawing/2014/main" id="{14083B0B-5090-D743-E256-8F0501F9DBB6}"/>
                </a:ext>
              </a:extLst>
            </p:cNvPr>
            <p:cNvSpPr txBox="1"/>
            <p:nvPr/>
          </p:nvSpPr>
          <p:spPr>
            <a:xfrm>
              <a:off x="2594050" y="5348100"/>
              <a:ext cx="537327" cy="276999"/>
            </a:xfrm>
            <a:prstGeom prst="rect">
              <a:avLst/>
            </a:prstGeom>
            <a:noFill/>
          </p:spPr>
          <p:txBody>
            <a:bodyPr wrap="none" rtlCol="0">
              <a:spAutoFit/>
            </a:bodyPr>
            <a:lstStyle/>
            <a:p>
              <a:r>
                <a:rPr lang="es-MX" sz="1200" dirty="0">
                  <a:latin typeface="Arial Rounded MT Bold" panose="020F0704030504030204" pitchFamily="34" charset="0"/>
                </a:rPr>
                <a:t>GND</a:t>
              </a:r>
            </a:p>
          </p:txBody>
        </p:sp>
        <p:sp>
          <p:nvSpPr>
            <p:cNvPr id="7" name="CuadroTexto 6">
              <a:extLst>
                <a:ext uri="{FF2B5EF4-FFF2-40B4-BE49-F238E27FC236}">
                  <a16:creationId xmlns:a16="http://schemas.microsoft.com/office/drawing/2014/main" id="{8FA5F5B5-813F-A258-0149-0BCC9CFD8EB0}"/>
                </a:ext>
              </a:extLst>
            </p:cNvPr>
            <p:cNvSpPr txBox="1"/>
            <p:nvPr/>
          </p:nvSpPr>
          <p:spPr>
            <a:xfrm>
              <a:off x="2725087" y="5660968"/>
              <a:ext cx="287258" cy="276999"/>
            </a:xfrm>
            <a:prstGeom prst="rect">
              <a:avLst/>
            </a:prstGeom>
            <a:noFill/>
          </p:spPr>
          <p:txBody>
            <a:bodyPr wrap="none" rtlCol="0">
              <a:spAutoFit/>
            </a:bodyPr>
            <a:lstStyle/>
            <a:p>
              <a:r>
                <a:rPr lang="es-MX" sz="1200" dirty="0">
                  <a:latin typeface="Arial Rounded MT Bold" panose="020F0704030504030204" pitchFamily="34" charset="0"/>
                </a:rPr>
                <a:t>S</a:t>
              </a:r>
            </a:p>
          </p:txBody>
        </p:sp>
        <p:sp>
          <p:nvSpPr>
            <p:cNvPr id="8" name="CuadroTexto 7">
              <a:extLst>
                <a:ext uri="{FF2B5EF4-FFF2-40B4-BE49-F238E27FC236}">
                  <a16:creationId xmlns:a16="http://schemas.microsoft.com/office/drawing/2014/main" id="{4263638A-C138-7570-17EE-EA6BD9B21B1C}"/>
                </a:ext>
              </a:extLst>
            </p:cNvPr>
            <p:cNvSpPr txBox="1"/>
            <p:nvPr/>
          </p:nvSpPr>
          <p:spPr>
            <a:xfrm>
              <a:off x="2632113" y="5975964"/>
              <a:ext cx="473206" cy="276999"/>
            </a:xfrm>
            <a:prstGeom prst="rect">
              <a:avLst/>
            </a:prstGeom>
            <a:noFill/>
          </p:spPr>
          <p:txBody>
            <a:bodyPr wrap="none" rtlCol="0">
              <a:spAutoFit/>
            </a:bodyPr>
            <a:lstStyle/>
            <a:p>
              <a:pPr algn="ctr"/>
              <a:r>
                <a:rPr lang="es-MX" sz="1200" dirty="0" err="1">
                  <a:latin typeface="Arial Rounded MT Bold" panose="020F0704030504030204" pitchFamily="34" charset="0"/>
                </a:rPr>
                <a:t>Vcc</a:t>
              </a:r>
              <a:endParaRPr lang="es-MX" sz="1200" dirty="0">
                <a:latin typeface="Arial Rounded MT Bold" panose="020F0704030504030204" pitchFamily="34" charset="0"/>
              </a:endParaRPr>
            </a:p>
          </p:txBody>
        </p:sp>
        <p:sp>
          <p:nvSpPr>
            <p:cNvPr id="9" name="Globo: línea doblada con barra de énfasis 8">
              <a:extLst>
                <a:ext uri="{FF2B5EF4-FFF2-40B4-BE49-F238E27FC236}">
                  <a16:creationId xmlns:a16="http://schemas.microsoft.com/office/drawing/2014/main" id="{6A9E907C-D7DC-BA77-95DF-086C7DA6EEDE}"/>
                </a:ext>
              </a:extLst>
            </p:cNvPr>
            <p:cNvSpPr/>
            <p:nvPr/>
          </p:nvSpPr>
          <p:spPr>
            <a:xfrm>
              <a:off x="351662" y="5631720"/>
              <a:ext cx="1300000" cy="344244"/>
            </a:xfrm>
            <a:prstGeom prst="accentCallout2">
              <a:avLst>
                <a:gd name="adj1" fmla="val 51689"/>
                <a:gd name="adj2" fmla="val 105369"/>
                <a:gd name="adj3" fmla="val 51265"/>
                <a:gd name="adj4" fmla="val 131456"/>
                <a:gd name="adj5" fmla="val 52059"/>
                <a:gd name="adj6" fmla="val 18453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Medición</a:t>
              </a:r>
            </a:p>
          </p:txBody>
        </p:sp>
        <p:sp>
          <p:nvSpPr>
            <p:cNvPr id="10" name="Globo: línea doblada con barra de énfasis 9">
              <a:extLst>
                <a:ext uri="{FF2B5EF4-FFF2-40B4-BE49-F238E27FC236}">
                  <a16:creationId xmlns:a16="http://schemas.microsoft.com/office/drawing/2014/main" id="{5C1B2015-01EC-0A4F-B402-48BE2428AB75}"/>
                </a:ext>
              </a:extLst>
            </p:cNvPr>
            <p:cNvSpPr/>
            <p:nvPr/>
          </p:nvSpPr>
          <p:spPr>
            <a:xfrm>
              <a:off x="351662" y="6183856"/>
              <a:ext cx="1300000" cy="344244"/>
            </a:xfrm>
            <a:prstGeom prst="accentCallout2">
              <a:avLst>
                <a:gd name="adj1" fmla="val 51689"/>
                <a:gd name="adj2" fmla="val 105369"/>
                <a:gd name="adj3" fmla="val 51265"/>
                <a:gd name="adj4" fmla="val 131456"/>
                <a:gd name="adj5" fmla="val -10441"/>
                <a:gd name="adj6" fmla="val 17957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Positivo (+)</a:t>
              </a:r>
            </a:p>
          </p:txBody>
        </p:sp>
        <p:grpSp>
          <p:nvGrpSpPr>
            <p:cNvPr id="11" name="Grupo 10">
              <a:extLst>
                <a:ext uri="{FF2B5EF4-FFF2-40B4-BE49-F238E27FC236}">
                  <a16:creationId xmlns:a16="http://schemas.microsoft.com/office/drawing/2014/main" id="{8B5093C4-32B0-8B9A-D23B-2F47C9AE432B}"/>
                </a:ext>
              </a:extLst>
            </p:cNvPr>
            <p:cNvGrpSpPr/>
            <p:nvPr/>
          </p:nvGrpSpPr>
          <p:grpSpPr>
            <a:xfrm>
              <a:off x="3280574" y="3462504"/>
              <a:ext cx="2364944" cy="2811252"/>
              <a:chOff x="2149742" y="2260170"/>
              <a:chExt cx="2364944" cy="2811252"/>
            </a:xfrm>
          </p:grpSpPr>
          <p:pic>
            <p:nvPicPr>
              <p:cNvPr id="15" name="Imagen 14">
                <a:extLst>
                  <a:ext uri="{FF2B5EF4-FFF2-40B4-BE49-F238E27FC236}">
                    <a16:creationId xmlns:a16="http://schemas.microsoft.com/office/drawing/2014/main" id="{4AF26F28-B162-55A7-FC46-62E2668548B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49742" y="4122846"/>
                <a:ext cx="2364944" cy="948576"/>
              </a:xfrm>
              <a:prstGeom prst="rect">
                <a:avLst/>
              </a:prstGeom>
            </p:spPr>
          </p:pic>
          <p:pic>
            <p:nvPicPr>
              <p:cNvPr id="16" name="Imagen 15">
                <a:extLst>
                  <a:ext uri="{FF2B5EF4-FFF2-40B4-BE49-F238E27FC236}">
                    <a16:creationId xmlns:a16="http://schemas.microsoft.com/office/drawing/2014/main" id="{7F882086-BF7F-A6ED-C2A9-5F9051CA4DF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01465" y="2260170"/>
                <a:ext cx="1808888" cy="1808888"/>
              </a:xfrm>
              <a:prstGeom prst="rect">
                <a:avLst/>
              </a:prstGeom>
            </p:spPr>
          </p:pic>
          <p:sp>
            <p:nvSpPr>
              <p:cNvPr id="17" name="Forma libre: forma 16">
                <a:extLst>
                  <a:ext uri="{FF2B5EF4-FFF2-40B4-BE49-F238E27FC236}">
                    <a16:creationId xmlns:a16="http://schemas.microsoft.com/office/drawing/2014/main" id="{BF99B7CD-5F49-16FE-6D35-5FD646B19425}"/>
                  </a:ext>
                </a:extLst>
              </p:cNvPr>
              <p:cNvSpPr/>
              <p:nvPr/>
            </p:nvSpPr>
            <p:spPr>
              <a:xfrm rot="12453001">
                <a:off x="3212725" y="4120753"/>
                <a:ext cx="904946" cy="842971"/>
              </a:xfrm>
              <a:custGeom>
                <a:avLst/>
                <a:gdLst>
                  <a:gd name="connsiteX0" fmla="*/ 1304 w 1229850"/>
                  <a:gd name="connsiteY0" fmla="*/ 825797 h 1227705"/>
                  <a:gd name="connsiteX1" fmla="*/ 205699 w 1229850"/>
                  <a:gd name="connsiteY1" fmla="*/ 8216 h 1227705"/>
                  <a:gd name="connsiteX2" fmla="*/ 1216918 w 1229850"/>
                  <a:gd name="connsiteY2" fmla="*/ 427764 h 1227705"/>
                  <a:gd name="connsiteX3" fmla="*/ 775854 w 1229850"/>
                  <a:gd name="connsiteY3" fmla="*/ 804282 h 1227705"/>
                  <a:gd name="connsiteX4" fmla="*/ 743581 w 1229850"/>
                  <a:gd name="connsiteY4" fmla="*/ 1213072 h 1227705"/>
                  <a:gd name="connsiteX5" fmla="*/ 151911 w 1229850"/>
                  <a:gd name="connsiteY5" fmla="*/ 1105496 h 1227705"/>
                  <a:gd name="connsiteX6" fmla="*/ 1304 w 1229850"/>
                  <a:gd name="connsiteY6" fmla="*/ 825797 h 122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9850" h="1227705">
                    <a:moveTo>
                      <a:pt x="1304" y="825797"/>
                    </a:moveTo>
                    <a:cubicBezTo>
                      <a:pt x="10269" y="642917"/>
                      <a:pt x="3097" y="74555"/>
                      <a:pt x="205699" y="8216"/>
                    </a:cubicBezTo>
                    <a:cubicBezTo>
                      <a:pt x="408301" y="-58123"/>
                      <a:pt x="1121892" y="295086"/>
                      <a:pt x="1216918" y="427764"/>
                    </a:cubicBezTo>
                    <a:cubicBezTo>
                      <a:pt x="1311944" y="560442"/>
                      <a:pt x="854744" y="673397"/>
                      <a:pt x="775854" y="804282"/>
                    </a:cubicBezTo>
                    <a:cubicBezTo>
                      <a:pt x="696965" y="935167"/>
                      <a:pt x="847572" y="1162870"/>
                      <a:pt x="743581" y="1213072"/>
                    </a:cubicBezTo>
                    <a:cubicBezTo>
                      <a:pt x="639591" y="1263274"/>
                      <a:pt x="275624" y="1173628"/>
                      <a:pt x="151911" y="1105496"/>
                    </a:cubicBezTo>
                    <a:cubicBezTo>
                      <a:pt x="28198" y="1037364"/>
                      <a:pt x="-7661" y="1008677"/>
                      <a:pt x="1304" y="825797"/>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12" name="Conector recto 11">
              <a:extLst>
                <a:ext uri="{FF2B5EF4-FFF2-40B4-BE49-F238E27FC236}">
                  <a16:creationId xmlns:a16="http://schemas.microsoft.com/office/drawing/2014/main" id="{6B1AE642-D7D0-6B91-6855-BC8BF9C3F0DF}"/>
                </a:ext>
              </a:extLst>
            </p:cNvPr>
            <p:cNvCxnSpPr>
              <a:cxnSpLocks/>
            </p:cNvCxnSpPr>
            <p:nvPr/>
          </p:nvCxnSpPr>
          <p:spPr>
            <a:xfrm>
              <a:off x="3105319" y="5488727"/>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4433791-11CF-6EEF-D487-12A302F4E82E}"/>
                </a:ext>
              </a:extLst>
            </p:cNvPr>
            <p:cNvCxnSpPr>
              <a:cxnSpLocks/>
            </p:cNvCxnSpPr>
            <p:nvPr/>
          </p:nvCxnSpPr>
          <p:spPr>
            <a:xfrm>
              <a:off x="3105319" y="5801595"/>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E3BED249-75CF-BBD4-DC3F-EBC402B8B24F}"/>
                </a:ext>
              </a:extLst>
            </p:cNvPr>
            <p:cNvCxnSpPr>
              <a:cxnSpLocks/>
            </p:cNvCxnSpPr>
            <p:nvPr/>
          </p:nvCxnSpPr>
          <p:spPr>
            <a:xfrm>
              <a:off x="3105319" y="6114464"/>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upo 17">
            <a:extLst>
              <a:ext uri="{FF2B5EF4-FFF2-40B4-BE49-F238E27FC236}">
                <a16:creationId xmlns:a16="http://schemas.microsoft.com/office/drawing/2014/main" id="{34D72458-CBCC-BB80-486A-1A74084BFAA4}"/>
              </a:ext>
            </a:extLst>
          </p:cNvPr>
          <p:cNvGrpSpPr/>
          <p:nvPr/>
        </p:nvGrpSpPr>
        <p:grpSpPr>
          <a:xfrm>
            <a:off x="7714907" y="4323006"/>
            <a:ext cx="3512500" cy="1120417"/>
            <a:chOff x="7110804" y="4024455"/>
            <a:chExt cx="3512500" cy="1120417"/>
          </a:xfrm>
        </p:grpSpPr>
        <p:sp>
          <p:nvSpPr>
            <p:cNvPr id="19" name="CuadroTexto 18">
              <a:extLst>
                <a:ext uri="{FF2B5EF4-FFF2-40B4-BE49-F238E27FC236}">
                  <a16:creationId xmlns:a16="http://schemas.microsoft.com/office/drawing/2014/main" id="{ED80D548-5FD3-7BB3-25EE-40B93CDB8150}"/>
                </a:ext>
              </a:extLst>
            </p:cNvPr>
            <p:cNvSpPr txBox="1"/>
            <p:nvPr/>
          </p:nvSpPr>
          <p:spPr>
            <a:xfrm>
              <a:off x="7110804" y="4024455"/>
              <a:ext cx="3512500" cy="461665"/>
            </a:xfrm>
            <a:prstGeom prst="rect">
              <a:avLst/>
            </a:prstGeom>
            <a:noFill/>
          </p:spPr>
          <p:txBody>
            <a:bodyPr wrap="none" rtlCol="0">
              <a:spAutoFit/>
            </a:bodyPr>
            <a:lstStyle/>
            <a:p>
              <a:r>
                <a:rPr lang="es-MX" sz="2400" dirty="0">
                  <a:latin typeface="Arial Rounded MT Bold" panose="020F0704030504030204" pitchFamily="34" charset="0"/>
                </a:rPr>
                <a:t>Cantidad de Humedad</a:t>
              </a:r>
            </a:p>
          </p:txBody>
        </p:sp>
        <p:pic>
          <p:nvPicPr>
            <p:cNvPr id="20" name="Gráfico 19" descr="Agua">
              <a:extLst>
                <a:ext uri="{FF2B5EF4-FFF2-40B4-BE49-F238E27FC236}">
                  <a16:creationId xmlns:a16="http://schemas.microsoft.com/office/drawing/2014/main" id="{C0567F40-8622-3718-5D24-FEE79B20796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30203" y="4448523"/>
              <a:ext cx="696349" cy="696349"/>
            </a:xfrm>
            <a:prstGeom prst="rect">
              <a:avLst/>
            </a:prstGeom>
          </p:spPr>
        </p:pic>
      </p:grpSp>
    </p:spTree>
    <p:extLst>
      <p:ext uri="{BB962C8B-B14F-4D97-AF65-F5344CB8AC3E}">
        <p14:creationId xmlns:p14="http://schemas.microsoft.com/office/powerpoint/2010/main" val="92125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8C89A-2CC5-F6F7-2F6C-23A5CBE3E102}"/>
              </a:ext>
            </a:extLst>
          </p:cNvPr>
          <p:cNvSpPr>
            <a:spLocks noGrp="1"/>
          </p:cNvSpPr>
          <p:nvPr>
            <p:ph type="title"/>
          </p:nvPr>
        </p:nvSpPr>
        <p:spPr/>
        <p:txBody>
          <a:bodyPr/>
          <a:lstStyle/>
          <a:p>
            <a:r>
              <a:rPr lang="es-MX" dirty="0"/>
              <a:t>Sensor de presencia</a:t>
            </a:r>
          </a:p>
        </p:txBody>
      </p:sp>
      <p:sp>
        <p:nvSpPr>
          <p:cNvPr id="3" name="Marcador de contenido 2">
            <a:extLst>
              <a:ext uri="{FF2B5EF4-FFF2-40B4-BE49-F238E27FC236}">
                <a16:creationId xmlns:a16="http://schemas.microsoft.com/office/drawing/2014/main" id="{DAAE011F-1F60-40BA-8532-64312ED3E9C4}"/>
              </a:ext>
            </a:extLst>
          </p:cNvPr>
          <p:cNvSpPr>
            <a:spLocks noGrp="1"/>
          </p:cNvSpPr>
          <p:nvPr>
            <p:ph idx="1"/>
          </p:nvPr>
        </p:nvSpPr>
        <p:spPr/>
        <p:txBody>
          <a:bodyPr/>
          <a:lstStyle/>
          <a:p>
            <a:r>
              <a:rPr lang="es-MX" dirty="0"/>
              <a:t>Es un componente que contiene un emisor y un receptor infrarrojo. El emisor emite una luz infrarroja y el receptor detecta su reflejo al momento de acercar algún objeto. La patita marcada con </a:t>
            </a:r>
            <a:r>
              <a:rPr lang="es-MX" dirty="0" err="1"/>
              <a:t>GND</a:t>
            </a:r>
            <a:r>
              <a:rPr lang="es-MX" dirty="0"/>
              <a:t> es el negativo (-), el </a:t>
            </a:r>
            <a:r>
              <a:rPr lang="es-MX" dirty="0" err="1"/>
              <a:t>Vcc</a:t>
            </a:r>
            <a:r>
              <a:rPr lang="es-MX" dirty="0"/>
              <a:t> es el positivo (+), el D0 es la señal digital y el A0 es la señal analógica (valor de la distancia).</a:t>
            </a:r>
          </a:p>
        </p:txBody>
      </p:sp>
      <p:grpSp>
        <p:nvGrpSpPr>
          <p:cNvPr id="25" name="Grupo 24">
            <a:extLst>
              <a:ext uri="{FF2B5EF4-FFF2-40B4-BE49-F238E27FC236}">
                <a16:creationId xmlns:a16="http://schemas.microsoft.com/office/drawing/2014/main" id="{85441261-39A4-8959-2D0A-7D05A376BBFF}"/>
              </a:ext>
            </a:extLst>
          </p:cNvPr>
          <p:cNvGrpSpPr/>
          <p:nvPr/>
        </p:nvGrpSpPr>
        <p:grpSpPr>
          <a:xfrm>
            <a:off x="3644884" y="2857025"/>
            <a:ext cx="4902231" cy="3460974"/>
            <a:chOff x="3644884" y="2857025"/>
            <a:chExt cx="4902231" cy="3460974"/>
          </a:xfrm>
        </p:grpSpPr>
        <p:grpSp>
          <p:nvGrpSpPr>
            <p:cNvPr id="4" name="Grupo 3">
              <a:extLst>
                <a:ext uri="{FF2B5EF4-FFF2-40B4-BE49-F238E27FC236}">
                  <a16:creationId xmlns:a16="http://schemas.microsoft.com/office/drawing/2014/main" id="{21A1EA10-A517-5429-902F-3B25AA35AA81}"/>
                </a:ext>
              </a:extLst>
            </p:cNvPr>
            <p:cNvGrpSpPr/>
            <p:nvPr/>
          </p:nvGrpSpPr>
          <p:grpSpPr>
            <a:xfrm>
              <a:off x="4144189" y="2857025"/>
              <a:ext cx="3903621" cy="1586833"/>
              <a:chOff x="2693244" y="2184161"/>
              <a:chExt cx="5000009" cy="2032518"/>
            </a:xfrm>
          </p:grpSpPr>
          <p:grpSp>
            <p:nvGrpSpPr>
              <p:cNvPr id="5" name="Grupo 4">
                <a:extLst>
                  <a:ext uri="{FF2B5EF4-FFF2-40B4-BE49-F238E27FC236}">
                    <a16:creationId xmlns:a16="http://schemas.microsoft.com/office/drawing/2014/main" id="{20667BBC-5CE4-DC17-9172-D7B807A65F9A}"/>
                  </a:ext>
                </a:extLst>
              </p:cNvPr>
              <p:cNvGrpSpPr/>
              <p:nvPr/>
            </p:nvGrpSpPr>
            <p:grpSpPr>
              <a:xfrm rot="5400000">
                <a:off x="3787948" y="2326088"/>
                <a:ext cx="1440000" cy="1228146"/>
                <a:chOff x="2069385" y="2134084"/>
                <a:chExt cx="1440000" cy="1228146"/>
              </a:xfrm>
            </p:grpSpPr>
            <p:sp>
              <p:nvSpPr>
                <p:cNvPr id="14" name="Rectángulo 13">
                  <a:extLst>
                    <a:ext uri="{FF2B5EF4-FFF2-40B4-BE49-F238E27FC236}">
                      <a16:creationId xmlns:a16="http://schemas.microsoft.com/office/drawing/2014/main" id="{9292F191-ABB8-18E8-9171-0B39C570B00A}"/>
                    </a:ext>
                  </a:extLst>
                </p:cNvPr>
                <p:cNvSpPr/>
                <p:nvPr/>
              </p:nvSpPr>
              <p:spPr>
                <a:xfrm>
                  <a:off x="2069385" y="2786230"/>
                  <a:ext cx="1440000" cy="576000"/>
                </a:xfrm>
                <a:prstGeom prst="rect">
                  <a:avLst/>
                </a:prstGeom>
                <a:solidFill>
                  <a:schemeClr val="tx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cortadas 14">
                  <a:extLst>
                    <a:ext uri="{FF2B5EF4-FFF2-40B4-BE49-F238E27FC236}">
                      <a16:creationId xmlns:a16="http://schemas.microsoft.com/office/drawing/2014/main" id="{89FB3F92-0543-3E14-CBB9-5366A5688CC3}"/>
                    </a:ext>
                  </a:extLst>
                </p:cNvPr>
                <p:cNvSpPr/>
                <p:nvPr/>
              </p:nvSpPr>
              <p:spPr>
                <a:xfrm>
                  <a:off x="2069385" y="2498230"/>
                  <a:ext cx="1440000" cy="288000"/>
                </a:xfrm>
                <a:prstGeom prst="snip2SameRect">
                  <a:avLst>
                    <a:gd name="adj1" fmla="val 50000"/>
                    <a:gd name="adj2" fmla="val 0"/>
                  </a:avLst>
                </a:prstGeom>
                <a:solidFill>
                  <a:schemeClr val="tx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ACB9B933-6DA8-11EB-D38A-BDC90DF2181B}"/>
                    </a:ext>
                  </a:extLst>
                </p:cNvPr>
                <p:cNvSpPr/>
                <p:nvPr/>
              </p:nvSpPr>
              <p:spPr>
                <a:xfrm>
                  <a:off x="2753385" y="2134084"/>
                  <a:ext cx="72000" cy="360000"/>
                </a:xfrm>
                <a:prstGeom prst="rect">
                  <a:avLst/>
                </a:prstGeom>
                <a:solidFill>
                  <a:schemeClr val="tx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Diagrama de flujo: retraso 16">
                  <a:extLst>
                    <a:ext uri="{FF2B5EF4-FFF2-40B4-BE49-F238E27FC236}">
                      <a16:creationId xmlns:a16="http://schemas.microsoft.com/office/drawing/2014/main" id="{41136942-8953-F736-B4C1-68769221E7DF}"/>
                    </a:ext>
                  </a:extLst>
                </p:cNvPr>
                <p:cNvSpPr/>
                <p:nvPr/>
              </p:nvSpPr>
              <p:spPr>
                <a:xfrm rot="16200000">
                  <a:off x="2961335" y="2173169"/>
                  <a:ext cx="252000" cy="360000"/>
                </a:xfrm>
                <a:prstGeom prst="flowChartDela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Diagrama de flujo: retraso 17">
                  <a:extLst>
                    <a:ext uri="{FF2B5EF4-FFF2-40B4-BE49-F238E27FC236}">
                      <a16:creationId xmlns:a16="http://schemas.microsoft.com/office/drawing/2014/main" id="{73C2ABBB-854C-17CC-0E71-775CB30A444F}"/>
                    </a:ext>
                  </a:extLst>
                </p:cNvPr>
                <p:cNvSpPr/>
                <p:nvPr/>
              </p:nvSpPr>
              <p:spPr>
                <a:xfrm rot="16200000">
                  <a:off x="2364180" y="2174332"/>
                  <a:ext cx="252000" cy="360000"/>
                </a:xfrm>
                <a:prstGeom prst="flowChartDela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6" name="Gráfico 5" descr="Wi-Fi">
                <a:extLst>
                  <a:ext uri="{FF2B5EF4-FFF2-40B4-BE49-F238E27FC236}">
                    <a16:creationId xmlns:a16="http://schemas.microsoft.com/office/drawing/2014/main" id="{F9872718-0F68-B127-80B3-F68AB707933A}"/>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5139786" y="2970080"/>
                <a:ext cx="582406" cy="582406"/>
              </a:xfrm>
              <a:prstGeom prst="rect">
                <a:avLst/>
              </a:prstGeom>
            </p:spPr>
          </p:pic>
          <p:cxnSp>
            <p:nvCxnSpPr>
              <p:cNvPr id="7" name="Conector recto de flecha 6">
                <a:extLst>
                  <a:ext uri="{FF2B5EF4-FFF2-40B4-BE49-F238E27FC236}">
                    <a16:creationId xmlns:a16="http://schemas.microsoft.com/office/drawing/2014/main" id="{BB2A3AFB-FD49-56E5-DB16-F4890456C6FB}"/>
                  </a:ext>
                </a:extLst>
              </p:cNvPr>
              <p:cNvCxnSpPr>
                <a:cxnSpLocks/>
              </p:cNvCxnSpPr>
              <p:nvPr/>
            </p:nvCxnSpPr>
            <p:spPr>
              <a:xfrm>
                <a:off x="5733384" y="3265641"/>
                <a:ext cx="108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8" name="Gráfico 7" descr="Wi-Fi">
                <a:extLst>
                  <a:ext uri="{FF2B5EF4-FFF2-40B4-BE49-F238E27FC236}">
                    <a16:creationId xmlns:a16="http://schemas.microsoft.com/office/drawing/2014/main" id="{791AC1E0-1A19-D071-8D60-A5BEF80C739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6200000">
                <a:off x="5137259" y="2334777"/>
                <a:ext cx="582406" cy="582406"/>
              </a:xfrm>
              <a:prstGeom prst="rect">
                <a:avLst/>
              </a:prstGeom>
            </p:spPr>
          </p:pic>
          <p:cxnSp>
            <p:nvCxnSpPr>
              <p:cNvPr id="9" name="Conector recto de flecha 8">
                <a:extLst>
                  <a:ext uri="{FF2B5EF4-FFF2-40B4-BE49-F238E27FC236}">
                    <a16:creationId xmlns:a16="http://schemas.microsoft.com/office/drawing/2014/main" id="{FBCEC15B-486B-283F-B692-3BF27F214080}"/>
                  </a:ext>
                </a:extLst>
              </p:cNvPr>
              <p:cNvCxnSpPr>
                <a:cxnSpLocks/>
              </p:cNvCxnSpPr>
              <p:nvPr/>
            </p:nvCxnSpPr>
            <p:spPr>
              <a:xfrm flipH="1">
                <a:off x="5679451" y="2621563"/>
                <a:ext cx="108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 name="Grupo 9">
                <a:extLst>
                  <a:ext uri="{FF2B5EF4-FFF2-40B4-BE49-F238E27FC236}">
                    <a16:creationId xmlns:a16="http://schemas.microsoft.com/office/drawing/2014/main" id="{B68FD78A-F01C-1030-1E05-101575A6591D}"/>
                  </a:ext>
                </a:extLst>
              </p:cNvPr>
              <p:cNvGrpSpPr/>
              <p:nvPr/>
            </p:nvGrpSpPr>
            <p:grpSpPr>
              <a:xfrm>
                <a:off x="7104946" y="2184161"/>
                <a:ext cx="588307" cy="1439999"/>
                <a:chOff x="8990218" y="2818503"/>
                <a:chExt cx="900000" cy="2879999"/>
              </a:xfrm>
            </p:grpSpPr>
            <p:sp>
              <p:nvSpPr>
                <p:cNvPr id="12" name="Rectángulo: esquinas redondeadas 11">
                  <a:extLst>
                    <a:ext uri="{FF2B5EF4-FFF2-40B4-BE49-F238E27FC236}">
                      <a16:creationId xmlns:a16="http://schemas.microsoft.com/office/drawing/2014/main" id="{88E910AF-BB70-22BD-975D-CE048133E58B}"/>
                    </a:ext>
                  </a:extLst>
                </p:cNvPr>
                <p:cNvSpPr/>
                <p:nvPr/>
              </p:nvSpPr>
              <p:spPr>
                <a:xfrm>
                  <a:off x="8990218" y="2818503"/>
                  <a:ext cx="900000" cy="2879999"/>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p>
              </p:txBody>
            </p:sp>
            <p:sp>
              <p:nvSpPr>
                <p:cNvPr id="13" name="CuadroTexto 12">
                  <a:extLst>
                    <a:ext uri="{FF2B5EF4-FFF2-40B4-BE49-F238E27FC236}">
                      <a16:creationId xmlns:a16="http://schemas.microsoft.com/office/drawing/2014/main" id="{B1B34BEC-2B4B-06A3-C24D-A9366E2D37E7}"/>
                    </a:ext>
                  </a:extLst>
                </p:cNvPr>
                <p:cNvSpPr txBox="1"/>
                <p:nvPr/>
              </p:nvSpPr>
              <p:spPr>
                <a:xfrm rot="16200000">
                  <a:off x="8353649" y="3926807"/>
                  <a:ext cx="2173138" cy="663391"/>
                </a:xfrm>
                <a:prstGeom prst="rect">
                  <a:avLst/>
                </a:prstGeom>
                <a:noFill/>
              </p:spPr>
              <p:txBody>
                <a:bodyPr wrap="none" rtlCol="0">
                  <a:spAutoFit/>
                </a:bodyPr>
                <a:lstStyle/>
                <a:p>
                  <a:pPr algn="ctr"/>
                  <a:r>
                    <a:rPr lang="es-MX" sz="1600" dirty="0">
                      <a:latin typeface="Arial Rounded MT Bold" panose="020F0704030504030204" pitchFamily="34" charset="0"/>
                    </a:rPr>
                    <a:t>Objeto</a:t>
                  </a:r>
                </a:p>
              </p:txBody>
            </p:sp>
          </p:grpSp>
          <p:sp>
            <p:nvSpPr>
              <p:cNvPr id="11" name="Globo: línea doblada con barra de énfasis 10">
                <a:extLst>
                  <a:ext uri="{FF2B5EF4-FFF2-40B4-BE49-F238E27FC236}">
                    <a16:creationId xmlns:a16="http://schemas.microsoft.com/office/drawing/2014/main" id="{55C6ACC8-9696-86F2-9DBA-84C305DD800C}"/>
                  </a:ext>
                </a:extLst>
              </p:cNvPr>
              <p:cNvSpPr/>
              <p:nvPr/>
            </p:nvSpPr>
            <p:spPr>
              <a:xfrm>
                <a:off x="2693244" y="3872435"/>
                <a:ext cx="1737433" cy="344244"/>
              </a:xfrm>
              <a:prstGeom prst="accentCallout2">
                <a:avLst>
                  <a:gd name="adj1" fmla="val 51689"/>
                  <a:gd name="adj2" fmla="val 105369"/>
                  <a:gd name="adj3" fmla="val 51265"/>
                  <a:gd name="adj4" fmla="val 131456"/>
                  <a:gd name="adj5" fmla="val -88566"/>
                  <a:gd name="adj6" fmla="val 1531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400" dirty="0"/>
                  <a:t>Luz infrarroja</a:t>
                </a:r>
              </a:p>
            </p:txBody>
          </p:sp>
        </p:grpSp>
        <p:grpSp>
          <p:nvGrpSpPr>
            <p:cNvPr id="19" name="Grupo 18">
              <a:extLst>
                <a:ext uri="{FF2B5EF4-FFF2-40B4-BE49-F238E27FC236}">
                  <a16:creationId xmlns:a16="http://schemas.microsoft.com/office/drawing/2014/main" id="{6C0F1055-84BC-7623-8B46-E787B6E17CA0}"/>
                </a:ext>
              </a:extLst>
            </p:cNvPr>
            <p:cNvGrpSpPr/>
            <p:nvPr/>
          </p:nvGrpSpPr>
          <p:grpSpPr>
            <a:xfrm>
              <a:off x="3644884" y="4755671"/>
              <a:ext cx="4902231" cy="1562328"/>
              <a:chOff x="688092" y="4541644"/>
              <a:chExt cx="7005161" cy="2232526"/>
            </a:xfrm>
          </p:grpSpPr>
          <p:sp>
            <p:nvSpPr>
              <p:cNvPr id="20" name="Globo: línea doblada con barra de énfasis 19">
                <a:extLst>
                  <a:ext uri="{FF2B5EF4-FFF2-40B4-BE49-F238E27FC236}">
                    <a16:creationId xmlns:a16="http://schemas.microsoft.com/office/drawing/2014/main" id="{7EF88F4E-F0A7-7B07-D230-A68D2B510278}"/>
                  </a:ext>
                </a:extLst>
              </p:cNvPr>
              <p:cNvSpPr/>
              <p:nvPr/>
            </p:nvSpPr>
            <p:spPr>
              <a:xfrm>
                <a:off x="808383" y="4541644"/>
                <a:ext cx="1536470" cy="367121"/>
              </a:xfrm>
              <a:prstGeom prst="accentCallout2">
                <a:avLst>
                  <a:gd name="adj1" fmla="val 51689"/>
                  <a:gd name="adj2" fmla="val 105369"/>
                  <a:gd name="adj3" fmla="val 51265"/>
                  <a:gd name="adj4" fmla="val 131456"/>
                  <a:gd name="adj5" fmla="val 130365"/>
                  <a:gd name="adj6" fmla="val 17135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200" dirty="0"/>
                  <a:t>Positivo (+)</a:t>
                </a:r>
              </a:p>
            </p:txBody>
          </p:sp>
          <p:pic>
            <p:nvPicPr>
              <p:cNvPr id="21" name="Imagen 20" descr="Imagen que contiene rojo, reloj, señal&#10;&#10;Descripción generada automáticamente">
                <a:extLst>
                  <a:ext uri="{FF2B5EF4-FFF2-40B4-BE49-F238E27FC236}">
                    <a16:creationId xmlns:a16="http://schemas.microsoft.com/office/drawing/2014/main" id="{808D645B-4D29-94F3-C374-D92BE4D8262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29347" y="4701300"/>
                <a:ext cx="4363906" cy="1812130"/>
              </a:xfrm>
              <a:prstGeom prst="rect">
                <a:avLst/>
              </a:prstGeom>
            </p:spPr>
          </p:pic>
          <p:sp>
            <p:nvSpPr>
              <p:cNvPr id="22" name="Globo: línea doblada con barra de énfasis 21">
                <a:extLst>
                  <a:ext uri="{FF2B5EF4-FFF2-40B4-BE49-F238E27FC236}">
                    <a16:creationId xmlns:a16="http://schemas.microsoft.com/office/drawing/2014/main" id="{9AF21987-DE96-AE1C-542F-7C9779F1050F}"/>
                  </a:ext>
                </a:extLst>
              </p:cNvPr>
              <p:cNvSpPr/>
              <p:nvPr/>
            </p:nvSpPr>
            <p:spPr>
              <a:xfrm>
                <a:off x="808383" y="5170094"/>
                <a:ext cx="1536470" cy="344244"/>
              </a:xfrm>
              <a:prstGeom prst="accentCallout2">
                <a:avLst>
                  <a:gd name="adj1" fmla="val 51689"/>
                  <a:gd name="adj2" fmla="val 105369"/>
                  <a:gd name="adj3" fmla="val 51265"/>
                  <a:gd name="adj4" fmla="val 131456"/>
                  <a:gd name="adj5" fmla="val 80320"/>
                  <a:gd name="adj6" fmla="val 17441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100" dirty="0"/>
                  <a:t>Negativo (-)</a:t>
                </a:r>
              </a:p>
            </p:txBody>
          </p:sp>
          <p:sp>
            <p:nvSpPr>
              <p:cNvPr id="23" name="Globo: línea doblada con barra de énfasis 22">
                <a:extLst>
                  <a:ext uri="{FF2B5EF4-FFF2-40B4-BE49-F238E27FC236}">
                    <a16:creationId xmlns:a16="http://schemas.microsoft.com/office/drawing/2014/main" id="{FE3783CC-7C20-18DA-C814-92DE4085FF26}"/>
                  </a:ext>
                </a:extLst>
              </p:cNvPr>
              <p:cNvSpPr/>
              <p:nvPr/>
            </p:nvSpPr>
            <p:spPr>
              <a:xfrm>
                <a:off x="808383" y="5800010"/>
                <a:ext cx="1536470" cy="344244"/>
              </a:xfrm>
              <a:prstGeom prst="accentCallout2">
                <a:avLst>
                  <a:gd name="adj1" fmla="val 51689"/>
                  <a:gd name="adj2" fmla="val 105369"/>
                  <a:gd name="adj3" fmla="val 51265"/>
                  <a:gd name="adj4" fmla="val 131456"/>
                  <a:gd name="adj5" fmla="val 14876"/>
                  <a:gd name="adj6" fmla="val 16406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200" dirty="0"/>
                  <a:t>Señal digital</a:t>
                </a:r>
              </a:p>
            </p:txBody>
          </p:sp>
          <p:sp>
            <p:nvSpPr>
              <p:cNvPr id="24" name="Globo: línea doblada con barra de énfasis 23">
                <a:extLst>
                  <a:ext uri="{FF2B5EF4-FFF2-40B4-BE49-F238E27FC236}">
                    <a16:creationId xmlns:a16="http://schemas.microsoft.com/office/drawing/2014/main" id="{FD56D292-BC13-36C1-C125-7BF089C8BF7A}"/>
                  </a:ext>
                </a:extLst>
              </p:cNvPr>
              <p:cNvSpPr/>
              <p:nvPr/>
            </p:nvSpPr>
            <p:spPr>
              <a:xfrm>
                <a:off x="688092" y="6429926"/>
                <a:ext cx="1656761" cy="344244"/>
              </a:xfrm>
              <a:prstGeom prst="accentCallout2">
                <a:avLst>
                  <a:gd name="adj1" fmla="val 51689"/>
                  <a:gd name="adj2" fmla="val 105369"/>
                  <a:gd name="adj3" fmla="val 51265"/>
                  <a:gd name="adj4" fmla="val 131456"/>
                  <a:gd name="adj5" fmla="val -35169"/>
                  <a:gd name="adj6" fmla="val 15766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100" dirty="0"/>
                  <a:t>Señal analógica</a:t>
                </a:r>
              </a:p>
            </p:txBody>
          </p:sp>
        </p:grpSp>
      </p:grpSp>
    </p:spTree>
    <p:extLst>
      <p:ext uri="{BB962C8B-B14F-4D97-AF65-F5344CB8AC3E}">
        <p14:creationId xmlns:p14="http://schemas.microsoft.com/office/powerpoint/2010/main" val="261475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A1A15-8B3A-4871-AE94-C713E9A71D35}"/>
              </a:ext>
            </a:extLst>
          </p:cNvPr>
          <p:cNvSpPr>
            <a:spLocks noGrp="1"/>
          </p:cNvSpPr>
          <p:nvPr>
            <p:ph type="title"/>
          </p:nvPr>
        </p:nvSpPr>
        <p:spPr/>
        <p:txBody>
          <a:bodyPr/>
          <a:lstStyle/>
          <a:p>
            <a:r>
              <a:rPr lang="es-MX" dirty="0"/>
              <a:t>Potenciómetro </a:t>
            </a:r>
          </a:p>
        </p:txBody>
      </p:sp>
      <p:sp>
        <p:nvSpPr>
          <p:cNvPr id="3" name="Marcador de contenido 2">
            <a:extLst>
              <a:ext uri="{FF2B5EF4-FFF2-40B4-BE49-F238E27FC236}">
                <a16:creationId xmlns:a16="http://schemas.microsoft.com/office/drawing/2014/main" id="{7C436EB3-EE3E-4D36-E505-0B6C341FCD26}"/>
              </a:ext>
            </a:extLst>
          </p:cNvPr>
          <p:cNvSpPr>
            <a:spLocks noGrp="1"/>
          </p:cNvSpPr>
          <p:nvPr>
            <p:ph idx="1"/>
          </p:nvPr>
        </p:nvSpPr>
        <p:spPr/>
        <p:txBody>
          <a:bodyPr/>
          <a:lstStyle/>
          <a:p>
            <a:r>
              <a:rPr lang="es-MX" dirty="0"/>
              <a:t>Es una resistencia que varía al momento de hacer girar una perilla que se encuentra en la parte frontal del componente. Cuenta con tres patitas, las 2 del extremo funcionan como resistencia fija, y cualquiera del extremo conectada a la patita que está en medio funciona como resistencia variable.</a:t>
            </a:r>
          </a:p>
        </p:txBody>
      </p:sp>
      <p:sp>
        <p:nvSpPr>
          <p:cNvPr id="4" name="CuadroTexto 3">
            <a:extLst>
              <a:ext uri="{FF2B5EF4-FFF2-40B4-BE49-F238E27FC236}">
                <a16:creationId xmlns:a16="http://schemas.microsoft.com/office/drawing/2014/main" id="{7838BA97-B0E2-06A1-41D3-0E21A9D95BE6}"/>
              </a:ext>
            </a:extLst>
          </p:cNvPr>
          <p:cNvSpPr txBox="1"/>
          <p:nvPr/>
        </p:nvSpPr>
        <p:spPr>
          <a:xfrm>
            <a:off x="8963734" y="3633242"/>
            <a:ext cx="1452129" cy="461665"/>
          </a:xfrm>
          <a:prstGeom prst="rect">
            <a:avLst/>
          </a:prstGeom>
          <a:noFill/>
        </p:spPr>
        <p:txBody>
          <a:bodyPr wrap="none" rtlCol="0">
            <a:spAutoFit/>
          </a:bodyPr>
          <a:lstStyle/>
          <a:p>
            <a:r>
              <a:rPr lang="es-MX" sz="2400" dirty="0">
                <a:latin typeface="Arial Rounded MT Bold" panose="020F0704030504030204" pitchFamily="34" charset="0"/>
              </a:rPr>
              <a:t>Posición</a:t>
            </a:r>
          </a:p>
        </p:txBody>
      </p:sp>
      <p:grpSp>
        <p:nvGrpSpPr>
          <p:cNvPr id="5" name="Grupo 4">
            <a:extLst>
              <a:ext uri="{FF2B5EF4-FFF2-40B4-BE49-F238E27FC236}">
                <a16:creationId xmlns:a16="http://schemas.microsoft.com/office/drawing/2014/main" id="{FF56B86A-B752-7EEA-5771-63A5428243D5}"/>
              </a:ext>
            </a:extLst>
          </p:cNvPr>
          <p:cNvGrpSpPr/>
          <p:nvPr/>
        </p:nvGrpSpPr>
        <p:grpSpPr>
          <a:xfrm>
            <a:off x="1525117" y="3429000"/>
            <a:ext cx="6102054" cy="1885174"/>
            <a:chOff x="470867" y="2886856"/>
            <a:chExt cx="6102054" cy="1885174"/>
          </a:xfrm>
        </p:grpSpPr>
        <p:sp>
          <p:nvSpPr>
            <p:cNvPr id="6" name="Globo: línea doblada con barra de énfasis 5">
              <a:extLst>
                <a:ext uri="{FF2B5EF4-FFF2-40B4-BE49-F238E27FC236}">
                  <a16:creationId xmlns:a16="http://schemas.microsoft.com/office/drawing/2014/main" id="{9D328A56-0591-D056-1070-CB6B10E2D2E6}"/>
                </a:ext>
              </a:extLst>
            </p:cNvPr>
            <p:cNvSpPr/>
            <p:nvPr/>
          </p:nvSpPr>
          <p:spPr>
            <a:xfrm>
              <a:off x="470867" y="2886856"/>
              <a:ext cx="1300000" cy="344244"/>
            </a:xfrm>
            <a:prstGeom prst="accentCallout2">
              <a:avLst>
                <a:gd name="adj1" fmla="val 51689"/>
                <a:gd name="adj2" fmla="val 105369"/>
                <a:gd name="adj3" fmla="val 51265"/>
                <a:gd name="adj4" fmla="val 131456"/>
                <a:gd name="adj5" fmla="val 148934"/>
                <a:gd name="adj6" fmla="val 18784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Positivo (+)</a:t>
              </a:r>
            </a:p>
          </p:txBody>
        </p:sp>
        <p:sp>
          <p:nvSpPr>
            <p:cNvPr id="7" name="Globo: línea doblada con barra de énfasis 6">
              <a:extLst>
                <a:ext uri="{FF2B5EF4-FFF2-40B4-BE49-F238E27FC236}">
                  <a16:creationId xmlns:a16="http://schemas.microsoft.com/office/drawing/2014/main" id="{29197017-CA4D-4A3D-B003-8C20547DDA1D}"/>
                </a:ext>
              </a:extLst>
            </p:cNvPr>
            <p:cNvSpPr/>
            <p:nvPr/>
          </p:nvSpPr>
          <p:spPr>
            <a:xfrm>
              <a:off x="470867" y="3657321"/>
              <a:ext cx="1300000" cy="344244"/>
            </a:xfrm>
            <a:prstGeom prst="accentCallout2">
              <a:avLst>
                <a:gd name="adj1" fmla="val 51689"/>
                <a:gd name="adj2" fmla="val 105369"/>
                <a:gd name="adj3" fmla="val 51265"/>
                <a:gd name="adj4" fmla="val 131456"/>
                <a:gd name="adj5" fmla="val 52059"/>
                <a:gd name="adj6" fmla="val 18453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Medición</a:t>
              </a:r>
            </a:p>
          </p:txBody>
        </p:sp>
        <p:sp>
          <p:nvSpPr>
            <p:cNvPr id="8" name="Globo: línea doblada con barra de énfasis 7">
              <a:extLst>
                <a:ext uri="{FF2B5EF4-FFF2-40B4-BE49-F238E27FC236}">
                  <a16:creationId xmlns:a16="http://schemas.microsoft.com/office/drawing/2014/main" id="{E5B2CD6F-37D5-2D1C-1A33-A2402285286A}"/>
                </a:ext>
              </a:extLst>
            </p:cNvPr>
            <p:cNvSpPr/>
            <p:nvPr/>
          </p:nvSpPr>
          <p:spPr>
            <a:xfrm>
              <a:off x="470867" y="4427786"/>
              <a:ext cx="1300000" cy="344244"/>
            </a:xfrm>
            <a:prstGeom prst="accentCallout2">
              <a:avLst>
                <a:gd name="adj1" fmla="val 51689"/>
                <a:gd name="adj2" fmla="val 105369"/>
                <a:gd name="adj3" fmla="val 51265"/>
                <a:gd name="adj4" fmla="val 131456"/>
                <a:gd name="adj5" fmla="val -41691"/>
                <a:gd name="adj6" fmla="val 18867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Negativo (-)</a:t>
              </a:r>
            </a:p>
          </p:txBody>
        </p:sp>
        <p:pic>
          <p:nvPicPr>
            <p:cNvPr id="9" name="Imagen 8">
              <a:extLst>
                <a:ext uri="{FF2B5EF4-FFF2-40B4-BE49-F238E27FC236}">
                  <a16:creationId xmlns:a16="http://schemas.microsoft.com/office/drawing/2014/main" id="{42757652-03F3-3B2C-0925-2478C3163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882300" y="2027619"/>
              <a:ext cx="1759689" cy="3621553"/>
            </a:xfrm>
            <a:prstGeom prst="rect">
              <a:avLst/>
            </a:prstGeom>
          </p:spPr>
        </p:pic>
      </p:grpSp>
      <p:pic>
        <p:nvPicPr>
          <p:cNvPr id="10" name="Imagen 9">
            <a:extLst>
              <a:ext uri="{FF2B5EF4-FFF2-40B4-BE49-F238E27FC236}">
                <a16:creationId xmlns:a16="http://schemas.microsoft.com/office/drawing/2014/main" id="{6A4CA28C-7B20-AC4C-D788-28B5CAAE7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126" y="4199465"/>
            <a:ext cx="1222853" cy="1219267"/>
          </a:xfrm>
          <a:prstGeom prst="rect">
            <a:avLst/>
          </a:prstGeom>
        </p:spPr>
      </p:pic>
    </p:spTree>
    <p:extLst>
      <p:ext uri="{BB962C8B-B14F-4D97-AF65-F5344CB8AC3E}">
        <p14:creationId xmlns:p14="http://schemas.microsoft.com/office/powerpoint/2010/main" val="361335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D13A7-3DEC-9C53-BCD7-5AA342599FD1}"/>
              </a:ext>
            </a:extLst>
          </p:cNvPr>
          <p:cNvSpPr>
            <a:spLocks noGrp="1"/>
          </p:cNvSpPr>
          <p:nvPr>
            <p:ph type="title"/>
          </p:nvPr>
        </p:nvSpPr>
        <p:spPr/>
        <p:txBody>
          <a:bodyPr/>
          <a:lstStyle/>
          <a:p>
            <a:r>
              <a:rPr lang="es-MX" dirty="0"/>
              <a:t>Contenido </a:t>
            </a:r>
          </a:p>
        </p:txBody>
      </p:sp>
      <p:sp>
        <p:nvSpPr>
          <p:cNvPr id="3" name="Marcador de contenido 2">
            <a:extLst>
              <a:ext uri="{FF2B5EF4-FFF2-40B4-BE49-F238E27FC236}">
                <a16:creationId xmlns:a16="http://schemas.microsoft.com/office/drawing/2014/main" id="{43DCA2D2-F867-8288-8F40-1352CBE5B80F}"/>
              </a:ext>
            </a:extLst>
          </p:cNvPr>
          <p:cNvSpPr>
            <a:spLocks noGrp="1"/>
          </p:cNvSpPr>
          <p:nvPr>
            <p:ph idx="1"/>
          </p:nvPr>
        </p:nvSpPr>
        <p:spPr/>
        <p:txBody>
          <a:bodyPr>
            <a:normAutofit/>
          </a:bodyPr>
          <a:lstStyle/>
          <a:p>
            <a:pPr marL="457200" indent="-457200">
              <a:buFont typeface="+mj-lt"/>
              <a:buAutoNum type="arabicPeriod"/>
            </a:pPr>
            <a:r>
              <a:rPr lang="es-MX" sz="2800" dirty="0"/>
              <a:t>Aprendizaje</a:t>
            </a:r>
          </a:p>
          <a:p>
            <a:pPr marL="457200" indent="-457200">
              <a:buFont typeface="+mj-lt"/>
              <a:buAutoNum type="arabicPeriod"/>
            </a:pPr>
            <a:r>
              <a:rPr lang="es-MX" sz="2800" dirty="0"/>
              <a:t>Introducción </a:t>
            </a:r>
          </a:p>
          <a:p>
            <a:pPr marL="457200" indent="-457200">
              <a:buFont typeface="+mj-lt"/>
              <a:buAutoNum type="arabicPeriod"/>
            </a:pPr>
            <a:r>
              <a:rPr lang="es-MX" sz="2800" dirty="0"/>
              <a:t>Componentes </a:t>
            </a:r>
          </a:p>
          <a:p>
            <a:pPr marL="457200" indent="-457200">
              <a:buFont typeface="+mj-lt"/>
              <a:buAutoNum type="arabicPeriod"/>
            </a:pPr>
            <a:endParaRPr lang="es-MX" sz="2800" dirty="0"/>
          </a:p>
        </p:txBody>
      </p:sp>
    </p:spTree>
    <p:extLst>
      <p:ext uri="{BB962C8B-B14F-4D97-AF65-F5344CB8AC3E}">
        <p14:creationId xmlns:p14="http://schemas.microsoft.com/office/powerpoint/2010/main" val="3092781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2300A-C147-A043-E363-9EFB1815C82E}"/>
              </a:ext>
            </a:extLst>
          </p:cNvPr>
          <p:cNvSpPr>
            <a:spLocks noGrp="1"/>
          </p:cNvSpPr>
          <p:nvPr>
            <p:ph type="title"/>
          </p:nvPr>
        </p:nvSpPr>
        <p:spPr/>
        <p:txBody>
          <a:bodyPr/>
          <a:lstStyle/>
          <a:p>
            <a:r>
              <a:rPr lang="es-MX" dirty="0"/>
              <a:t>Módulo control de motores</a:t>
            </a:r>
          </a:p>
        </p:txBody>
      </p:sp>
      <p:sp>
        <p:nvSpPr>
          <p:cNvPr id="3" name="Marcador de contenido 2">
            <a:extLst>
              <a:ext uri="{FF2B5EF4-FFF2-40B4-BE49-F238E27FC236}">
                <a16:creationId xmlns:a16="http://schemas.microsoft.com/office/drawing/2014/main" id="{90A53807-9CB1-9979-6B75-FBF5BC1AFC2D}"/>
              </a:ext>
            </a:extLst>
          </p:cNvPr>
          <p:cNvSpPr>
            <a:spLocks noGrp="1"/>
          </p:cNvSpPr>
          <p:nvPr>
            <p:ph idx="1"/>
          </p:nvPr>
        </p:nvSpPr>
        <p:spPr/>
        <p:txBody>
          <a:bodyPr/>
          <a:lstStyle/>
          <a:p>
            <a:r>
              <a:rPr lang="es-MX" dirty="0"/>
              <a:t>Es un módulo que permite controlar el sentido y velocidad de giro de motores de corriente directa. Posee terminales de alimentación, control y conexión de 2 motores.</a:t>
            </a:r>
          </a:p>
        </p:txBody>
      </p:sp>
      <p:pic>
        <p:nvPicPr>
          <p:cNvPr id="5" name="Imagen 4" descr="Un conjunto de letras negras en un fondo negro&#10;&#10;Descripción generada automáticamente con confianza media">
            <a:extLst>
              <a:ext uri="{FF2B5EF4-FFF2-40B4-BE49-F238E27FC236}">
                <a16:creationId xmlns:a16="http://schemas.microsoft.com/office/drawing/2014/main" id="{EFD72A89-F0CE-C87D-C698-6AA9BA4BC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16" y="2530059"/>
            <a:ext cx="11489168" cy="3338237"/>
          </a:xfrm>
          <a:prstGeom prst="rect">
            <a:avLst/>
          </a:prstGeom>
        </p:spPr>
      </p:pic>
    </p:spTree>
    <p:extLst>
      <p:ext uri="{BB962C8B-B14F-4D97-AF65-F5344CB8AC3E}">
        <p14:creationId xmlns:p14="http://schemas.microsoft.com/office/powerpoint/2010/main" val="176210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5CBFF-70D1-9194-F4DD-A0603205FF3D}"/>
              </a:ext>
            </a:extLst>
          </p:cNvPr>
          <p:cNvSpPr>
            <a:spLocks noGrp="1"/>
          </p:cNvSpPr>
          <p:nvPr>
            <p:ph type="title"/>
          </p:nvPr>
        </p:nvSpPr>
        <p:spPr/>
        <p:txBody>
          <a:bodyPr/>
          <a:lstStyle/>
          <a:p>
            <a:r>
              <a:rPr lang="es-MX" dirty="0"/>
              <a:t>Aprendizaje </a:t>
            </a:r>
          </a:p>
        </p:txBody>
      </p:sp>
      <p:sp>
        <p:nvSpPr>
          <p:cNvPr id="3" name="Marcador de contenido 2">
            <a:extLst>
              <a:ext uri="{FF2B5EF4-FFF2-40B4-BE49-F238E27FC236}">
                <a16:creationId xmlns:a16="http://schemas.microsoft.com/office/drawing/2014/main" id="{264FB597-8ACA-2400-569F-76C59C42C207}"/>
              </a:ext>
            </a:extLst>
          </p:cNvPr>
          <p:cNvSpPr>
            <a:spLocks noGrp="1"/>
          </p:cNvSpPr>
          <p:nvPr>
            <p:ph idx="1"/>
          </p:nvPr>
        </p:nvSpPr>
        <p:spPr/>
        <p:txBody>
          <a:bodyPr/>
          <a:lstStyle/>
          <a:p>
            <a:r>
              <a:rPr lang="es-MX" dirty="0"/>
              <a:t>Comprender el funcionamiento de los componentes electrónicos del kit de Educatrónica 3.</a:t>
            </a:r>
          </a:p>
        </p:txBody>
      </p:sp>
    </p:spTree>
    <p:extLst>
      <p:ext uri="{BB962C8B-B14F-4D97-AF65-F5344CB8AC3E}">
        <p14:creationId xmlns:p14="http://schemas.microsoft.com/office/powerpoint/2010/main" val="96262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18E6B-854A-8315-A111-ED7CB2F092F3}"/>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612E5F47-B76D-1E2B-26BC-15C5EF5A08FC}"/>
              </a:ext>
            </a:extLst>
          </p:cNvPr>
          <p:cNvSpPr>
            <a:spLocks noGrp="1"/>
          </p:cNvSpPr>
          <p:nvPr>
            <p:ph idx="1"/>
          </p:nvPr>
        </p:nvSpPr>
        <p:spPr/>
        <p:txBody>
          <a:bodyPr>
            <a:normAutofit fontScale="62500" lnSpcReduction="20000"/>
          </a:bodyPr>
          <a:lstStyle/>
          <a:p>
            <a:r>
              <a:rPr lang="es-MX" dirty="0"/>
              <a:t>¿Conocían algún componente?, ¿Dónde los han visto?, ¿Para qué se pudieran utilizar?</a:t>
            </a:r>
          </a:p>
          <a:p>
            <a:endParaRPr lang="es-MX" dirty="0"/>
          </a:p>
          <a:p>
            <a:pPr marL="0" indent="0">
              <a:buNone/>
            </a:pPr>
            <a:r>
              <a:rPr lang="es-MX" dirty="0"/>
              <a:t>Arduino (1): </a:t>
            </a:r>
            <a:r>
              <a:rPr lang="es-MX" dirty="0">
                <a:hlinkClick r:id="rId2"/>
              </a:rPr>
              <a:t>https://www.youtube.com/watch?v=AJy70uNDocU</a:t>
            </a:r>
            <a:endParaRPr lang="es-MX" dirty="0"/>
          </a:p>
          <a:p>
            <a:pPr marL="0" indent="0">
              <a:buNone/>
            </a:pPr>
            <a:r>
              <a:rPr lang="es-MX" dirty="0"/>
              <a:t>Arduino (2): </a:t>
            </a:r>
            <a:r>
              <a:rPr lang="es-MX" dirty="0">
                <a:hlinkClick r:id="rId3"/>
              </a:rPr>
              <a:t>https://www.youtube.com/watch?v=MSuF-fMnwHc</a:t>
            </a:r>
            <a:endParaRPr lang="es-MX" dirty="0"/>
          </a:p>
          <a:p>
            <a:pPr marL="0" indent="0">
              <a:buNone/>
            </a:pPr>
            <a:r>
              <a:rPr lang="es-MX" dirty="0"/>
              <a:t>Placa de pruebas: </a:t>
            </a:r>
            <a:r>
              <a:rPr lang="es-MX" dirty="0">
                <a:hlinkClick r:id="rId4"/>
              </a:rPr>
              <a:t>https://www.youtube.com/watch?v=ulsv7uxDZoc</a:t>
            </a:r>
            <a:endParaRPr lang="es-MX" dirty="0"/>
          </a:p>
          <a:p>
            <a:pPr marL="0" indent="0">
              <a:buNone/>
            </a:pPr>
            <a:r>
              <a:rPr lang="es-MX" dirty="0"/>
              <a:t>Cable eléctrico: </a:t>
            </a:r>
            <a:r>
              <a:rPr lang="es-MX" dirty="0">
                <a:hlinkClick r:id="rId5"/>
              </a:rPr>
              <a:t>https://www.youtube.com/watch?v=pgnBf0KV7aU</a:t>
            </a:r>
            <a:endParaRPr lang="es-MX" dirty="0"/>
          </a:p>
          <a:p>
            <a:pPr marL="0" indent="0">
              <a:buNone/>
            </a:pPr>
            <a:r>
              <a:rPr lang="es-MX" dirty="0"/>
              <a:t>Botón pulsador: </a:t>
            </a:r>
            <a:r>
              <a:rPr lang="es-MX" dirty="0">
                <a:hlinkClick r:id="rId6"/>
              </a:rPr>
              <a:t>https://www.youtube.com/watch?v=FeRpuFDRWkY</a:t>
            </a:r>
            <a:endParaRPr lang="es-MX" dirty="0"/>
          </a:p>
          <a:p>
            <a:pPr marL="0" indent="0">
              <a:buNone/>
            </a:pPr>
            <a:r>
              <a:rPr lang="es-MX" dirty="0"/>
              <a:t>Resistencia: </a:t>
            </a:r>
            <a:r>
              <a:rPr lang="es-MX" dirty="0">
                <a:hlinkClick r:id="rId7"/>
              </a:rPr>
              <a:t>https://www.youtube.com/watch?v=MGWKX9Jf6oE</a:t>
            </a:r>
            <a:endParaRPr lang="es-MX" dirty="0"/>
          </a:p>
          <a:p>
            <a:pPr marL="0" indent="0">
              <a:buNone/>
            </a:pPr>
            <a:r>
              <a:rPr lang="es-MX" dirty="0"/>
              <a:t>LED: </a:t>
            </a:r>
            <a:r>
              <a:rPr lang="es-MX" dirty="0">
                <a:hlinkClick r:id="rId8"/>
              </a:rPr>
              <a:t>https://www.youtube.com/watch?v=dUNmgquwAI4</a:t>
            </a:r>
            <a:endParaRPr lang="es-MX" dirty="0"/>
          </a:p>
          <a:p>
            <a:pPr marL="0" indent="0">
              <a:buNone/>
            </a:pPr>
            <a:r>
              <a:rPr lang="es-MX" dirty="0"/>
              <a:t>Zumbador: </a:t>
            </a:r>
            <a:r>
              <a:rPr lang="es-MX" dirty="0">
                <a:hlinkClick r:id="rId9"/>
              </a:rPr>
              <a:t>https://www.youtube.com/watch?v=2eTb9IOMV_0</a:t>
            </a:r>
            <a:endParaRPr lang="es-MX" dirty="0"/>
          </a:p>
          <a:p>
            <a:pPr marL="0" indent="0">
              <a:buNone/>
            </a:pPr>
            <a:r>
              <a:rPr lang="es-MX" dirty="0"/>
              <a:t>Servomotor: </a:t>
            </a:r>
            <a:r>
              <a:rPr lang="es-MX" dirty="0">
                <a:hlinkClick r:id="rId10"/>
              </a:rPr>
              <a:t>https://www.youtube.com/watch?v=klN_oYXwtsY</a:t>
            </a:r>
            <a:endParaRPr lang="es-MX" dirty="0"/>
          </a:p>
          <a:p>
            <a:pPr marL="0" indent="0">
              <a:buNone/>
            </a:pPr>
            <a:r>
              <a:rPr lang="es-MX" dirty="0"/>
              <a:t>Motor de DC: </a:t>
            </a:r>
            <a:r>
              <a:rPr lang="es-MX" dirty="0">
                <a:hlinkClick r:id="rId11"/>
              </a:rPr>
              <a:t>https://www.youtube.com/watch?v=gTCfcGW_mWs</a:t>
            </a:r>
            <a:endParaRPr lang="es-MX" dirty="0"/>
          </a:p>
          <a:p>
            <a:pPr marL="0" indent="0">
              <a:buNone/>
            </a:pPr>
            <a:r>
              <a:rPr lang="es-MX" dirty="0"/>
              <a:t>Sensor de luz: </a:t>
            </a:r>
            <a:r>
              <a:rPr lang="es-MX" dirty="0">
                <a:hlinkClick r:id="rId12"/>
              </a:rPr>
              <a:t>https://www.youtube.com/watch?v=1vWbqf7cHLg</a:t>
            </a:r>
            <a:endParaRPr lang="es-MX" dirty="0"/>
          </a:p>
          <a:p>
            <a:pPr marL="0" indent="0">
              <a:buNone/>
            </a:pPr>
            <a:r>
              <a:rPr lang="es-MX" dirty="0"/>
              <a:t>Sensor de distancia: </a:t>
            </a:r>
            <a:r>
              <a:rPr lang="es-MX" dirty="0">
                <a:hlinkClick r:id="rId13"/>
              </a:rPr>
              <a:t>https://www.youtube.com/watch?v=FbBySM0M_c0</a:t>
            </a:r>
            <a:endParaRPr lang="es-MX" dirty="0"/>
          </a:p>
          <a:p>
            <a:pPr marL="0" indent="0">
              <a:buNone/>
            </a:pPr>
            <a:r>
              <a:rPr lang="es-MX" dirty="0"/>
              <a:t>Sensor de lluvia: </a:t>
            </a:r>
            <a:r>
              <a:rPr lang="es-MX" dirty="0">
                <a:hlinkClick r:id="rId14"/>
              </a:rPr>
              <a:t>https://www.youtube.com/watch?v=GNljQ6049xs</a:t>
            </a:r>
            <a:endParaRPr lang="es-MX" dirty="0"/>
          </a:p>
          <a:p>
            <a:pPr marL="0" indent="0">
              <a:buNone/>
            </a:pPr>
            <a:r>
              <a:rPr lang="es-MX" dirty="0"/>
              <a:t>Potenciómetro: </a:t>
            </a:r>
            <a:r>
              <a:rPr lang="es-MX" dirty="0">
                <a:hlinkClick r:id="rId15"/>
              </a:rPr>
              <a:t>https://www.youtube.com/watch?v=sBGNyhlorfo</a:t>
            </a:r>
            <a:endParaRPr lang="es-MX" dirty="0"/>
          </a:p>
          <a:p>
            <a:pPr marL="0" indent="0">
              <a:buNone/>
            </a:pPr>
            <a:r>
              <a:rPr lang="es-MX" dirty="0"/>
              <a:t>Controlador de motores: </a:t>
            </a:r>
            <a:r>
              <a:rPr lang="es-MX" dirty="0">
                <a:hlinkClick r:id="rId16"/>
              </a:rPr>
              <a:t>https://www.youtube.com/watch?v=c0L4gNKwjRw</a:t>
            </a:r>
            <a:endParaRPr lang="es-MX" dirty="0"/>
          </a:p>
          <a:p>
            <a:pPr marL="0" indent="0">
              <a:buNone/>
            </a:pPr>
            <a:r>
              <a:rPr lang="es-MX" dirty="0"/>
              <a:t>Motorreductor: </a:t>
            </a:r>
            <a:r>
              <a:rPr lang="es-MX" dirty="0">
                <a:hlinkClick r:id="rId17"/>
              </a:rPr>
              <a:t>https://www.youtube.com/watch?v=sFv9Su5vvm8</a:t>
            </a:r>
            <a:endParaRPr lang="es-MX" dirty="0"/>
          </a:p>
          <a:p>
            <a:pPr marL="0" indent="0">
              <a:buNone/>
            </a:pPr>
            <a:endParaRPr lang="es-MX" dirty="0"/>
          </a:p>
          <a:p>
            <a:pPr marL="0" indent="0">
              <a:buNone/>
            </a:pPr>
            <a:endParaRPr lang="es-MX" dirty="0"/>
          </a:p>
          <a:p>
            <a:pPr marL="0" indent="0">
              <a:buNone/>
            </a:pPr>
            <a:endParaRPr lang="es-MX" dirty="0"/>
          </a:p>
          <a:p>
            <a:endParaRPr lang="es-MX" dirty="0"/>
          </a:p>
        </p:txBody>
      </p:sp>
    </p:spTree>
    <p:extLst>
      <p:ext uri="{BB962C8B-B14F-4D97-AF65-F5344CB8AC3E}">
        <p14:creationId xmlns:p14="http://schemas.microsoft.com/office/powerpoint/2010/main" val="83413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E8E31-5342-62C0-A384-EE97BDA9E24E}"/>
              </a:ext>
            </a:extLst>
          </p:cNvPr>
          <p:cNvSpPr>
            <a:spLocks noGrp="1"/>
          </p:cNvSpPr>
          <p:nvPr>
            <p:ph type="title"/>
          </p:nvPr>
        </p:nvSpPr>
        <p:spPr/>
        <p:txBody>
          <a:bodyPr/>
          <a:lstStyle/>
          <a:p>
            <a:r>
              <a:rPr lang="es-MX" dirty="0"/>
              <a:t>Arduino </a:t>
            </a:r>
          </a:p>
        </p:txBody>
      </p:sp>
      <p:sp>
        <p:nvSpPr>
          <p:cNvPr id="3" name="Marcador de contenido 2">
            <a:extLst>
              <a:ext uri="{FF2B5EF4-FFF2-40B4-BE49-F238E27FC236}">
                <a16:creationId xmlns:a16="http://schemas.microsoft.com/office/drawing/2014/main" id="{EECC6ACB-B937-349D-2567-7B2C16A0FC51}"/>
              </a:ext>
            </a:extLst>
          </p:cNvPr>
          <p:cNvSpPr>
            <a:spLocks noGrp="1"/>
          </p:cNvSpPr>
          <p:nvPr>
            <p:ph idx="1"/>
          </p:nvPr>
        </p:nvSpPr>
        <p:spPr/>
        <p:txBody>
          <a:bodyPr/>
          <a:lstStyle/>
          <a:p>
            <a:r>
              <a:rPr lang="es-MX" dirty="0"/>
              <a:t>Arduino puede sentir el entorno mediante la recepción de entradas desde una variedad de sensores y puede afectar a su alrededor mediante el control de luces, motores, zumbadores y otros artefactos.</a:t>
            </a:r>
          </a:p>
          <a:p>
            <a:r>
              <a:rPr lang="es-MX" dirty="0"/>
              <a:t>El programa que se carga en la tarjeta es el que decide qué es lo que se va a hacer con la información obtenida de los sensores, la cual puede ser utilizada para controlar una gran diversidad de dispositivos.</a:t>
            </a:r>
          </a:p>
          <a:p>
            <a:endParaRPr lang="es-MX" dirty="0"/>
          </a:p>
        </p:txBody>
      </p:sp>
      <p:grpSp>
        <p:nvGrpSpPr>
          <p:cNvPr id="5" name="Grupo 4">
            <a:extLst>
              <a:ext uri="{FF2B5EF4-FFF2-40B4-BE49-F238E27FC236}">
                <a16:creationId xmlns:a16="http://schemas.microsoft.com/office/drawing/2014/main" id="{79F31433-EE08-CCA2-4527-E9B8E6703CD3}"/>
              </a:ext>
            </a:extLst>
          </p:cNvPr>
          <p:cNvGrpSpPr/>
          <p:nvPr/>
        </p:nvGrpSpPr>
        <p:grpSpPr>
          <a:xfrm>
            <a:off x="406642" y="3653851"/>
            <a:ext cx="11090633" cy="2245554"/>
            <a:chOff x="156603" y="1258256"/>
            <a:chExt cx="11090633" cy="2245554"/>
          </a:xfrm>
        </p:grpSpPr>
        <p:pic>
          <p:nvPicPr>
            <p:cNvPr id="6" name="Imagen 5">
              <a:extLst>
                <a:ext uri="{FF2B5EF4-FFF2-40B4-BE49-F238E27FC236}">
                  <a16:creationId xmlns:a16="http://schemas.microsoft.com/office/drawing/2014/main" id="{5A5755B3-16EC-67AC-9DF8-D7CA8F75B6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15566" y="1258256"/>
              <a:ext cx="2245556" cy="2245554"/>
            </a:xfrm>
            <a:prstGeom prst="rect">
              <a:avLst/>
            </a:prstGeom>
          </p:spPr>
        </p:pic>
        <p:sp>
          <p:nvSpPr>
            <p:cNvPr id="7" name="CuadroTexto 6">
              <a:extLst>
                <a:ext uri="{FF2B5EF4-FFF2-40B4-BE49-F238E27FC236}">
                  <a16:creationId xmlns:a16="http://schemas.microsoft.com/office/drawing/2014/main" id="{9DF147A0-315B-28B5-D5B3-04A3399EA88A}"/>
                </a:ext>
              </a:extLst>
            </p:cNvPr>
            <p:cNvSpPr txBox="1"/>
            <p:nvPr/>
          </p:nvSpPr>
          <p:spPr>
            <a:xfrm>
              <a:off x="156603" y="1780868"/>
              <a:ext cx="2724913" cy="1200329"/>
            </a:xfrm>
            <a:prstGeom prst="rect">
              <a:avLst/>
            </a:prstGeom>
            <a:noFill/>
          </p:spPr>
          <p:txBody>
            <a:bodyPr wrap="none" rtlCol="0">
              <a:spAutoFit/>
            </a:bodyPr>
            <a:lstStyle/>
            <a:p>
              <a:pPr algn="ctr"/>
              <a:r>
                <a:rPr lang="es-MX" sz="2400" dirty="0">
                  <a:solidFill>
                    <a:srgbClr val="00B050"/>
                  </a:solidFill>
                  <a:latin typeface="Arial Rounded MT Bold" panose="020F0704030504030204" pitchFamily="34" charset="0"/>
                </a:rPr>
                <a:t>Sensores envían </a:t>
              </a:r>
            </a:p>
            <a:p>
              <a:pPr algn="ctr"/>
              <a:r>
                <a:rPr lang="es-MX" sz="2400" dirty="0">
                  <a:solidFill>
                    <a:srgbClr val="00B050"/>
                  </a:solidFill>
                  <a:latin typeface="Arial Rounded MT Bold" panose="020F0704030504030204" pitchFamily="34" charset="0"/>
                </a:rPr>
                <a:t>señales </a:t>
              </a:r>
            </a:p>
            <a:p>
              <a:pPr algn="ctr"/>
              <a:r>
                <a:rPr lang="es-MX" sz="2400" dirty="0">
                  <a:solidFill>
                    <a:srgbClr val="00B050"/>
                  </a:solidFill>
                  <a:latin typeface="Arial Rounded MT Bold" panose="020F0704030504030204" pitchFamily="34" charset="0"/>
                </a:rPr>
                <a:t>(información)</a:t>
              </a:r>
            </a:p>
          </p:txBody>
        </p:sp>
        <p:sp>
          <p:nvSpPr>
            <p:cNvPr id="8" name="CuadroTexto 7">
              <a:extLst>
                <a:ext uri="{FF2B5EF4-FFF2-40B4-BE49-F238E27FC236}">
                  <a16:creationId xmlns:a16="http://schemas.microsoft.com/office/drawing/2014/main" id="{0B6EA1FC-0DD9-34F5-1B33-6AEA48F9B75A}"/>
                </a:ext>
              </a:extLst>
            </p:cNvPr>
            <p:cNvSpPr txBox="1"/>
            <p:nvPr/>
          </p:nvSpPr>
          <p:spPr>
            <a:xfrm>
              <a:off x="8488147" y="1780868"/>
              <a:ext cx="2759089" cy="1200329"/>
            </a:xfrm>
            <a:prstGeom prst="rect">
              <a:avLst/>
            </a:prstGeom>
            <a:noFill/>
          </p:spPr>
          <p:txBody>
            <a:bodyPr wrap="none" rtlCol="0">
              <a:spAutoFit/>
            </a:bodyPr>
            <a:lstStyle/>
            <a:p>
              <a:pPr algn="ctr"/>
              <a:r>
                <a:rPr lang="es-MX" sz="2400" dirty="0">
                  <a:solidFill>
                    <a:srgbClr val="00B050"/>
                  </a:solidFill>
                  <a:latin typeface="Arial Rounded MT Bold" panose="020F0704030504030204" pitchFamily="34" charset="0"/>
                </a:rPr>
                <a:t>Pone en</a:t>
              </a:r>
            </a:p>
            <a:p>
              <a:pPr algn="ctr"/>
              <a:r>
                <a:rPr lang="es-MX" sz="2400" dirty="0">
                  <a:solidFill>
                    <a:srgbClr val="00B050"/>
                  </a:solidFill>
                  <a:latin typeface="Arial Rounded MT Bold" panose="020F0704030504030204" pitchFamily="34" charset="0"/>
                </a:rPr>
                <a:t>funcionamiento a</a:t>
              </a:r>
            </a:p>
            <a:p>
              <a:pPr algn="ctr"/>
              <a:r>
                <a:rPr lang="es-MX" sz="2400" dirty="0">
                  <a:solidFill>
                    <a:srgbClr val="00B050"/>
                  </a:solidFill>
                  <a:latin typeface="Arial Rounded MT Bold" panose="020F0704030504030204" pitchFamily="34" charset="0"/>
                </a:rPr>
                <a:t>los actuadores</a:t>
              </a:r>
            </a:p>
          </p:txBody>
        </p:sp>
        <p:cxnSp>
          <p:nvCxnSpPr>
            <p:cNvPr id="9" name="Conector recto de flecha 8">
              <a:extLst>
                <a:ext uri="{FF2B5EF4-FFF2-40B4-BE49-F238E27FC236}">
                  <a16:creationId xmlns:a16="http://schemas.microsoft.com/office/drawing/2014/main" id="{2F659E32-FF06-FD3A-A38A-79ACF921CE08}"/>
                </a:ext>
              </a:extLst>
            </p:cNvPr>
            <p:cNvCxnSpPr>
              <a:cxnSpLocks/>
            </p:cNvCxnSpPr>
            <p:nvPr/>
          </p:nvCxnSpPr>
          <p:spPr>
            <a:xfrm>
              <a:off x="3246662" y="2381032"/>
              <a:ext cx="451879"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50A5AE9E-AD86-580E-E20E-0C81FFB9AAD1}"/>
                </a:ext>
              </a:extLst>
            </p:cNvPr>
            <p:cNvCxnSpPr>
              <a:cxnSpLocks/>
            </p:cNvCxnSpPr>
            <p:nvPr/>
          </p:nvCxnSpPr>
          <p:spPr>
            <a:xfrm>
              <a:off x="7578146" y="2381032"/>
              <a:ext cx="451879"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39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98BCB-25F5-6F30-FF4F-C675BBFAA1D2}"/>
              </a:ext>
            </a:extLst>
          </p:cNvPr>
          <p:cNvSpPr>
            <a:spLocks noGrp="1"/>
          </p:cNvSpPr>
          <p:nvPr>
            <p:ph type="title"/>
          </p:nvPr>
        </p:nvSpPr>
        <p:spPr/>
        <p:txBody>
          <a:bodyPr/>
          <a:lstStyle/>
          <a:p>
            <a:r>
              <a:rPr lang="es-MX" dirty="0"/>
              <a:t>Cable USB</a:t>
            </a:r>
          </a:p>
        </p:txBody>
      </p:sp>
      <p:sp>
        <p:nvSpPr>
          <p:cNvPr id="3" name="Marcador de contenido 2">
            <a:extLst>
              <a:ext uri="{FF2B5EF4-FFF2-40B4-BE49-F238E27FC236}">
                <a16:creationId xmlns:a16="http://schemas.microsoft.com/office/drawing/2014/main" id="{4A276A14-0E9C-4DA4-18BC-B88733ABF1B5}"/>
              </a:ext>
            </a:extLst>
          </p:cNvPr>
          <p:cNvSpPr>
            <a:spLocks noGrp="1"/>
          </p:cNvSpPr>
          <p:nvPr>
            <p:ph idx="1"/>
          </p:nvPr>
        </p:nvSpPr>
        <p:spPr/>
        <p:txBody>
          <a:bodyPr/>
          <a:lstStyle/>
          <a:p>
            <a:r>
              <a:rPr lang="es-MX" dirty="0"/>
              <a:t>Sirve de comunicación entre la tarjeta Arduino y el software S4A. Además de proporcionar energía eléctrica a la placa.</a:t>
            </a:r>
          </a:p>
          <a:p>
            <a:endParaRPr lang="es-MX" dirty="0"/>
          </a:p>
        </p:txBody>
      </p:sp>
      <p:grpSp>
        <p:nvGrpSpPr>
          <p:cNvPr id="4" name="Grupo 3">
            <a:extLst>
              <a:ext uri="{FF2B5EF4-FFF2-40B4-BE49-F238E27FC236}">
                <a16:creationId xmlns:a16="http://schemas.microsoft.com/office/drawing/2014/main" id="{84CF348F-E112-C57F-F966-74127B05C35A}"/>
              </a:ext>
            </a:extLst>
          </p:cNvPr>
          <p:cNvGrpSpPr/>
          <p:nvPr/>
        </p:nvGrpSpPr>
        <p:grpSpPr>
          <a:xfrm>
            <a:off x="1172879" y="2005246"/>
            <a:ext cx="9846242" cy="4495632"/>
            <a:chOff x="838200" y="2063232"/>
            <a:chExt cx="9846242" cy="4495632"/>
          </a:xfrm>
        </p:grpSpPr>
        <p:pic>
          <p:nvPicPr>
            <p:cNvPr id="5" name="Imagen 4">
              <a:extLst>
                <a:ext uri="{FF2B5EF4-FFF2-40B4-BE49-F238E27FC236}">
                  <a16:creationId xmlns:a16="http://schemas.microsoft.com/office/drawing/2014/main" id="{EA923AD0-8BDC-C27D-0DF9-DFF4801869C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02362" y="2557888"/>
              <a:ext cx="3282080" cy="2160000"/>
            </a:xfrm>
            <a:prstGeom prst="rect">
              <a:avLst/>
            </a:prstGeom>
          </p:spPr>
        </p:pic>
        <p:cxnSp>
          <p:nvCxnSpPr>
            <p:cNvPr id="6" name="Conector recto de flecha 5">
              <a:extLst>
                <a:ext uri="{FF2B5EF4-FFF2-40B4-BE49-F238E27FC236}">
                  <a16:creationId xmlns:a16="http://schemas.microsoft.com/office/drawing/2014/main" id="{9C4C95F5-FD93-C725-F314-A3DC6107B008}"/>
                </a:ext>
              </a:extLst>
            </p:cNvPr>
            <p:cNvCxnSpPr>
              <a:cxnSpLocks/>
            </p:cNvCxnSpPr>
            <p:nvPr/>
          </p:nvCxnSpPr>
          <p:spPr>
            <a:xfrm>
              <a:off x="4074283" y="5212545"/>
              <a:ext cx="3240000" cy="0"/>
            </a:xfrm>
            <a:prstGeom prst="straightConnector1">
              <a:avLst/>
            </a:prstGeom>
            <a:ln w="88900">
              <a:tailEnd type="triangle"/>
            </a:ln>
          </p:spPr>
          <p:style>
            <a:lnRef idx="1">
              <a:schemeClr val="accent5"/>
            </a:lnRef>
            <a:fillRef idx="0">
              <a:schemeClr val="accent5"/>
            </a:fillRef>
            <a:effectRef idx="0">
              <a:schemeClr val="accent5"/>
            </a:effectRef>
            <a:fontRef idx="minor">
              <a:schemeClr val="tx1"/>
            </a:fontRef>
          </p:style>
        </p:cxnSp>
        <p:cxnSp>
          <p:nvCxnSpPr>
            <p:cNvPr id="7" name="Conector recto de flecha 6">
              <a:extLst>
                <a:ext uri="{FF2B5EF4-FFF2-40B4-BE49-F238E27FC236}">
                  <a16:creationId xmlns:a16="http://schemas.microsoft.com/office/drawing/2014/main" id="{94328A4C-84FF-2DA9-32E2-AB7B80E7ABE4}"/>
                </a:ext>
              </a:extLst>
            </p:cNvPr>
            <p:cNvCxnSpPr>
              <a:cxnSpLocks/>
            </p:cNvCxnSpPr>
            <p:nvPr/>
          </p:nvCxnSpPr>
          <p:spPr>
            <a:xfrm flipH="1">
              <a:off x="4025422" y="5553203"/>
              <a:ext cx="3240000" cy="0"/>
            </a:xfrm>
            <a:prstGeom prst="straightConnector1">
              <a:avLst/>
            </a:prstGeom>
            <a:ln w="88900">
              <a:tailEnd type="triangle"/>
            </a:ln>
          </p:spPr>
          <p:style>
            <a:lnRef idx="1">
              <a:schemeClr val="accent5"/>
            </a:lnRef>
            <a:fillRef idx="0">
              <a:schemeClr val="accent5"/>
            </a:fillRef>
            <a:effectRef idx="0">
              <a:schemeClr val="accent5"/>
            </a:effectRef>
            <a:fontRef idx="minor">
              <a:schemeClr val="tx1"/>
            </a:fontRef>
          </p:style>
        </p:cxnSp>
        <p:sp>
          <p:nvSpPr>
            <p:cNvPr id="8" name="CuadroTexto 7">
              <a:extLst>
                <a:ext uri="{FF2B5EF4-FFF2-40B4-BE49-F238E27FC236}">
                  <a16:creationId xmlns:a16="http://schemas.microsoft.com/office/drawing/2014/main" id="{7C26B8F8-53D0-6AFD-9A8D-6102FEBC79BE}"/>
                </a:ext>
              </a:extLst>
            </p:cNvPr>
            <p:cNvSpPr txBox="1"/>
            <p:nvPr/>
          </p:nvSpPr>
          <p:spPr>
            <a:xfrm>
              <a:off x="4985595" y="5807632"/>
              <a:ext cx="1417376" cy="369332"/>
            </a:xfrm>
            <a:prstGeom prst="rect">
              <a:avLst/>
            </a:prstGeom>
            <a:noFill/>
          </p:spPr>
          <p:txBody>
            <a:bodyPr wrap="none" rtlCol="0">
              <a:spAutoFit/>
            </a:bodyPr>
            <a:lstStyle/>
            <a:p>
              <a:r>
                <a:rPr lang="es-MX" dirty="0"/>
                <a:t>Información</a:t>
              </a:r>
            </a:p>
          </p:txBody>
        </p:sp>
        <p:pic>
          <p:nvPicPr>
            <p:cNvPr id="9" name="Imagen 8">
              <a:extLst>
                <a:ext uri="{FF2B5EF4-FFF2-40B4-BE49-F238E27FC236}">
                  <a16:creationId xmlns:a16="http://schemas.microsoft.com/office/drawing/2014/main" id="{756D46A2-E21D-C3B1-D9A9-79320DE2E1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2063232"/>
              <a:ext cx="3149313" cy="3149313"/>
            </a:xfrm>
            <a:prstGeom prst="rect">
              <a:avLst/>
            </a:prstGeom>
          </p:spPr>
        </p:pic>
        <p:pic>
          <p:nvPicPr>
            <p:cNvPr id="10" name="Imagen 9">
              <a:extLst>
                <a:ext uri="{FF2B5EF4-FFF2-40B4-BE49-F238E27FC236}">
                  <a16:creationId xmlns:a16="http://schemas.microsoft.com/office/drawing/2014/main" id="{E61F3850-703A-E592-074D-0E56A89C2A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42746" y="2888892"/>
              <a:ext cx="2104383" cy="1559853"/>
            </a:xfrm>
            <a:prstGeom prst="rect">
              <a:avLst/>
            </a:prstGeom>
          </p:spPr>
        </p:pic>
        <p:sp>
          <p:nvSpPr>
            <p:cNvPr id="11" name="CuadroTexto 10">
              <a:extLst>
                <a:ext uri="{FF2B5EF4-FFF2-40B4-BE49-F238E27FC236}">
                  <a16:creationId xmlns:a16="http://schemas.microsoft.com/office/drawing/2014/main" id="{77030487-6C53-9FA4-C006-0EBBEF7C8019}"/>
                </a:ext>
              </a:extLst>
            </p:cNvPr>
            <p:cNvSpPr txBox="1"/>
            <p:nvPr/>
          </p:nvSpPr>
          <p:spPr>
            <a:xfrm>
              <a:off x="4934394" y="6189532"/>
              <a:ext cx="1422056" cy="369332"/>
            </a:xfrm>
            <a:prstGeom prst="rect">
              <a:avLst/>
            </a:prstGeom>
            <a:noFill/>
          </p:spPr>
          <p:txBody>
            <a:bodyPr wrap="none" rtlCol="0">
              <a:spAutoFit/>
            </a:bodyPr>
            <a:lstStyle/>
            <a:p>
              <a:pPr algn="ctr"/>
              <a:r>
                <a:rPr lang="es-MX" dirty="0"/>
                <a:t>Alimentación</a:t>
              </a:r>
            </a:p>
          </p:txBody>
        </p:sp>
      </p:grpSp>
    </p:spTree>
    <p:extLst>
      <p:ext uri="{BB962C8B-B14F-4D97-AF65-F5344CB8AC3E}">
        <p14:creationId xmlns:p14="http://schemas.microsoft.com/office/powerpoint/2010/main" val="376132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D65B1-5B42-AF0B-A80F-06D39C603DE7}"/>
              </a:ext>
            </a:extLst>
          </p:cNvPr>
          <p:cNvSpPr>
            <a:spLocks noGrp="1"/>
          </p:cNvSpPr>
          <p:nvPr>
            <p:ph type="title"/>
          </p:nvPr>
        </p:nvSpPr>
        <p:spPr/>
        <p:txBody>
          <a:bodyPr/>
          <a:lstStyle/>
          <a:p>
            <a:r>
              <a:rPr lang="es-MX" dirty="0"/>
              <a:t>Placa de pruebas</a:t>
            </a:r>
          </a:p>
        </p:txBody>
      </p:sp>
      <p:sp>
        <p:nvSpPr>
          <p:cNvPr id="3" name="Marcador de contenido 2">
            <a:extLst>
              <a:ext uri="{FF2B5EF4-FFF2-40B4-BE49-F238E27FC236}">
                <a16:creationId xmlns:a16="http://schemas.microsoft.com/office/drawing/2014/main" id="{0FE914DC-B837-A0AF-10A7-0CBA383800B1}"/>
              </a:ext>
            </a:extLst>
          </p:cNvPr>
          <p:cNvSpPr>
            <a:spLocks noGrp="1"/>
          </p:cNvSpPr>
          <p:nvPr>
            <p:ph idx="1"/>
          </p:nvPr>
        </p:nvSpPr>
        <p:spPr/>
        <p:txBody>
          <a:bodyPr/>
          <a:lstStyle/>
          <a:p>
            <a:r>
              <a:rPr lang="es-MX" dirty="0"/>
              <a:t>Es una placa que te permite conectar componentes y cables para realizar un circuito sin necesidad de soldar.</a:t>
            </a:r>
          </a:p>
          <a:p>
            <a:endParaRPr lang="es-MX" dirty="0"/>
          </a:p>
        </p:txBody>
      </p:sp>
      <p:grpSp>
        <p:nvGrpSpPr>
          <p:cNvPr id="4" name="Grupo 3">
            <a:extLst>
              <a:ext uri="{FF2B5EF4-FFF2-40B4-BE49-F238E27FC236}">
                <a16:creationId xmlns:a16="http://schemas.microsoft.com/office/drawing/2014/main" id="{4AC29790-8B12-5372-017C-DAD9EAC8758F}"/>
              </a:ext>
            </a:extLst>
          </p:cNvPr>
          <p:cNvGrpSpPr/>
          <p:nvPr/>
        </p:nvGrpSpPr>
        <p:grpSpPr>
          <a:xfrm>
            <a:off x="503064" y="1862255"/>
            <a:ext cx="11185872" cy="4314709"/>
            <a:chOff x="1359157" y="1470746"/>
            <a:chExt cx="9473686" cy="3654270"/>
          </a:xfrm>
        </p:grpSpPr>
        <p:pic>
          <p:nvPicPr>
            <p:cNvPr id="5" name="Imagen 4">
              <a:extLst>
                <a:ext uri="{FF2B5EF4-FFF2-40B4-BE49-F238E27FC236}">
                  <a16:creationId xmlns:a16="http://schemas.microsoft.com/office/drawing/2014/main" id="{18533999-593C-8FDB-BB9C-621B49E45BF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359157" y="2015347"/>
              <a:ext cx="9473686" cy="3109669"/>
            </a:xfrm>
            <a:prstGeom prst="rect">
              <a:avLst/>
            </a:prstGeom>
          </p:spPr>
        </p:pic>
        <p:sp>
          <p:nvSpPr>
            <p:cNvPr id="6" name="Rectángulo: esquinas redondeadas 5">
              <a:extLst>
                <a:ext uri="{FF2B5EF4-FFF2-40B4-BE49-F238E27FC236}">
                  <a16:creationId xmlns:a16="http://schemas.microsoft.com/office/drawing/2014/main" id="{2654F04D-BB80-263F-D2C3-76A13C19E3E2}"/>
                </a:ext>
              </a:extLst>
            </p:cNvPr>
            <p:cNvSpPr/>
            <p:nvPr/>
          </p:nvSpPr>
          <p:spPr>
            <a:xfrm>
              <a:off x="1775831" y="2100953"/>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9CECD7DD-E92D-AA03-4B10-4BD75B4D6DF0}"/>
                </a:ext>
              </a:extLst>
            </p:cNvPr>
            <p:cNvSpPr/>
            <p:nvPr/>
          </p:nvSpPr>
          <p:spPr>
            <a:xfrm>
              <a:off x="1777351" y="2248654"/>
              <a:ext cx="8633659" cy="109634"/>
            </a:xfrm>
            <a:prstGeom prst="roundRect">
              <a:avLst/>
            </a:prstGeom>
            <a:solidFill>
              <a:srgbClr val="00B050"/>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F2DA23CE-6A8E-A18E-4B97-D284BB4DCB25}"/>
                </a:ext>
              </a:extLst>
            </p:cNvPr>
            <p:cNvSpPr/>
            <p:nvPr/>
          </p:nvSpPr>
          <p:spPr>
            <a:xfrm rot="5400000">
              <a:off x="2246585" y="2983783"/>
              <a:ext cx="703195" cy="109634"/>
            </a:xfrm>
            <a:prstGeom prst="roundRect">
              <a:avLst/>
            </a:prstGeom>
            <a:solidFill>
              <a:srgbClr val="7030A0"/>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89E0CACF-F888-A7FD-F92E-9A640C453833}"/>
                </a:ext>
              </a:extLst>
            </p:cNvPr>
            <p:cNvSpPr/>
            <p:nvPr/>
          </p:nvSpPr>
          <p:spPr>
            <a:xfrm rot="5400000">
              <a:off x="2383529" y="299443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027A19BF-EA03-0102-24E9-570770DCA190}"/>
                </a:ext>
              </a:extLst>
            </p:cNvPr>
            <p:cNvSpPr/>
            <p:nvPr/>
          </p:nvSpPr>
          <p:spPr>
            <a:xfrm rot="5400000">
              <a:off x="2531230" y="29959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F8A1496-07FF-9F0F-E8E4-066D9E920B67}"/>
                </a:ext>
              </a:extLst>
            </p:cNvPr>
            <p:cNvSpPr/>
            <p:nvPr/>
          </p:nvSpPr>
          <p:spPr>
            <a:xfrm rot="5400000">
              <a:off x="2677408"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58027CB6-068C-FF6E-987E-671E14AB7D34}"/>
                </a:ext>
              </a:extLst>
            </p:cNvPr>
            <p:cNvSpPr/>
            <p:nvPr/>
          </p:nvSpPr>
          <p:spPr>
            <a:xfrm rot="5400000">
              <a:off x="2823586"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C8C77858-AEDA-4275-51CC-4AE6EB5BD88C}"/>
                </a:ext>
              </a:extLst>
            </p:cNvPr>
            <p:cNvSpPr/>
            <p:nvPr/>
          </p:nvSpPr>
          <p:spPr>
            <a:xfrm rot="5400000">
              <a:off x="2969219"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CC67740-8321-06DC-C32C-D7FDEBFD6412}"/>
                </a:ext>
              </a:extLst>
            </p:cNvPr>
            <p:cNvSpPr/>
            <p:nvPr/>
          </p:nvSpPr>
          <p:spPr>
            <a:xfrm rot="5400000">
              <a:off x="3116921"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D803FBAB-FE27-65F7-2511-CB25A6F7D347}"/>
                </a:ext>
              </a:extLst>
            </p:cNvPr>
            <p:cNvSpPr/>
            <p:nvPr/>
          </p:nvSpPr>
          <p:spPr>
            <a:xfrm rot="5400000">
              <a:off x="3263098"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6089DC70-7D32-E4EB-D882-4B13BC6D1860}"/>
                </a:ext>
              </a:extLst>
            </p:cNvPr>
            <p:cNvSpPr/>
            <p:nvPr/>
          </p:nvSpPr>
          <p:spPr>
            <a:xfrm rot="5400000">
              <a:off x="3409276"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7FF08DE2-BD64-DEB5-FAB8-3E3D09CF54AD}"/>
                </a:ext>
              </a:extLst>
            </p:cNvPr>
            <p:cNvSpPr/>
            <p:nvPr/>
          </p:nvSpPr>
          <p:spPr>
            <a:xfrm rot="5400000">
              <a:off x="3556980" y="29959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4C3B5A8D-128F-0857-B331-C61230B341FC}"/>
                </a:ext>
              </a:extLst>
            </p:cNvPr>
            <p:cNvSpPr/>
            <p:nvPr/>
          </p:nvSpPr>
          <p:spPr>
            <a:xfrm rot="5400000">
              <a:off x="3695545" y="298834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FB509544-E25C-D47A-A5A5-2A807903E46F}"/>
                </a:ext>
              </a:extLst>
            </p:cNvPr>
            <p:cNvSpPr/>
            <p:nvPr/>
          </p:nvSpPr>
          <p:spPr>
            <a:xfrm rot="5400000">
              <a:off x="3841722"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44D94F6A-502E-2AC2-DCDC-A41694453FC6}"/>
                </a:ext>
              </a:extLst>
            </p:cNvPr>
            <p:cNvSpPr/>
            <p:nvPr/>
          </p:nvSpPr>
          <p:spPr>
            <a:xfrm rot="5400000">
              <a:off x="3987900"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03992425-1C8F-FA40-D79F-8202A037EF9D}"/>
                </a:ext>
              </a:extLst>
            </p:cNvPr>
            <p:cNvSpPr/>
            <p:nvPr/>
          </p:nvSpPr>
          <p:spPr>
            <a:xfrm rot="5400000">
              <a:off x="4133534"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8BAA0889-492B-3321-9483-1A292B08F5FE}"/>
                </a:ext>
              </a:extLst>
            </p:cNvPr>
            <p:cNvSpPr/>
            <p:nvPr/>
          </p:nvSpPr>
          <p:spPr>
            <a:xfrm rot="5400000">
              <a:off x="4281235" y="298986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7865BDAE-2A57-AA40-85BA-095F559B7DDD}"/>
                </a:ext>
              </a:extLst>
            </p:cNvPr>
            <p:cNvSpPr/>
            <p:nvPr/>
          </p:nvSpPr>
          <p:spPr>
            <a:xfrm rot="5400000">
              <a:off x="4427412" y="29807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esquinas redondeadas 23">
              <a:extLst>
                <a:ext uri="{FF2B5EF4-FFF2-40B4-BE49-F238E27FC236}">
                  <a16:creationId xmlns:a16="http://schemas.microsoft.com/office/drawing/2014/main" id="{DEF59E1A-AA49-64D6-D2F6-77AA6B137D55}"/>
                </a:ext>
              </a:extLst>
            </p:cNvPr>
            <p:cNvSpPr/>
            <p:nvPr/>
          </p:nvSpPr>
          <p:spPr>
            <a:xfrm rot="5400000">
              <a:off x="4573591" y="29898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esquinas redondeadas 24">
              <a:extLst>
                <a:ext uri="{FF2B5EF4-FFF2-40B4-BE49-F238E27FC236}">
                  <a16:creationId xmlns:a16="http://schemas.microsoft.com/office/drawing/2014/main" id="{7E52FD16-A8A9-4F40-D19F-87B87F0008AD}"/>
                </a:ext>
              </a:extLst>
            </p:cNvPr>
            <p:cNvSpPr/>
            <p:nvPr/>
          </p:nvSpPr>
          <p:spPr>
            <a:xfrm rot="5400000">
              <a:off x="4721294" y="2994433"/>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esquinas redondeadas 25">
              <a:extLst>
                <a:ext uri="{FF2B5EF4-FFF2-40B4-BE49-F238E27FC236}">
                  <a16:creationId xmlns:a16="http://schemas.microsoft.com/office/drawing/2014/main" id="{EECA0B18-7606-ED62-B0B9-24581660D9EB}"/>
                </a:ext>
              </a:extLst>
            </p:cNvPr>
            <p:cNvSpPr/>
            <p:nvPr/>
          </p:nvSpPr>
          <p:spPr>
            <a:xfrm rot="5400000">
              <a:off x="4868996"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1B810051-F57D-42C7-F27B-4A1BE7D42F1D}"/>
                </a:ext>
              </a:extLst>
            </p:cNvPr>
            <p:cNvSpPr/>
            <p:nvPr/>
          </p:nvSpPr>
          <p:spPr>
            <a:xfrm rot="5400000">
              <a:off x="5015173"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947F9AC1-CA8B-3ACB-A213-DA8DB850CC8E}"/>
                </a:ext>
              </a:extLst>
            </p:cNvPr>
            <p:cNvSpPr/>
            <p:nvPr/>
          </p:nvSpPr>
          <p:spPr>
            <a:xfrm rot="5400000">
              <a:off x="5152214"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BA30B3CB-1B36-F7B8-F397-7CD9E5CD43F8}"/>
                </a:ext>
              </a:extLst>
            </p:cNvPr>
            <p:cNvSpPr/>
            <p:nvPr/>
          </p:nvSpPr>
          <p:spPr>
            <a:xfrm rot="5400000">
              <a:off x="5297848"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esquinas redondeadas 29">
              <a:extLst>
                <a:ext uri="{FF2B5EF4-FFF2-40B4-BE49-F238E27FC236}">
                  <a16:creationId xmlns:a16="http://schemas.microsoft.com/office/drawing/2014/main" id="{9077BBF9-AB3B-452A-949A-2D69FA2EEE42}"/>
                </a:ext>
              </a:extLst>
            </p:cNvPr>
            <p:cNvSpPr/>
            <p:nvPr/>
          </p:nvSpPr>
          <p:spPr>
            <a:xfrm rot="5400000">
              <a:off x="5445550"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esquinas redondeadas 30">
              <a:extLst>
                <a:ext uri="{FF2B5EF4-FFF2-40B4-BE49-F238E27FC236}">
                  <a16:creationId xmlns:a16="http://schemas.microsoft.com/office/drawing/2014/main" id="{A1CCAE80-5764-DF61-32A3-90D2EAF21FDF}"/>
                </a:ext>
              </a:extLst>
            </p:cNvPr>
            <p:cNvSpPr/>
            <p:nvPr/>
          </p:nvSpPr>
          <p:spPr>
            <a:xfrm rot="5400000">
              <a:off x="5591727"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A7F67851-33DE-C5D0-ADDA-F98A8DF717FF}"/>
                </a:ext>
              </a:extLst>
            </p:cNvPr>
            <p:cNvSpPr/>
            <p:nvPr/>
          </p:nvSpPr>
          <p:spPr>
            <a:xfrm rot="5400000">
              <a:off x="5737905"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1A151DE0-E279-F759-B845-CBFD9199301C}"/>
                </a:ext>
              </a:extLst>
            </p:cNvPr>
            <p:cNvSpPr/>
            <p:nvPr/>
          </p:nvSpPr>
          <p:spPr>
            <a:xfrm rot="5400000">
              <a:off x="5885608"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242A2430-B52B-338D-5C60-0E4CCD8DAA62}"/>
                </a:ext>
              </a:extLst>
            </p:cNvPr>
            <p:cNvSpPr/>
            <p:nvPr/>
          </p:nvSpPr>
          <p:spPr>
            <a:xfrm rot="5400000">
              <a:off x="6033310"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esquinas redondeadas 34">
              <a:extLst>
                <a:ext uri="{FF2B5EF4-FFF2-40B4-BE49-F238E27FC236}">
                  <a16:creationId xmlns:a16="http://schemas.microsoft.com/office/drawing/2014/main" id="{0E0AA873-1FF5-8EBC-E083-85BB49A2824F}"/>
                </a:ext>
              </a:extLst>
            </p:cNvPr>
            <p:cNvSpPr/>
            <p:nvPr/>
          </p:nvSpPr>
          <p:spPr>
            <a:xfrm rot="5400000">
              <a:off x="6179487"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esquinas redondeadas 35">
              <a:extLst>
                <a:ext uri="{FF2B5EF4-FFF2-40B4-BE49-F238E27FC236}">
                  <a16:creationId xmlns:a16="http://schemas.microsoft.com/office/drawing/2014/main" id="{15F1E010-3ECE-D6B8-FD5C-44FE86E619F6}"/>
                </a:ext>
              </a:extLst>
            </p:cNvPr>
            <p:cNvSpPr/>
            <p:nvPr/>
          </p:nvSpPr>
          <p:spPr>
            <a:xfrm rot="5400000">
              <a:off x="6325665"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0619C980-14AF-BB21-37FA-D0A76C8D476D}"/>
                </a:ext>
              </a:extLst>
            </p:cNvPr>
            <p:cNvSpPr/>
            <p:nvPr/>
          </p:nvSpPr>
          <p:spPr>
            <a:xfrm rot="5400000">
              <a:off x="6471299"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esquinas redondeadas 37">
              <a:extLst>
                <a:ext uri="{FF2B5EF4-FFF2-40B4-BE49-F238E27FC236}">
                  <a16:creationId xmlns:a16="http://schemas.microsoft.com/office/drawing/2014/main" id="{57287E58-F27C-7E03-B9DB-BB89DF0B857B}"/>
                </a:ext>
              </a:extLst>
            </p:cNvPr>
            <p:cNvSpPr/>
            <p:nvPr/>
          </p:nvSpPr>
          <p:spPr>
            <a:xfrm rot="5400000">
              <a:off x="6609864" y="29898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esquinas redondeadas 38">
              <a:extLst>
                <a:ext uri="{FF2B5EF4-FFF2-40B4-BE49-F238E27FC236}">
                  <a16:creationId xmlns:a16="http://schemas.microsoft.com/office/drawing/2014/main" id="{DB607570-B926-A0E9-3A2F-F18D4603D0E8}"/>
                </a:ext>
              </a:extLst>
            </p:cNvPr>
            <p:cNvSpPr/>
            <p:nvPr/>
          </p:nvSpPr>
          <p:spPr>
            <a:xfrm rot="5400000">
              <a:off x="6756041" y="298072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esquinas redondeadas 39">
              <a:extLst>
                <a:ext uri="{FF2B5EF4-FFF2-40B4-BE49-F238E27FC236}">
                  <a16:creationId xmlns:a16="http://schemas.microsoft.com/office/drawing/2014/main" id="{C27460E6-AFAB-2D32-B3D7-C4E4228C8BEC}"/>
                </a:ext>
              </a:extLst>
            </p:cNvPr>
            <p:cNvSpPr/>
            <p:nvPr/>
          </p:nvSpPr>
          <p:spPr>
            <a:xfrm rot="5400000">
              <a:off x="6902219" y="29898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F4D3C4EB-C383-A21A-AA6D-61AD87A6630D}"/>
                </a:ext>
              </a:extLst>
            </p:cNvPr>
            <p:cNvSpPr/>
            <p:nvPr/>
          </p:nvSpPr>
          <p:spPr>
            <a:xfrm rot="5400000">
              <a:off x="7056360" y="29954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F67BE215-6FFF-C8ED-9ED7-6477A440C149}"/>
                </a:ext>
              </a:extLst>
            </p:cNvPr>
            <p:cNvSpPr/>
            <p:nvPr/>
          </p:nvSpPr>
          <p:spPr>
            <a:xfrm rot="5400000">
              <a:off x="7194925" y="299699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esquinas redondeadas 42">
              <a:extLst>
                <a:ext uri="{FF2B5EF4-FFF2-40B4-BE49-F238E27FC236}">
                  <a16:creationId xmlns:a16="http://schemas.microsoft.com/office/drawing/2014/main" id="{76DBA298-909D-877D-D308-4CC2825566DC}"/>
                </a:ext>
              </a:extLst>
            </p:cNvPr>
            <p:cNvSpPr/>
            <p:nvPr/>
          </p:nvSpPr>
          <p:spPr>
            <a:xfrm rot="5400000">
              <a:off x="7341102"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25989626-B0FD-79B8-CA34-93C50CE8125F}"/>
                </a:ext>
              </a:extLst>
            </p:cNvPr>
            <p:cNvSpPr/>
            <p:nvPr/>
          </p:nvSpPr>
          <p:spPr>
            <a:xfrm rot="5400000">
              <a:off x="7487281"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esquinas redondeadas 44">
              <a:extLst>
                <a:ext uri="{FF2B5EF4-FFF2-40B4-BE49-F238E27FC236}">
                  <a16:creationId xmlns:a16="http://schemas.microsoft.com/office/drawing/2014/main" id="{4B7E74C9-8463-1C31-84B4-C166C9477FD7}"/>
                </a:ext>
              </a:extLst>
            </p:cNvPr>
            <p:cNvSpPr/>
            <p:nvPr/>
          </p:nvSpPr>
          <p:spPr>
            <a:xfrm rot="5400000">
              <a:off x="7632914"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95EF8A92-E5B9-76BF-4C33-70C6B48847C4}"/>
                </a:ext>
              </a:extLst>
            </p:cNvPr>
            <p:cNvSpPr/>
            <p:nvPr/>
          </p:nvSpPr>
          <p:spPr>
            <a:xfrm rot="5400000">
              <a:off x="7780616"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esquinas redondeadas 46">
              <a:extLst>
                <a:ext uri="{FF2B5EF4-FFF2-40B4-BE49-F238E27FC236}">
                  <a16:creationId xmlns:a16="http://schemas.microsoft.com/office/drawing/2014/main" id="{E43A71C6-B984-F6B4-7F7C-DEEF42A0DA05}"/>
                </a:ext>
              </a:extLst>
            </p:cNvPr>
            <p:cNvSpPr/>
            <p:nvPr/>
          </p:nvSpPr>
          <p:spPr>
            <a:xfrm rot="5400000">
              <a:off x="7926793" y="29893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212B5FB2-DFD5-77B4-7D27-D17310179A12}"/>
                </a:ext>
              </a:extLst>
            </p:cNvPr>
            <p:cNvSpPr/>
            <p:nvPr/>
          </p:nvSpPr>
          <p:spPr>
            <a:xfrm rot="5400000">
              <a:off x="8072971" y="29893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31785A8D-99B2-EB9B-38B8-4B6531FE1224}"/>
                </a:ext>
              </a:extLst>
            </p:cNvPr>
            <p:cNvSpPr/>
            <p:nvPr/>
          </p:nvSpPr>
          <p:spPr>
            <a:xfrm rot="5400000">
              <a:off x="8220674" y="299699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Rectángulo: esquinas redondeadas 49">
              <a:extLst>
                <a:ext uri="{FF2B5EF4-FFF2-40B4-BE49-F238E27FC236}">
                  <a16:creationId xmlns:a16="http://schemas.microsoft.com/office/drawing/2014/main" id="{4A436223-D534-2D27-F738-4EE3F85059BC}"/>
                </a:ext>
              </a:extLst>
            </p:cNvPr>
            <p:cNvSpPr/>
            <p:nvPr/>
          </p:nvSpPr>
          <p:spPr>
            <a:xfrm rot="5400000">
              <a:off x="8359240" y="29893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77A32929-9687-F768-B493-B4CE991CFDFE}"/>
                </a:ext>
              </a:extLst>
            </p:cNvPr>
            <p:cNvSpPr/>
            <p:nvPr/>
          </p:nvSpPr>
          <p:spPr>
            <a:xfrm rot="5400000">
              <a:off x="8505417"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Rectángulo: esquinas redondeadas 51">
              <a:extLst>
                <a:ext uri="{FF2B5EF4-FFF2-40B4-BE49-F238E27FC236}">
                  <a16:creationId xmlns:a16="http://schemas.microsoft.com/office/drawing/2014/main" id="{29E2B024-2746-2819-19B0-411C3E0FBFE1}"/>
                </a:ext>
              </a:extLst>
            </p:cNvPr>
            <p:cNvSpPr/>
            <p:nvPr/>
          </p:nvSpPr>
          <p:spPr>
            <a:xfrm rot="5400000">
              <a:off x="8651595"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Rectángulo: esquinas redondeadas 52">
              <a:extLst>
                <a:ext uri="{FF2B5EF4-FFF2-40B4-BE49-F238E27FC236}">
                  <a16:creationId xmlns:a16="http://schemas.microsoft.com/office/drawing/2014/main" id="{A711A308-D4B8-190F-CC21-19BBF6B1921B}"/>
                </a:ext>
              </a:extLst>
            </p:cNvPr>
            <p:cNvSpPr/>
            <p:nvPr/>
          </p:nvSpPr>
          <p:spPr>
            <a:xfrm rot="5400000">
              <a:off x="8797229"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Rectángulo: esquinas redondeadas 53">
              <a:extLst>
                <a:ext uri="{FF2B5EF4-FFF2-40B4-BE49-F238E27FC236}">
                  <a16:creationId xmlns:a16="http://schemas.microsoft.com/office/drawing/2014/main" id="{22A5D8BA-8537-578B-6F39-12C34168FC21}"/>
                </a:ext>
              </a:extLst>
            </p:cNvPr>
            <p:cNvSpPr/>
            <p:nvPr/>
          </p:nvSpPr>
          <p:spPr>
            <a:xfrm rot="5400000">
              <a:off x="8944930" y="299090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esquinas redondeadas 54">
              <a:extLst>
                <a:ext uri="{FF2B5EF4-FFF2-40B4-BE49-F238E27FC236}">
                  <a16:creationId xmlns:a16="http://schemas.microsoft.com/office/drawing/2014/main" id="{811089E8-7FB0-108E-E272-8F2B525C2E3A}"/>
                </a:ext>
              </a:extLst>
            </p:cNvPr>
            <p:cNvSpPr/>
            <p:nvPr/>
          </p:nvSpPr>
          <p:spPr>
            <a:xfrm rot="5400000">
              <a:off x="9091107" y="298175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DC84CD38-17B0-D203-53E8-86C307C0118F}"/>
                </a:ext>
              </a:extLst>
            </p:cNvPr>
            <p:cNvSpPr/>
            <p:nvPr/>
          </p:nvSpPr>
          <p:spPr>
            <a:xfrm rot="5400000">
              <a:off x="9237285" y="299089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DD6312AE-0F45-836E-8463-177EE2CA5B3C}"/>
                </a:ext>
              </a:extLst>
            </p:cNvPr>
            <p:cNvSpPr/>
            <p:nvPr/>
          </p:nvSpPr>
          <p:spPr>
            <a:xfrm rot="5400000">
              <a:off x="1219214" y="40129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esquinas redondeadas 57">
              <a:extLst>
                <a:ext uri="{FF2B5EF4-FFF2-40B4-BE49-F238E27FC236}">
                  <a16:creationId xmlns:a16="http://schemas.microsoft.com/office/drawing/2014/main" id="{AE5A666B-D975-A435-362D-261AD36227E9}"/>
                </a:ext>
              </a:extLst>
            </p:cNvPr>
            <p:cNvSpPr/>
            <p:nvPr/>
          </p:nvSpPr>
          <p:spPr>
            <a:xfrm rot="5400000">
              <a:off x="1366916" y="40144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esquinas redondeadas 58">
              <a:extLst>
                <a:ext uri="{FF2B5EF4-FFF2-40B4-BE49-F238E27FC236}">
                  <a16:creationId xmlns:a16="http://schemas.microsoft.com/office/drawing/2014/main" id="{855F5DAB-3E73-88C0-2BFE-058ADC47C7FE}"/>
                </a:ext>
              </a:extLst>
            </p:cNvPr>
            <p:cNvSpPr/>
            <p:nvPr/>
          </p:nvSpPr>
          <p:spPr>
            <a:xfrm rot="5400000">
              <a:off x="1513093"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7F4C0959-D2FF-B897-EE6F-4F3286828FC7}"/>
                </a:ext>
              </a:extLst>
            </p:cNvPr>
            <p:cNvSpPr/>
            <p:nvPr/>
          </p:nvSpPr>
          <p:spPr>
            <a:xfrm rot="5400000">
              <a:off x="1659271"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esquinas redondeadas 60">
              <a:extLst>
                <a:ext uri="{FF2B5EF4-FFF2-40B4-BE49-F238E27FC236}">
                  <a16:creationId xmlns:a16="http://schemas.microsoft.com/office/drawing/2014/main" id="{F65A5608-E826-F575-9CE8-2B4F011AFF49}"/>
                </a:ext>
              </a:extLst>
            </p:cNvPr>
            <p:cNvSpPr/>
            <p:nvPr/>
          </p:nvSpPr>
          <p:spPr>
            <a:xfrm rot="5400000">
              <a:off x="1804905"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A49F21E0-64DD-AA75-292E-86C78881EA6D}"/>
                </a:ext>
              </a:extLst>
            </p:cNvPr>
            <p:cNvSpPr/>
            <p:nvPr/>
          </p:nvSpPr>
          <p:spPr>
            <a:xfrm rot="5400000">
              <a:off x="1952607"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esquinas redondeadas 62">
              <a:extLst>
                <a:ext uri="{FF2B5EF4-FFF2-40B4-BE49-F238E27FC236}">
                  <a16:creationId xmlns:a16="http://schemas.microsoft.com/office/drawing/2014/main" id="{6D0CF4E9-E745-4D0C-6A02-6D768E0A0884}"/>
                </a:ext>
              </a:extLst>
            </p:cNvPr>
            <p:cNvSpPr/>
            <p:nvPr/>
          </p:nvSpPr>
          <p:spPr>
            <a:xfrm rot="5400000">
              <a:off x="2098784" y="40068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esquinas redondeadas 63">
              <a:extLst>
                <a:ext uri="{FF2B5EF4-FFF2-40B4-BE49-F238E27FC236}">
                  <a16:creationId xmlns:a16="http://schemas.microsoft.com/office/drawing/2014/main" id="{FB8DF20B-2266-D833-DA1D-358FEB19F943}"/>
                </a:ext>
              </a:extLst>
            </p:cNvPr>
            <p:cNvSpPr/>
            <p:nvPr/>
          </p:nvSpPr>
          <p:spPr>
            <a:xfrm rot="5400000">
              <a:off x="2244962" y="40068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EB48AEA4-16E1-E86E-F38D-C562FA302969}"/>
                </a:ext>
              </a:extLst>
            </p:cNvPr>
            <p:cNvSpPr/>
            <p:nvPr/>
          </p:nvSpPr>
          <p:spPr>
            <a:xfrm rot="5400000">
              <a:off x="2392665" y="40144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esquinas redondeadas 65">
              <a:extLst>
                <a:ext uri="{FF2B5EF4-FFF2-40B4-BE49-F238E27FC236}">
                  <a16:creationId xmlns:a16="http://schemas.microsoft.com/office/drawing/2014/main" id="{87A68EEF-40FB-C869-B1E3-4A2D760B107F}"/>
                </a:ext>
              </a:extLst>
            </p:cNvPr>
            <p:cNvSpPr/>
            <p:nvPr/>
          </p:nvSpPr>
          <p:spPr>
            <a:xfrm rot="5400000">
              <a:off x="2531230" y="400683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Rectángulo: esquinas redondeadas 66">
              <a:extLst>
                <a:ext uri="{FF2B5EF4-FFF2-40B4-BE49-F238E27FC236}">
                  <a16:creationId xmlns:a16="http://schemas.microsoft.com/office/drawing/2014/main" id="{B6DC5326-F301-3963-AFAD-B044129CB2C1}"/>
                </a:ext>
              </a:extLst>
            </p:cNvPr>
            <p:cNvSpPr/>
            <p:nvPr/>
          </p:nvSpPr>
          <p:spPr>
            <a:xfrm rot="5400000">
              <a:off x="2677408"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Rectángulo: esquinas redondeadas 67">
              <a:extLst>
                <a:ext uri="{FF2B5EF4-FFF2-40B4-BE49-F238E27FC236}">
                  <a16:creationId xmlns:a16="http://schemas.microsoft.com/office/drawing/2014/main" id="{D7A07B3A-8465-7D78-2769-FD326FDC8C33}"/>
                </a:ext>
              </a:extLst>
            </p:cNvPr>
            <p:cNvSpPr/>
            <p:nvPr/>
          </p:nvSpPr>
          <p:spPr>
            <a:xfrm rot="5400000">
              <a:off x="2823586"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9" name="Rectángulo: esquinas redondeadas 68">
              <a:extLst>
                <a:ext uri="{FF2B5EF4-FFF2-40B4-BE49-F238E27FC236}">
                  <a16:creationId xmlns:a16="http://schemas.microsoft.com/office/drawing/2014/main" id="{61593BE2-1994-90EC-4D18-97C70C274E93}"/>
                </a:ext>
              </a:extLst>
            </p:cNvPr>
            <p:cNvSpPr/>
            <p:nvPr/>
          </p:nvSpPr>
          <p:spPr>
            <a:xfrm rot="5400000">
              <a:off x="2969219"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esquinas redondeadas 69">
              <a:extLst>
                <a:ext uri="{FF2B5EF4-FFF2-40B4-BE49-F238E27FC236}">
                  <a16:creationId xmlns:a16="http://schemas.microsoft.com/office/drawing/2014/main" id="{1910C1C8-9241-21A3-D0B5-0320A401F4A4}"/>
                </a:ext>
              </a:extLst>
            </p:cNvPr>
            <p:cNvSpPr/>
            <p:nvPr/>
          </p:nvSpPr>
          <p:spPr>
            <a:xfrm rot="5400000">
              <a:off x="3116921" y="400835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esquinas redondeadas 70">
              <a:extLst>
                <a:ext uri="{FF2B5EF4-FFF2-40B4-BE49-F238E27FC236}">
                  <a16:creationId xmlns:a16="http://schemas.microsoft.com/office/drawing/2014/main" id="{8A130CDE-F6E8-A957-B48C-C6B9038C516B}"/>
                </a:ext>
              </a:extLst>
            </p:cNvPr>
            <p:cNvSpPr/>
            <p:nvPr/>
          </p:nvSpPr>
          <p:spPr>
            <a:xfrm rot="5400000">
              <a:off x="3263098" y="399921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esquinas redondeadas 71">
              <a:extLst>
                <a:ext uri="{FF2B5EF4-FFF2-40B4-BE49-F238E27FC236}">
                  <a16:creationId xmlns:a16="http://schemas.microsoft.com/office/drawing/2014/main" id="{C1A643F2-F834-D2DC-6984-AE9D2216B0FB}"/>
                </a:ext>
              </a:extLst>
            </p:cNvPr>
            <p:cNvSpPr/>
            <p:nvPr/>
          </p:nvSpPr>
          <p:spPr>
            <a:xfrm rot="5400000">
              <a:off x="3409276" y="40083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esquinas redondeadas 72">
              <a:extLst>
                <a:ext uri="{FF2B5EF4-FFF2-40B4-BE49-F238E27FC236}">
                  <a16:creationId xmlns:a16="http://schemas.microsoft.com/office/drawing/2014/main" id="{931EECC1-C176-7386-E5AD-D2D025DB31F9}"/>
                </a:ext>
              </a:extLst>
            </p:cNvPr>
            <p:cNvSpPr/>
            <p:nvPr/>
          </p:nvSpPr>
          <p:spPr>
            <a:xfrm rot="5400000">
              <a:off x="3553305" y="40171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A1D3E768-8113-EEE4-491C-7C3598E2C278}"/>
                </a:ext>
              </a:extLst>
            </p:cNvPr>
            <p:cNvSpPr/>
            <p:nvPr/>
          </p:nvSpPr>
          <p:spPr>
            <a:xfrm rot="5400000">
              <a:off x="3701006" y="40187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Rectángulo: esquinas redondeadas 74">
              <a:extLst>
                <a:ext uri="{FF2B5EF4-FFF2-40B4-BE49-F238E27FC236}">
                  <a16:creationId xmlns:a16="http://schemas.microsoft.com/office/drawing/2014/main" id="{6F84F1F2-6565-9C08-55DA-66F6DF5B87F8}"/>
                </a:ext>
              </a:extLst>
            </p:cNvPr>
            <p:cNvSpPr/>
            <p:nvPr/>
          </p:nvSpPr>
          <p:spPr>
            <a:xfrm rot="5400000">
              <a:off x="3847184"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esquinas redondeadas 75">
              <a:extLst>
                <a:ext uri="{FF2B5EF4-FFF2-40B4-BE49-F238E27FC236}">
                  <a16:creationId xmlns:a16="http://schemas.microsoft.com/office/drawing/2014/main" id="{F0F2F84F-0718-A3C9-085F-FA0CF365DD5A}"/>
                </a:ext>
              </a:extLst>
            </p:cNvPr>
            <p:cNvSpPr/>
            <p:nvPr/>
          </p:nvSpPr>
          <p:spPr>
            <a:xfrm rot="5400000">
              <a:off x="3993362"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esquinas redondeadas 76">
              <a:extLst>
                <a:ext uri="{FF2B5EF4-FFF2-40B4-BE49-F238E27FC236}">
                  <a16:creationId xmlns:a16="http://schemas.microsoft.com/office/drawing/2014/main" id="{87667164-2A0E-97D7-7E97-974BBE05DC4B}"/>
                </a:ext>
              </a:extLst>
            </p:cNvPr>
            <p:cNvSpPr/>
            <p:nvPr/>
          </p:nvSpPr>
          <p:spPr>
            <a:xfrm rot="5400000">
              <a:off x="4138995"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esquinas redondeadas 77">
              <a:extLst>
                <a:ext uri="{FF2B5EF4-FFF2-40B4-BE49-F238E27FC236}">
                  <a16:creationId xmlns:a16="http://schemas.microsoft.com/office/drawing/2014/main" id="{C0E65EE9-3FBB-5184-A81F-2C982DC69894}"/>
                </a:ext>
              </a:extLst>
            </p:cNvPr>
            <p:cNvSpPr/>
            <p:nvPr/>
          </p:nvSpPr>
          <p:spPr>
            <a:xfrm rot="5400000">
              <a:off x="4286697"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esquinas redondeadas 78">
              <a:extLst>
                <a:ext uri="{FF2B5EF4-FFF2-40B4-BE49-F238E27FC236}">
                  <a16:creationId xmlns:a16="http://schemas.microsoft.com/office/drawing/2014/main" id="{0032E20D-7DD8-6796-59CA-19160308FA3B}"/>
                </a:ext>
              </a:extLst>
            </p:cNvPr>
            <p:cNvSpPr/>
            <p:nvPr/>
          </p:nvSpPr>
          <p:spPr>
            <a:xfrm rot="5400000">
              <a:off x="4432874" y="40110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Rectángulo: esquinas redondeadas 79">
              <a:extLst>
                <a:ext uri="{FF2B5EF4-FFF2-40B4-BE49-F238E27FC236}">
                  <a16:creationId xmlns:a16="http://schemas.microsoft.com/office/drawing/2014/main" id="{823079CD-081D-C1C0-D247-96D8A7857EB7}"/>
                </a:ext>
              </a:extLst>
            </p:cNvPr>
            <p:cNvSpPr/>
            <p:nvPr/>
          </p:nvSpPr>
          <p:spPr>
            <a:xfrm rot="5400000">
              <a:off x="4579052" y="40110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esquinas redondeadas 80">
              <a:extLst>
                <a:ext uri="{FF2B5EF4-FFF2-40B4-BE49-F238E27FC236}">
                  <a16:creationId xmlns:a16="http://schemas.microsoft.com/office/drawing/2014/main" id="{BAE5324D-302C-648C-CB16-BCAAC833B072}"/>
                </a:ext>
              </a:extLst>
            </p:cNvPr>
            <p:cNvSpPr/>
            <p:nvPr/>
          </p:nvSpPr>
          <p:spPr>
            <a:xfrm rot="5400000">
              <a:off x="4717619" y="40187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esquinas redondeadas 81">
              <a:extLst>
                <a:ext uri="{FF2B5EF4-FFF2-40B4-BE49-F238E27FC236}">
                  <a16:creationId xmlns:a16="http://schemas.microsoft.com/office/drawing/2014/main" id="{12F6E53E-60D7-9189-CDC1-BF25F585799B}"/>
                </a:ext>
              </a:extLst>
            </p:cNvPr>
            <p:cNvSpPr/>
            <p:nvPr/>
          </p:nvSpPr>
          <p:spPr>
            <a:xfrm rot="5400000">
              <a:off x="4856184" y="401110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esquinas redondeadas 82">
              <a:extLst>
                <a:ext uri="{FF2B5EF4-FFF2-40B4-BE49-F238E27FC236}">
                  <a16:creationId xmlns:a16="http://schemas.microsoft.com/office/drawing/2014/main" id="{38ED76C7-E1F6-FE2C-1731-EF9F505819D7}"/>
                </a:ext>
              </a:extLst>
            </p:cNvPr>
            <p:cNvSpPr/>
            <p:nvPr/>
          </p:nvSpPr>
          <p:spPr>
            <a:xfrm rot="5400000">
              <a:off x="5002361"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esquinas redondeadas 83">
              <a:extLst>
                <a:ext uri="{FF2B5EF4-FFF2-40B4-BE49-F238E27FC236}">
                  <a16:creationId xmlns:a16="http://schemas.microsoft.com/office/drawing/2014/main" id="{10AA7B61-C0A2-E524-8B3F-601BEC73308C}"/>
                </a:ext>
              </a:extLst>
            </p:cNvPr>
            <p:cNvSpPr/>
            <p:nvPr/>
          </p:nvSpPr>
          <p:spPr>
            <a:xfrm rot="5400000">
              <a:off x="5148540"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5" name="Rectángulo: esquinas redondeadas 84">
              <a:extLst>
                <a:ext uri="{FF2B5EF4-FFF2-40B4-BE49-F238E27FC236}">
                  <a16:creationId xmlns:a16="http://schemas.microsoft.com/office/drawing/2014/main" id="{D382A083-5FFE-D552-9950-DC8E5BEB5D24}"/>
                </a:ext>
              </a:extLst>
            </p:cNvPr>
            <p:cNvSpPr/>
            <p:nvPr/>
          </p:nvSpPr>
          <p:spPr>
            <a:xfrm rot="5400000">
              <a:off x="5294173"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esquinas redondeadas 85">
              <a:extLst>
                <a:ext uri="{FF2B5EF4-FFF2-40B4-BE49-F238E27FC236}">
                  <a16:creationId xmlns:a16="http://schemas.microsoft.com/office/drawing/2014/main" id="{6A6BCE71-072B-6268-3D10-C26C03ABF241}"/>
                </a:ext>
              </a:extLst>
            </p:cNvPr>
            <p:cNvSpPr/>
            <p:nvPr/>
          </p:nvSpPr>
          <p:spPr>
            <a:xfrm rot="5400000">
              <a:off x="5441875" y="401262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7" name="Rectángulo: esquinas redondeadas 86">
              <a:extLst>
                <a:ext uri="{FF2B5EF4-FFF2-40B4-BE49-F238E27FC236}">
                  <a16:creationId xmlns:a16="http://schemas.microsoft.com/office/drawing/2014/main" id="{22DFEC56-0F19-D9F9-AA84-3346A8EDC197}"/>
                </a:ext>
              </a:extLst>
            </p:cNvPr>
            <p:cNvSpPr/>
            <p:nvPr/>
          </p:nvSpPr>
          <p:spPr>
            <a:xfrm rot="5400000">
              <a:off x="5588052" y="400347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esquinas redondeadas 87">
              <a:extLst>
                <a:ext uri="{FF2B5EF4-FFF2-40B4-BE49-F238E27FC236}">
                  <a16:creationId xmlns:a16="http://schemas.microsoft.com/office/drawing/2014/main" id="{F7A52CB9-79DF-1D0A-2970-088D8CE50CB4}"/>
                </a:ext>
              </a:extLst>
            </p:cNvPr>
            <p:cNvSpPr/>
            <p:nvPr/>
          </p:nvSpPr>
          <p:spPr>
            <a:xfrm rot="5400000">
              <a:off x="5734230" y="40126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esquinas redondeadas 88">
              <a:extLst>
                <a:ext uri="{FF2B5EF4-FFF2-40B4-BE49-F238E27FC236}">
                  <a16:creationId xmlns:a16="http://schemas.microsoft.com/office/drawing/2014/main" id="{733982A5-3A96-90A7-9E08-0F951BF9A47D}"/>
                </a:ext>
              </a:extLst>
            </p:cNvPr>
            <p:cNvSpPr/>
            <p:nvPr/>
          </p:nvSpPr>
          <p:spPr>
            <a:xfrm rot="5400000">
              <a:off x="5884234" y="400468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esquinas redondeadas 89">
              <a:extLst>
                <a:ext uri="{FF2B5EF4-FFF2-40B4-BE49-F238E27FC236}">
                  <a16:creationId xmlns:a16="http://schemas.microsoft.com/office/drawing/2014/main" id="{DF57FC97-0093-BBE8-4817-FEE8844416D4}"/>
                </a:ext>
              </a:extLst>
            </p:cNvPr>
            <p:cNvSpPr/>
            <p:nvPr/>
          </p:nvSpPr>
          <p:spPr>
            <a:xfrm rot="5400000">
              <a:off x="6031936" y="40062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esquinas redondeadas 90">
              <a:extLst>
                <a:ext uri="{FF2B5EF4-FFF2-40B4-BE49-F238E27FC236}">
                  <a16:creationId xmlns:a16="http://schemas.microsoft.com/office/drawing/2014/main" id="{64EAF8F3-D026-BAB4-27EB-1C243C84AB80}"/>
                </a:ext>
              </a:extLst>
            </p:cNvPr>
            <p:cNvSpPr/>
            <p:nvPr/>
          </p:nvSpPr>
          <p:spPr>
            <a:xfrm rot="5400000">
              <a:off x="6178113"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esquinas redondeadas 91">
              <a:extLst>
                <a:ext uri="{FF2B5EF4-FFF2-40B4-BE49-F238E27FC236}">
                  <a16:creationId xmlns:a16="http://schemas.microsoft.com/office/drawing/2014/main" id="{4549DE02-52D6-9FA7-4E8E-03234127738F}"/>
                </a:ext>
              </a:extLst>
            </p:cNvPr>
            <p:cNvSpPr/>
            <p:nvPr/>
          </p:nvSpPr>
          <p:spPr>
            <a:xfrm rot="5400000">
              <a:off x="6324291"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esquinas redondeadas 92">
              <a:extLst>
                <a:ext uri="{FF2B5EF4-FFF2-40B4-BE49-F238E27FC236}">
                  <a16:creationId xmlns:a16="http://schemas.microsoft.com/office/drawing/2014/main" id="{ABC42592-617B-DE57-FA08-070317CEFF55}"/>
                </a:ext>
              </a:extLst>
            </p:cNvPr>
            <p:cNvSpPr/>
            <p:nvPr/>
          </p:nvSpPr>
          <p:spPr>
            <a:xfrm rot="5400000">
              <a:off x="6469925"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esquinas redondeadas 93">
              <a:extLst>
                <a:ext uri="{FF2B5EF4-FFF2-40B4-BE49-F238E27FC236}">
                  <a16:creationId xmlns:a16="http://schemas.microsoft.com/office/drawing/2014/main" id="{8B427D92-CB56-1A61-A9C8-226076FFAA6D}"/>
                </a:ext>
              </a:extLst>
            </p:cNvPr>
            <p:cNvSpPr/>
            <p:nvPr/>
          </p:nvSpPr>
          <p:spPr>
            <a:xfrm rot="5400000">
              <a:off x="6617626"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esquinas redondeadas 94">
              <a:extLst>
                <a:ext uri="{FF2B5EF4-FFF2-40B4-BE49-F238E27FC236}">
                  <a16:creationId xmlns:a16="http://schemas.microsoft.com/office/drawing/2014/main" id="{B968AB8C-1E4E-362B-692E-72BD8CA2BBEA}"/>
                </a:ext>
              </a:extLst>
            </p:cNvPr>
            <p:cNvSpPr/>
            <p:nvPr/>
          </p:nvSpPr>
          <p:spPr>
            <a:xfrm rot="5400000">
              <a:off x="6763804" y="39985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6" name="Rectángulo: esquinas redondeadas 95">
              <a:extLst>
                <a:ext uri="{FF2B5EF4-FFF2-40B4-BE49-F238E27FC236}">
                  <a16:creationId xmlns:a16="http://schemas.microsoft.com/office/drawing/2014/main" id="{2CDE4DAF-39B5-FD98-9C19-EAC7115F4F13}"/>
                </a:ext>
              </a:extLst>
            </p:cNvPr>
            <p:cNvSpPr/>
            <p:nvPr/>
          </p:nvSpPr>
          <p:spPr>
            <a:xfrm rot="5400000">
              <a:off x="6909982" y="39985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esquinas redondeadas 96">
              <a:extLst>
                <a:ext uri="{FF2B5EF4-FFF2-40B4-BE49-F238E27FC236}">
                  <a16:creationId xmlns:a16="http://schemas.microsoft.com/office/drawing/2014/main" id="{CBB05EDA-0C0C-5BF8-B577-D251F457D5FF}"/>
                </a:ext>
              </a:extLst>
            </p:cNvPr>
            <p:cNvSpPr/>
            <p:nvPr/>
          </p:nvSpPr>
          <p:spPr>
            <a:xfrm rot="5400000">
              <a:off x="7048549" y="40062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8" name="Rectángulo: esquinas redondeadas 97">
              <a:extLst>
                <a:ext uri="{FF2B5EF4-FFF2-40B4-BE49-F238E27FC236}">
                  <a16:creationId xmlns:a16="http://schemas.microsoft.com/office/drawing/2014/main" id="{ADE5FAC5-7BFB-32D1-FA70-CA3AAC1B0DBF}"/>
                </a:ext>
              </a:extLst>
            </p:cNvPr>
            <p:cNvSpPr/>
            <p:nvPr/>
          </p:nvSpPr>
          <p:spPr>
            <a:xfrm rot="5400000">
              <a:off x="7196250" y="39985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Rectángulo: esquinas redondeadas 98">
              <a:extLst>
                <a:ext uri="{FF2B5EF4-FFF2-40B4-BE49-F238E27FC236}">
                  <a16:creationId xmlns:a16="http://schemas.microsoft.com/office/drawing/2014/main" id="{520B9BA6-7654-3689-BE56-177B2861D932}"/>
                </a:ext>
              </a:extLst>
            </p:cNvPr>
            <p:cNvSpPr/>
            <p:nvPr/>
          </p:nvSpPr>
          <p:spPr>
            <a:xfrm rot="5400000">
              <a:off x="7342427"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esquinas redondeadas 99">
              <a:extLst>
                <a:ext uri="{FF2B5EF4-FFF2-40B4-BE49-F238E27FC236}">
                  <a16:creationId xmlns:a16="http://schemas.microsoft.com/office/drawing/2014/main" id="{EC140C04-2935-6A41-B2C9-8308D4FBB769}"/>
                </a:ext>
              </a:extLst>
            </p:cNvPr>
            <p:cNvSpPr/>
            <p:nvPr/>
          </p:nvSpPr>
          <p:spPr>
            <a:xfrm rot="5400000">
              <a:off x="7479469"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Rectángulo: esquinas redondeadas 100">
              <a:extLst>
                <a:ext uri="{FF2B5EF4-FFF2-40B4-BE49-F238E27FC236}">
                  <a16:creationId xmlns:a16="http://schemas.microsoft.com/office/drawing/2014/main" id="{B0C567A3-F28E-496B-C258-A01432E09067}"/>
                </a:ext>
              </a:extLst>
            </p:cNvPr>
            <p:cNvSpPr/>
            <p:nvPr/>
          </p:nvSpPr>
          <p:spPr>
            <a:xfrm rot="5400000">
              <a:off x="7634239"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esquinas redondeadas 101">
              <a:extLst>
                <a:ext uri="{FF2B5EF4-FFF2-40B4-BE49-F238E27FC236}">
                  <a16:creationId xmlns:a16="http://schemas.microsoft.com/office/drawing/2014/main" id="{6C97FAF7-9F1B-619F-A899-8AFD0835EE7F}"/>
                </a:ext>
              </a:extLst>
            </p:cNvPr>
            <p:cNvSpPr/>
            <p:nvPr/>
          </p:nvSpPr>
          <p:spPr>
            <a:xfrm rot="5400000">
              <a:off x="7772804" y="400011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esquinas redondeadas 102">
              <a:extLst>
                <a:ext uri="{FF2B5EF4-FFF2-40B4-BE49-F238E27FC236}">
                  <a16:creationId xmlns:a16="http://schemas.microsoft.com/office/drawing/2014/main" id="{871897A9-0FE8-5DBF-1666-6CA45697834C}"/>
                </a:ext>
              </a:extLst>
            </p:cNvPr>
            <p:cNvSpPr/>
            <p:nvPr/>
          </p:nvSpPr>
          <p:spPr>
            <a:xfrm rot="5400000">
              <a:off x="7918981" y="39909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esquinas redondeadas 103">
              <a:extLst>
                <a:ext uri="{FF2B5EF4-FFF2-40B4-BE49-F238E27FC236}">
                  <a16:creationId xmlns:a16="http://schemas.microsoft.com/office/drawing/2014/main" id="{9E243C6C-6E4F-57E0-BA32-B263ED36C65E}"/>
                </a:ext>
              </a:extLst>
            </p:cNvPr>
            <p:cNvSpPr/>
            <p:nvPr/>
          </p:nvSpPr>
          <p:spPr>
            <a:xfrm rot="5400000">
              <a:off x="8065160" y="40001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esquinas redondeadas 104">
              <a:extLst>
                <a:ext uri="{FF2B5EF4-FFF2-40B4-BE49-F238E27FC236}">
                  <a16:creationId xmlns:a16="http://schemas.microsoft.com/office/drawing/2014/main" id="{2CA27956-B4C8-984C-8DC8-26BEC6FFE567}"/>
                </a:ext>
              </a:extLst>
            </p:cNvPr>
            <p:cNvSpPr/>
            <p:nvPr/>
          </p:nvSpPr>
          <p:spPr>
            <a:xfrm rot="5400000">
              <a:off x="8215003" y="40038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6" name="Rectángulo: esquinas redondeadas 105">
              <a:extLst>
                <a:ext uri="{FF2B5EF4-FFF2-40B4-BE49-F238E27FC236}">
                  <a16:creationId xmlns:a16="http://schemas.microsoft.com/office/drawing/2014/main" id="{0BC90158-7B9E-2B5F-1AA3-BF0B6CFABD09}"/>
                </a:ext>
              </a:extLst>
            </p:cNvPr>
            <p:cNvSpPr/>
            <p:nvPr/>
          </p:nvSpPr>
          <p:spPr>
            <a:xfrm rot="5400000">
              <a:off x="8362705" y="40053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esquinas redondeadas 106">
              <a:extLst>
                <a:ext uri="{FF2B5EF4-FFF2-40B4-BE49-F238E27FC236}">
                  <a16:creationId xmlns:a16="http://schemas.microsoft.com/office/drawing/2014/main" id="{D53C80F3-5AD8-C47D-6C88-16AC1C9785FF}"/>
                </a:ext>
              </a:extLst>
            </p:cNvPr>
            <p:cNvSpPr/>
            <p:nvPr/>
          </p:nvSpPr>
          <p:spPr>
            <a:xfrm rot="5400000">
              <a:off x="8508882"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esquinas redondeadas 107">
              <a:extLst>
                <a:ext uri="{FF2B5EF4-FFF2-40B4-BE49-F238E27FC236}">
                  <a16:creationId xmlns:a16="http://schemas.microsoft.com/office/drawing/2014/main" id="{7C588E6A-C51D-5AFE-2566-069D34DE88CC}"/>
                </a:ext>
              </a:extLst>
            </p:cNvPr>
            <p:cNvSpPr/>
            <p:nvPr/>
          </p:nvSpPr>
          <p:spPr>
            <a:xfrm rot="5400000">
              <a:off x="8655060"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esquinas redondeadas 108">
              <a:extLst>
                <a:ext uri="{FF2B5EF4-FFF2-40B4-BE49-F238E27FC236}">
                  <a16:creationId xmlns:a16="http://schemas.microsoft.com/office/drawing/2014/main" id="{CEF1F661-E2E3-775D-8F40-B628DE7BB44C}"/>
                </a:ext>
              </a:extLst>
            </p:cNvPr>
            <p:cNvSpPr/>
            <p:nvPr/>
          </p:nvSpPr>
          <p:spPr>
            <a:xfrm rot="5400000">
              <a:off x="8800694"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esquinas redondeadas 109">
              <a:extLst>
                <a:ext uri="{FF2B5EF4-FFF2-40B4-BE49-F238E27FC236}">
                  <a16:creationId xmlns:a16="http://schemas.microsoft.com/office/drawing/2014/main" id="{B84C0517-3100-C49B-AF52-36EBDE590F89}"/>
                </a:ext>
              </a:extLst>
            </p:cNvPr>
            <p:cNvSpPr/>
            <p:nvPr/>
          </p:nvSpPr>
          <p:spPr>
            <a:xfrm rot="5400000">
              <a:off x="8939259"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1" name="Rectángulo: esquinas redondeadas 110">
              <a:extLst>
                <a:ext uri="{FF2B5EF4-FFF2-40B4-BE49-F238E27FC236}">
                  <a16:creationId xmlns:a16="http://schemas.microsoft.com/office/drawing/2014/main" id="{85125CE6-41E2-C883-4EEE-5AE4ED2D9964}"/>
                </a:ext>
              </a:extLst>
            </p:cNvPr>
            <p:cNvSpPr/>
            <p:nvPr/>
          </p:nvSpPr>
          <p:spPr>
            <a:xfrm rot="5400000">
              <a:off x="9085436" y="39977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esquinas redondeadas 111">
              <a:extLst>
                <a:ext uri="{FF2B5EF4-FFF2-40B4-BE49-F238E27FC236}">
                  <a16:creationId xmlns:a16="http://schemas.microsoft.com/office/drawing/2014/main" id="{4A43FD81-5329-DCA0-0C5B-37180F991EDF}"/>
                </a:ext>
              </a:extLst>
            </p:cNvPr>
            <p:cNvSpPr/>
            <p:nvPr/>
          </p:nvSpPr>
          <p:spPr>
            <a:xfrm rot="5400000">
              <a:off x="9231614" y="39977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esquinas redondeadas 112">
              <a:extLst>
                <a:ext uri="{FF2B5EF4-FFF2-40B4-BE49-F238E27FC236}">
                  <a16:creationId xmlns:a16="http://schemas.microsoft.com/office/drawing/2014/main" id="{0793E308-8E4D-9851-1EED-63E442D2322E}"/>
                </a:ext>
              </a:extLst>
            </p:cNvPr>
            <p:cNvSpPr/>
            <p:nvPr/>
          </p:nvSpPr>
          <p:spPr>
            <a:xfrm rot="5400000">
              <a:off x="9379317" y="40053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esquinas redondeadas 113">
              <a:extLst>
                <a:ext uri="{FF2B5EF4-FFF2-40B4-BE49-F238E27FC236}">
                  <a16:creationId xmlns:a16="http://schemas.microsoft.com/office/drawing/2014/main" id="{8CDA8B88-3CF5-4C15-EA2B-3ACA0F4458CA}"/>
                </a:ext>
              </a:extLst>
            </p:cNvPr>
            <p:cNvSpPr/>
            <p:nvPr/>
          </p:nvSpPr>
          <p:spPr>
            <a:xfrm rot="5400000">
              <a:off x="9527019" y="399777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esquinas redondeadas 114">
              <a:extLst>
                <a:ext uri="{FF2B5EF4-FFF2-40B4-BE49-F238E27FC236}">
                  <a16:creationId xmlns:a16="http://schemas.microsoft.com/office/drawing/2014/main" id="{7D49C6F5-8622-07D3-C573-CE453690DD50}"/>
                </a:ext>
              </a:extLst>
            </p:cNvPr>
            <p:cNvSpPr/>
            <p:nvPr/>
          </p:nvSpPr>
          <p:spPr>
            <a:xfrm rot="5400000">
              <a:off x="9673196"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6" name="Rectángulo: esquinas redondeadas 115">
              <a:extLst>
                <a:ext uri="{FF2B5EF4-FFF2-40B4-BE49-F238E27FC236}">
                  <a16:creationId xmlns:a16="http://schemas.microsoft.com/office/drawing/2014/main" id="{B5B24F67-A147-410B-50EB-C8E9D84DF853}"/>
                </a:ext>
              </a:extLst>
            </p:cNvPr>
            <p:cNvSpPr/>
            <p:nvPr/>
          </p:nvSpPr>
          <p:spPr>
            <a:xfrm rot="5400000">
              <a:off x="9819374"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7" name="Rectángulo: esquinas redondeadas 116">
              <a:extLst>
                <a:ext uri="{FF2B5EF4-FFF2-40B4-BE49-F238E27FC236}">
                  <a16:creationId xmlns:a16="http://schemas.microsoft.com/office/drawing/2014/main" id="{D62DFFA0-FB61-D3AF-3E8B-42CBCF764993}"/>
                </a:ext>
              </a:extLst>
            </p:cNvPr>
            <p:cNvSpPr/>
            <p:nvPr/>
          </p:nvSpPr>
          <p:spPr>
            <a:xfrm rot="5400000">
              <a:off x="9955872"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8" name="Rectángulo: esquinas redondeadas 117">
              <a:extLst>
                <a:ext uri="{FF2B5EF4-FFF2-40B4-BE49-F238E27FC236}">
                  <a16:creationId xmlns:a16="http://schemas.microsoft.com/office/drawing/2014/main" id="{BB870A4D-A199-5C38-6BC0-108980655840}"/>
                </a:ext>
              </a:extLst>
            </p:cNvPr>
            <p:cNvSpPr/>
            <p:nvPr/>
          </p:nvSpPr>
          <p:spPr>
            <a:xfrm rot="5400000">
              <a:off x="10103573" y="39992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9" name="Rectángulo: esquinas redondeadas 118">
              <a:extLst>
                <a:ext uri="{FF2B5EF4-FFF2-40B4-BE49-F238E27FC236}">
                  <a16:creationId xmlns:a16="http://schemas.microsoft.com/office/drawing/2014/main" id="{7DA372A2-30FC-EACA-4BB1-193EBEA11B5F}"/>
                </a:ext>
              </a:extLst>
            </p:cNvPr>
            <p:cNvSpPr/>
            <p:nvPr/>
          </p:nvSpPr>
          <p:spPr>
            <a:xfrm rot="5400000">
              <a:off x="10249750" y="399015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0" name="Rectángulo: esquinas redondeadas 119">
              <a:extLst>
                <a:ext uri="{FF2B5EF4-FFF2-40B4-BE49-F238E27FC236}">
                  <a16:creationId xmlns:a16="http://schemas.microsoft.com/office/drawing/2014/main" id="{FE4601DE-3F93-56F9-8137-925C149B2AC0}"/>
                </a:ext>
              </a:extLst>
            </p:cNvPr>
            <p:cNvSpPr/>
            <p:nvPr/>
          </p:nvSpPr>
          <p:spPr>
            <a:xfrm rot="5400000">
              <a:off x="9382290" y="29698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1" name="Rectángulo: esquinas redondeadas 120">
              <a:extLst>
                <a:ext uri="{FF2B5EF4-FFF2-40B4-BE49-F238E27FC236}">
                  <a16:creationId xmlns:a16="http://schemas.microsoft.com/office/drawing/2014/main" id="{7516B7AC-97C1-F65B-A2C0-54DA8A57785C}"/>
                </a:ext>
              </a:extLst>
            </p:cNvPr>
            <p:cNvSpPr/>
            <p:nvPr/>
          </p:nvSpPr>
          <p:spPr>
            <a:xfrm rot="5400000">
              <a:off x="9529992" y="297142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2" name="Rectángulo: esquinas redondeadas 121">
              <a:extLst>
                <a:ext uri="{FF2B5EF4-FFF2-40B4-BE49-F238E27FC236}">
                  <a16:creationId xmlns:a16="http://schemas.microsoft.com/office/drawing/2014/main" id="{D17F6BE7-845B-440B-012F-0C622A4922B8}"/>
                </a:ext>
              </a:extLst>
            </p:cNvPr>
            <p:cNvSpPr/>
            <p:nvPr/>
          </p:nvSpPr>
          <p:spPr>
            <a:xfrm rot="5400000">
              <a:off x="9676169"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3" name="Rectángulo: esquinas redondeadas 122">
              <a:extLst>
                <a:ext uri="{FF2B5EF4-FFF2-40B4-BE49-F238E27FC236}">
                  <a16:creationId xmlns:a16="http://schemas.microsoft.com/office/drawing/2014/main" id="{DB1BF819-2EFB-0642-08E6-6D0256835142}"/>
                </a:ext>
              </a:extLst>
            </p:cNvPr>
            <p:cNvSpPr/>
            <p:nvPr/>
          </p:nvSpPr>
          <p:spPr>
            <a:xfrm rot="5400000">
              <a:off x="9822347"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4" name="Rectángulo: esquinas redondeadas 123">
              <a:extLst>
                <a:ext uri="{FF2B5EF4-FFF2-40B4-BE49-F238E27FC236}">
                  <a16:creationId xmlns:a16="http://schemas.microsoft.com/office/drawing/2014/main" id="{9A97FD83-5DD0-3198-897D-C34DD6D5ABAA}"/>
                </a:ext>
              </a:extLst>
            </p:cNvPr>
            <p:cNvSpPr/>
            <p:nvPr/>
          </p:nvSpPr>
          <p:spPr>
            <a:xfrm rot="5400000">
              <a:off x="9958844"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5" name="Rectángulo: esquinas redondeadas 124">
              <a:extLst>
                <a:ext uri="{FF2B5EF4-FFF2-40B4-BE49-F238E27FC236}">
                  <a16:creationId xmlns:a16="http://schemas.microsoft.com/office/drawing/2014/main" id="{C7C52650-2CE5-7C55-1CD3-DF09C618B194}"/>
                </a:ext>
              </a:extLst>
            </p:cNvPr>
            <p:cNvSpPr/>
            <p:nvPr/>
          </p:nvSpPr>
          <p:spPr>
            <a:xfrm rot="5400000">
              <a:off x="10106546" y="2963803"/>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6" name="Rectángulo: esquinas redondeadas 125">
              <a:extLst>
                <a:ext uri="{FF2B5EF4-FFF2-40B4-BE49-F238E27FC236}">
                  <a16:creationId xmlns:a16="http://schemas.microsoft.com/office/drawing/2014/main" id="{B2518931-139E-DCBB-1F1E-AE0BCB1B3222}"/>
                </a:ext>
              </a:extLst>
            </p:cNvPr>
            <p:cNvSpPr/>
            <p:nvPr/>
          </p:nvSpPr>
          <p:spPr>
            <a:xfrm rot="5400000">
              <a:off x="10252723" y="29637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7" name="Rectángulo: esquinas redondeadas 126">
              <a:extLst>
                <a:ext uri="{FF2B5EF4-FFF2-40B4-BE49-F238E27FC236}">
                  <a16:creationId xmlns:a16="http://schemas.microsoft.com/office/drawing/2014/main" id="{B1B25406-34DB-0649-6FF7-81C01F92330F}"/>
                </a:ext>
              </a:extLst>
            </p:cNvPr>
            <p:cNvSpPr/>
            <p:nvPr/>
          </p:nvSpPr>
          <p:spPr>
            <a:xfrm rot="5400000">
              <a:off x="1225033" y="299470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Rectángulo: esquinas redondeadas 127">
              <a:extLst>
                <a:ext uri="{FF2B5EF4-FFF2-40B4-BE49-F238E27FC236}">
                  <a16:creationId xmlns:a16="http://schemas.microsoft.com/office/drawing/2014/main" id="{AAABA1D8-9B13-057A-DD2A-75CAA5E720F6}"/>
                </a:ext>
              </a:extLst>
            </p:cNvPr>
            <p:cNvSpPr/>
            <p:nvPr/>
          </p:nvSpPr>
          <p:spPr>
            <a:xfrm rot="5400000">
              <a:off x="1372734" y="299622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Rectángulo: esquinas redondeadas 128">
              <a:extLst>
                <a:ext uri="{FF2B5EF4-FFF2-40B4-BE49-F238E27FC236}">
                  <a16:creationId xmlns:a16="http://schemas.microsoft.com/office/drawing/2014/main" id="{15205E3C-6820-69FD-E507-8672F9DD64D4}"/>
                </a:ext>
              </a:extLst>
            </p:cNvPr>
            <p:cNvSpPr/>
            <p:nvPr/>
          </p:nvSpPr>
          <p:spPr>
            <a:xfrm rot="5400000">
              <a:off x="1518912"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esquinas redondeadas 129">
              <a:extLst>
                <a:ext uri="{FF2B5EF4-FFF2-40B4-BE49-F238E27FC236}">
                  <a16:creationId xmlns:a16="http://schemas.microsoft.com/office/drawing/2014/main" id="{0F9D1C05-8DFA-5426-4E8E-CF9AC73CBEF9}"/>
                </a:ext>
              </a:extLst>
            </p:cNvPr>
            <p:cNvSpPr/>
            <p:nvPr/>
          </p:nvSpPr>
          <p:spPr>
            <a:xfrm rot="5400000">
              <a:off x="1665090"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Rectángulo: esquinas redondeadas 130">
              <a:extLst>
                <a:ext uri="{FF2B5EF4-FFF2-40B4-BE49-F238E27FC236}">
                  <a16:creationId xmlns:a16="http://schemas.microsoft.com/office/drawing/2014/main" id="{601B7CB8-9A9A-548B-0689-65341DF23228}"/>
                </a:ext>
              </a:extLst>
            </p:cNvPr>
            <p:cNvSpPr/>
            <p:nvPr/>
          </p:nvSpPr>
          <p:spPr>
            <a:xfrm rot="5400000">
              <a:off x="1810723"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2" name="Rectángulo: esquinas redondeadas 131">
              <a:extLst>
                <a:ext uri="{FF2B5EF4-FFF2-40B4-BE49-F238E27FC236}">
                  <a16:creationId xmlns:a16="http://schemas.microsoft.com/office/drawing/2014/main" id="{94230746-4126-365D-9115-C6274528AF6B}"/>
                </a:ext>
              </a:extLst>
            </p:cNvPr>
            <p:cNvSpPr/>
            <p:nvPr/>
          </p:nvSpPr>
          <p:spPr>
            <a:xfrm rot="5400000">
              <a:off x="1958425" y="298861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esquinas redondeadas 132">
              <a:extLst>
                <a:ext uri="{FF2B5EF4-FFF2-40B4-BE49-F238E27FC236}">
                  <a16:creationId xmlns:a16="http://schemas.microsoft.com/office/drawing/2014/main" id="{3FCF5B4E-A7C3-7E2A-41E1-3BB3CDE6A847}"/>
                </a:ext>
              </a:extLst>
            </p:cNvPr>
            <p:cNvSpPr/>
            <p:nvPr/>
          </p:nvSpPr>
          <p:spPr>
            <a:xfrm rot="5400000">
              <a:off x="2088124"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esquinas redondeadas 133">
              <a:extLst>
                <a:ext uri="{FF2B5EF4-FFF2-40B4-BE49-F238E27FC236}">
                  <a16:creationId xmlns:a16="http://schemas.microsoft.com/office/drawing/2014/main" id="{B0FABEB4-4575-A541-3F2D-BC96D5731D5B}"/>
                </a:ext>
              </a:extLst>
            </p:cNvPr>
            <p:cNvSpPr/>
            <p:nvPr/>
          </p:nvSpPr>
          <p:spPr>
            <a:xfrm>
              <a:off x="1775831" y="4724554"/>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esquinas redondeadas 134">
              <a:extLst>
                <a:ext uri="{FF2B5EF4-FFF2-40B4-BE49-F238E27FC236}">
                  <a16:creationId xmlns:a16="http://schemas.microsoft.com/office/drawing/2014/main" id="{3AEAB67A-4E10-D822-3AC2-88743920C1F0}"/>
                </a:ext>
              </a:extLst>
            </p:cNvPr>
            <p:cNvSpPr/>
            <p:nvPr/>
          </p:nvSpPr>
          <p:spPr>
            <a:xfrm>
              <a:off x="1775831" y="4866927"/>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6" name="Conector recto de flecha 135">
              <a:extLst>
                <a:ext uri="{FF2B5EF4-FFF2-40B4-BE49-F238E27FC236}">
                  <a16:creationId xmlns:a16="http://schemas.microsoft.com/office/drawing/2014/main" id="{DEC533D9-7CDA-33AB-FB58-34B7FBBF9EAF}"/>
                </a:ext>
              </a:extLst>
            </p:cNvPr>
            <p:cNvCxnSpPr>
              <a:cxnSpLocks/>
            </p:cNvCxnSpPr>
            <p:nvPr/>
          </p:nvCxnSpPr>
          <p:spPr>
            <a:xfrm flipH="1">
              <a:off x="2639628" y="1872549"/>
              <a:ext cx="0" cy="3668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7" name="CuadroTexto 136">
              <a:extLst>
                <a:ext uri="{FF2B5EF4-FFF2-40B4-BE49-F238E27FC236}">
                  <a16:creationId xmlns:a16="http://schemas.microsoft.com/office/drawing/2014/main" id="{601A2E91-63F2-79F1-FC08-AD90EB44FDE6}"/>
                </a:ext>
              </a:extLst>
            </p:cNvPr>
            <p:cNvSpPr txBox="1"/>
            <p:nvPr/>
          </p:nvSpPr>
          <p:spPr>
            <a:xfrm>
              <a:off x="2495468" y="1470746"/>
              <a:ext cx="314751" cy="392078"/>
            </a:xfrm>
            <a:prstGeom prst="rect">
              <a:avLst/>
            </a:prstGeom>
            <a:noFill/>
          </p:spPr>
          <p:txBody>
            <a:bodyPr wrap="none" rtlCol="0">
              <a:spAutoFit/>
            </a:bodyPr>
            <a:lstStyle/>
            <a:p>
              <a:r>
                <a:rPr lang="es-MX" sz="2400" b="1" dirty="0">
                  <a:solidFill>
                    <a:schemeClr val="bg2">
                      <a:lumMod val="25000"/>
                    </a:schemeClr>
                  </a:solidFill>
                </a:rPr>
                <a:t>A</a:t>
              </a:r>
            </a:p>
          </p:txBody>
        </p:sp>
        <p:cxnSp>
          <p:nvCxnSpPr>
            <p:cNvPr id="138" name="Conector recto de flecha 137">
              <a:extLst>
                <a:ext uri="{FF2B5EF4-FFF2-40B4-BE49-F238E27FC236}">
                  <a16:creationId xmlns:a16="http://schemas.microsoft.com/office/drawing/2014/main" id="{CEA1D916-CFFD-1FEC-8ECF-DC3DE16AB763}"/>
                </a:ext>
              </a:extLst>
            </p:cNvPr>
            <p:cNvCxnSpPr>
              <a:cxnSpLocks/>
            </p:cNvCxnSpPr>
            <p:nvPr/>
          </p:nvCxnSpPr>
          <p:spPr>
            <a:xfrm flipH="1" flipV="1">
              <a:off x="2633302" y="3353102"/>
              <a:ext cx="305737" cy="19184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9" name="CuadroTexto 138">
              <a:extLst>
                <a:ext uri="{FF2B5EF4-FFF2-40B4-BE49-F238E27FC236}">
                  <a16:creationId xmlns:a16="http://schemas.microsoft.com/office/drawing/2014/main" id="{895638CC-31B4-0330-7D3A-9EFAC2773579}"/>
                </a:ext>
              </a:extLst>
            </p:cNvPr>
            <p:cNvSpPr txBox="1"/>
            <p:nvPr/>
          </p:nvSpPr>
          <p:spPr>
            <a:xfrm>
              <a:off x="2908096" y="3407619"/>
              <a:ext cx="314751" cy="392078"/>
            </a:xfrm>
            <a:prstGeom prst="rect">
              <a:avLst/>
            </a:prstGeom>
            <a:noFill/>
          </p:spPr>
          <p:txBody>
            <a:bodyPr wrap="none" rtlCol="0">
              <a:spAutoFit/>
            </a:bodyPr>
            <a:lstStyle/>
            <a:p>
              <a:r>
                <a:rPr lang="es-MX" sz="2400" b="1" dirty="0">
                  <a:solidFill>
                    <a:schemeClr val="bg2">
                      <a:lumMod val="25000"/>
                    </a:schemeClr>
                  </a:solidFill>
                </a:rPr>
                <a:t>B</a:t>
              </a:r>
            </a:p>
          </p:txBody>
        </p:sp>
        <p:sp>
          <p:nvSpPr>
            <p:cNvPr id="140" name="Arco 139">
              <a:extLst>
                <a:ext uri="{FF2B5EF4-FFF2-40B4-BE49-F238E27FC236}">
                  <a16:creationId xmlns:a16="http://schemas.microsoft.com/office/drawing/2014/main" id="{EA9C645F-3866-3E15-C163-4238CA4FD501}"/>
                </a:ext>
              </a:extLst>
            </p:cNvPr>
            <p:cNvSpPr/>
            <p:nvPr/>
          </p:nvSpPr>
          <p:spPr>
            <a:xfrm rot="5919882">
              <a:off x="1963994" y="1673955"/>
              <a:ext cx="1452777" cy="1275746"/>
            </a:xfrm>
            <a:prstGeom prst="arc">
              <a:avLst>
                <a:gd name="adj1" fmla="val 15505408"/>
                <a:gd name="adj2" fmla="val 0"/>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1" name="CuadroTexto 140">
              <a:extLst>
                <a:ext uri="{FF2B5EF4-FFF2-40B4-BE49-F238E27FC236}">
                  <a16:creationId xmlns:a16="http://schemas.microsoft.com/office/drawing/2014/main" id="{E32FCB2A-C397-502B-5AE1-7705C2DDAF68}"/>
                </a:ext>
              </a:extLst>
            </p:cNvPr>
            <p:cNvSpPr txBox="1"/>
            <p:nvPr/>
          </p:nvSpPr>
          <p:spPr>
            <a:xfrm>
              <a:off x="3262350" y="2460902"/>
              <a:ext cx="508068" cy="261386"/>
            </a:xfrm>
            <a:prstGeom prst="rect">
              <a:avLst/>
            </a:prstGeom>
            <a:noFill/>
          </p:spPr>
          <p:txBody>
            <a:bodyPr wrap="none" rtlCol="0">
              <a:spAutoFit/>
            </a:bodyPr>
            <a:lstStyle/>
            <a:p>
              <a:r>
                <a:rPr lang="es-MX" sz="1400" b="1" dirty="0">
                  <a:solidFill>
                    <a:schemeClr val="bg2">
                      <a:lumMod val="25000"/>
                    </a:schemeClr>
                  </a:solidFill>
                </a:rPr>
                <a:t>Cable</a:t>
              </a:r>
            </a:p>
          </p:txBody>
        </p:sp>
      </p:grpSp>
    </p:spTree>
    <p:extLst>
      <p:ext uri="{BB962C8B-B14F-4D97-AF65-F5344CB8AC3E}">
        <p14:creationId xmlns:p14="http://schemas.microsoft.com/office/powerpoint/2010/main" val="424668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128A0-30D0-3511-9FF7-4B488BB26F2A}"/>
              </a:ext>
            </a:extLst>
          </p:cNvPr>
          <p:cNvSpPr>
            <a:spLocks noGrp="1"/>
          </p:cNvSpPr>
          <p:nvPr>
            <p:ph type="title"/>
          </p:nvPr>
        </p:nvSpPr>
        <p:spPr/>
        <p:txBody>
          <a:bodyPr/>
          <a:lstStyle/>
          <a:p>
            <a:r>
              <a:rPr lang="es-MX" dirty="0"/>
              <a:t>Cable </a:t>
            </a:r>
          </a:p>
        </p:txBody>
      </p:sp>
      <p:sp>
        <p:nvSpPr>
          <p:cNvPr id="3" name="Marcador de contenido 2">
            <a:extLst>
              <a:ext uri="{FF2B5EF4-FFF2-40B4-BE49-F238E27FC236}">
                <a16:creationId xmlns:a16="http://schemas.microsoft.com/office/drawing/2014/main" id="{5F5AF38A-6860-2612-1D49-EA308FB6F894}"/>
              </a:ext>
            </a:extLst>
          </p:cNvPr>
          <p:cNvSpPr>
            <a:spLocks noGrp="1"/>
          </p:cNvSpPr>
          <p:nvPr>
            <p:ph idx="1"/>
          </p:nvPr>
        </p:nvSpPr>
        <p:spPr/>
        <p:txBody>
          <a:bodyPr/>
          <a:lstStyle/>
          <a:p>
            <a:r>
              <a:rPr lang="es-MX" dirty="0"/>
              <a:t>Se utilizan para conectar unos componentes con otros sobre la placa de pruebas, así como también con la tarjeta Arduino. En su interior tiene un material conductor por el que circula la corriente eléctrica. </a:t>
            </a:r>
          </a:p>
          <a:p>
            <a:endParaRPr lang="es-MX" dirty="0"/>
          </a:p>
        </p:txBody>
      </p:sp>
      <p:grpSp>
        <p:nvGrpSpPr>
          <p:cNvPr id="6" name="Grupo 5">
            <a:extLst>
              <a:ext uri="{FF2B5EF4-FFF2-40B4-BE49-F238E27FC236}">
                <a16:creationId xmlns:a16="http://schemas.microsoft.com/office/drawing/2014/main" id="{92C870B6-B4D8-F5A9-7142-03B83173FBEE}"/>
              </a:ext>
            </a:extLst>
          </p:cNvPr>
          <p:cNvGrpSpPr/>
          <p:nvPr/>
        </p:nvGrpSpPr>
        <p:grpSpPr>
          <a:xfrm>
            <a:off x="2834427" y="2570665"/>
            <a:ext cx="5918617" cy="3297631"/>
            <a:chOff x="2350333" y="2232337"/>
            <a:chExt cx="5918617" cy="3297631"/>
          </a:xfrm>
        </p:grpSpPr>
        <p:pic>
          <p:nvPicPr>
            <p:cNvPr id="4" name="Imagen 3">
              <a:extLst>
                <a:ext uri="{FF2B5EF4-FFF2-40B4-BE49-F238E27FC236}">
                  <a16:creationId xmlns:a16="http://schemas.microsoft.com/office/drawing/2014/main" id="{F045DC92-9C87-BAD7-87FA-108EE3754F1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25724" y="2232337"/>
              <a:ext cx="4543226" cy="3297631"/>
            </a:xfrm>
            <a:prstGeom prst="rect">
              <a:avLst/>
            </a:prstGeom>
          </p:spPr>
        </p:pic>
        <p:sp>
          <p:nvSpPr>
            <p:cNvPr id="5" name="Globo: línea doblada con barra de énfasis 4">
              <a:extLst>
                <a:ext uri="{FF2B5EF4-FFF2-40B4-BE49-F238E27FC236}">
                  <a16:creationId xmlns:a16="http://schemas.microsoft.com/office/drawing/2014/main" id="{94D623F2-4EAC-A052-2A3E-87D7BA70163A}"/>
                </a:ext>
              </a:extLst>
            </p:cNvPr>
            <p:cNvSpPr/>
            <p:nvPr/>
          </p:nvSpPr>
          <p:spPr>
            <a:xfrm>
              <a:off x="2350333" y="5185724"/>
              <a:ext cx="1118795" cy="344244"/>
            </a:xfrm>
            <a:prstGeom prst="accentCallout2">
              <a:avLst>
                <a:gd name="adj1" fmla="val 48601"/>
                <a:gd name="adj2" fmla="val 106961"/>
                <a:gd name="adj3" fmla="val 48214"/>
                <a:gd name="adj4" fmla="val 146840"/>
                <a:gd name="adj5" fmla="val -90354"/>
                <a:gd name="adj6" fmla="val 20969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Cable</a:t>
              </a:r>
            </a:p>
          </p:txBody>
        </p:sp>
      </p:grpSp>
    </p:spTree>
    <p:extLst>
      <p:ext uri="{BB962C8B-B14F-4D97-AF65-F5344CB8AC3E}">
        <p14:creationId xmlns:p14="http://schemas.microsoft.com/office/powerpoint/2010/main" val="352278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CF6AA-AC79-0690-4AFB-3FE1926513DB}"/>
              </a:ext>
            </a:extLst>
          </p:cNvPr>
          <p:cNvSpPr>
            <a:spLocks noGrp="1"/>
          </p:cNvSpPr>
          <p:nvPr>
            <p:ph type="title"/>
          </p:nvPr>
        </p:nvSpPr>
        <p:spPr/>
        <p:txBody>
          <a:bodyPr/>
          <a:lstStyle/>
          <a:p>
            <a:r>
              <a:rPr lang="es-MX" dirty="0"/>
              <a:t>Botón pulsador</a:t>
            </a:r>
          </a:p>
        </p:txBody>
      </p:sp>
      <p:sp>
        <p:nvSpPr>
          <p:cNvPr id="3" name="Marcador de contenido 2">
            <a:extLst>
              <a:ext uri="{FF2B5EF4-FFF2-40B4-BE49-F238E27FC236}">
                <a16:creationId xmlns:a16="http://schemas.microsoft.com/office/drawing/2014/main" id="{00F56598-B00F-4E11-4054-8114A95C2C29}"/>
              </a:ext>
            </a:extLst>
          </p:cNvPr>
          <p:cNvSpPr>
            <a:spLocks noGrp="1"/>
          </p:cNvSpPr>
          <p:nvPr>
            <p:ph idx="1"/>
          </p:nvPr>
        </p:nvSpPr>
        <p:spPr/>
        <p:txBody>
          <a:bodyPr/>
          <a:lstStyle/>
          <a:p>
            <a:r>
              <a:rPr lang="es-MX" dirty="0"/>
              <a:t>Es un componente que se utiliza para abrir o cerrar el paso de la corriente, siempre y cuando el botón se encuentre presionado. Se cierra un contacto interno al momento de presionarlo. </a:t>
            </a:r>
          </a:p>
          <a:p>
            <a:endParaRPr lang="es-MX" dirty="0"/>
          </a:p>
        </p:txBody>
      </p:sp>
      <p:grpSp>
        <p:nvGrpSpPr>
          <p:cNvPr id="4" name="Grupo 3">
            <a:extLst>
              <a:ext uri="{FF2B5EF4-FFF2-40B4-BE49-F238E27FC236}">
                <a16:creationId xmlns:a16="http://schemas.microsoft.com/office/drawing/2014/main" id="{7411954F-2D39-2A0A-A8D0-64AF10E979DB}"/>
              </a:ext>
            </a:extLst>
          </p:cNvPr>
          <p:cNvGrpSpPr/>
          <p:nvPr/>
        </p:nvGrpSpPr>
        <p:grpSpPr>
          <a:xfrm>
            <a:off x="1780969" y="2269540"/>
            <a:ext cx="8630061" cy="4142898"/>
            <a:chOff x="952052" y="2118933"/>
            <a:chExt cx="8630061" cy="4142898"/>
          </a:xfrm>
        </p:grpSpPr>
        <p:pic>
          <p:nvPicPr>
            <p:cNvPr id="5" name="Imagen 4">
              <a:extLst>
                <a:ext uri="{FF2B5EF4-FFF2-40B4-BE49-F238E27FC236}">
                  <a16:creationId xmlns:a16="http://schemas.microsoft.com/office/drawing/2014/main" id="{B9F85C9C-DFF1-D285-42E8-CD633086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472" y="5025615"/>
              <a:ext cx="1148363" cy="1236216"/>
            </a:xfrm>
            <a:prstGeom prst="rect">
              <a:avLst/>
            </a:prstGeom>
          </p:spPr>
        </p:pic>
        <p:pic>
          <p:nvPicPr>
            <p:cNvPr id="6" name="Imagen 5">
              <a:extLst>
                <a:ext uri="{FF2B5EF4-FFF2-40B4-BE49-F238E27FC236}">
                  <a16:creationId xmlns:a16="http://schemas.microsoft.com/office/drawing/2014/main" id="{FFE16887-0259-FD04-5925-52D37DB1A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472" y="3667772"/>
              <a:ext cx="897482" cy="1246185"/>
            </a:xfrm>
            <a:prstGeom prst="rect">
              <a:avLst/>
            </a:prstGeom>
          </p:spPr>
        </p:pic>
        <p:pic>
          <p:nvPicPr>
            <p:cNvPr id="7" name="Imagen 6">
              <a:extLst>
                <a:ext uri="{FF2B5EF4-FFF2-40B4-BE49-F238E27FC236}">
                  <a16:creationId xmlns:a16="http://schemas.microsoft.com/office/drawing/2014/main" id="{639967F3-13B9-437D-7D52-C6AB8EBF9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212" y="3667771"/>
              <a:ext cx="897482" cy="1246185"/>
            </a:xfrm>
            <a:prstGeom prst="rect">
              <a:avLst/>
            </a:prstGeom>
          </p:spPr>
        </p:pic>
        <p:grpSp>
          <p:nvGrpSpPr>
            <p:cNvPr id="8" name="Grupo 7">
              <a:extLst>
                <a:ext uri="{FF2B5EF4-FFF2-40B4-BE49-F238E27FC236}">
                  <a16:creationId xmlns:a16="http://schemas.microsoft.com/office/drawing/2014/main" id="{3F21D079-3806-AB0B-748E-4393729CCEBA}"/>
                </a:ext>
              </a:extLst>
            </p:cNvPr>
            <p:cNvGrpSpPr/>
            <p:nvPr/>
          </p:nvGrpSpPr>
          <p:grpSpPr>
            <a:xfrm>
              <a:off x="952052" y="2118933"/>
              <a:ext cx="3418060" cy="952376"/>
              <a:chOff x="952052" y="2118933"/>
              <a:chExt cx="3418060" cy="952376"/>
            </a:xfrm>
          </p:grpSpPr>
          <p:cxnSp>
            <p:nvCxnSpPr>
              <p:cNvPr id="23" name="Conector recto 22">
                <a:extLst>
                  <a:ext uri="{FF2B5EF4-FFF2-40B4-BE49-F238E27FC236}">
                    <a16:creationId xmlns:a16="http://schemas.microsoft.com/office/drawing/2014/main" id="{C8837143-A89D-88BB-3610-DF6C68F60D9E}"/>
                  </a:ext>
                </a:extLst>
              </p:cNvPr>
              <p:cNvCxnSpPr>
                <a:cxnSpLocks/>
              </p:cNvCxnSpPr>
              <p:nvPr/>
            </p:nvCxnSpPr>
            <p:spPr>
              <a:xfrm>
                <a:off x="952052"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0D2A8C39-9616-DE96-6D0F-DFF746DFB6BB}"/>
                  </a:ext>
                </a:extLst>
              </p:cNvPr>
              <p:cNvCxnSpPr>
                <a:cxnSpLocks/>
              </p:cNvCxnSpPr>
              <p:nvPr/>
            </p:nvCxnSpPr>
            <p:spPr>
              <a:xfrm>
                <a:off x="3290112"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99BBACDB-14B9-03AF-11B9-476785C04952}"/>
                  </a:ext>
                </a:extLst>
              </p:cNvPr>
              <p:cNvCxnSpPr>
                <a:cxnSpLocks/>
              </p:cNvCxnSpPr>
              <p:nvPr/>
            </p:nvCxnSpPr>
            <p:spPr>
              <a:xfrm>
                <a:off x="2135212" y="2658933"/>
                <a:ext cx="1080000" cy="0"/>
              </a:xfrm>
              <a:prstGeom prst="line">
                <a:avLst/>
              </a:prstGeom>
              <a:ln w="127000"/>
            </p:spPr>
            <p:style>
              <a:lnRef idx="1">
                <a:schemeClr val="accent5"/>
              </a:lnRef>
              <a:fillRef idx="0">
                <a:schemeClr val="accent5"/>
              </a:fillRef>
              <a:effectRef idx="0">
                <a:schemeClr val="accent5"/>
              </a:effectRef>
              <a:fontRef idx="minor">
                <a:schemeClr val="tx1"/>
              </a:fontRef>
            </p:style>
          </p:cxnSp>
          <p:cxnSp>
            <p:nvCxnSpPr>
              <p:cNvPr id="26" name="Conector recto 25">
                <a:extLst>
                  <a:ext uri="{FF2B5EF4-FFF2-40B4-BE49-F238E27FC236}">
                    <a16:creationId xmlns:a16="http://schemas.microsoft.com/office/drawing/2014/main" id="{76526634-4398-4587-EEE7-4CEE5B5A4195}"/>
                  </a:ext>
                </a:extLst>
              </p:cNvPr>
              <p:cNvCxnSpPr>
                <a:cxnSpLocks/>
              </p:cNvCxnSpPr>
              <p:nvPr/>
            </p:nvCxnSpPr>
            <p:spPr>
              <a:xfrm>
                <a:off x="2675212" y="2118933"/>
                <a:ext cx="0" cy="540000"/>
              </a:xfrm>
              <a:prstGeom prst="line">
                <a:avLst/>
              </a:prstGeom>
              <a:ln w="127000"/>
            </p:spPr>
            <p:style>
              <a:lnRef idx="1">
                <a:schemeClr val="accent5"/>
              </a:lnRef>
              <a:fillRef idx="0">
                <a:schemeClr val="accent5"/>
              </a:fillRef>
              <a:effectRef idx="0">
                <a:schemeClr val="accent5"/>
              </a:effectRef>
              <a:fontRef idx="minor">
                <a:schemeClr val="tx1"/>
              </a:fontRef>
            </p:style>
          </p:cxnSp>
        </p:grpSp>
        <p:grpSp>
          <p:nvGrpSpPr>
            <p:cNvPr id="9" name="Grupo 8">
              <a:extLst>
                <a:ext uri="{FF2B5EF4-FFF2-40B4-BE49-F238E27FC236}">
                  <a16:creationId xmlns:a16="http://schemas.microsoft.com/office/drawing/2014/main" id="{34C16A46-61A5-E54A-C947-7B5B5F5DD7AD}"/>
                </a:ext>
              </a:extLst>
            </p:cNvPr>
            <p:cNvGrpSpPr/>
            <p:nvPr/>
          </p:nvGrpSpPr>
          <p:grpSpPr>
            <a:xfrm>
              <a:off x="6164053" y="2531309"/>
              <a:ext cx="3418060" cy="540000"/>
              <a:chOff x="6164053" y="2531309"/>
              <a:chExt cx="3418060" cy="540000"/>
            </a:xfrm>
          </p:grpSpPr>
          <p:grpSp>
            <p:nvGrpSpPr>
              <p:cNvPr id="10" name="Grupo 9">
                <a:extLst>
                  <a:ext uri="{FF2B5EF4-FFF2-40B4-BE49-F238E27FC236}">
                    <a16:creationId xmlns:a16="http://schemas.microsoft.com/office/drawing/2014/main" id="{01A55B61-5BED-7C07-EDAD-4F34764EFBAB}"/>
                  </a:ext>
                </a:extLst>
              </p:cNvPr>
              <p:cNvGrpSpPr/>
              <p:nvPr/>
            </p:nvGrpSpPr>
            <p:grpSpPr>
              <a:xfrm>
                <a:off x="6164053" y="2531309"/>
                <a:ext cx="3418060" cy="540000"/>
                <a:chOff x="6164053" y="2531309"/>
                <a:chExt cx="3418060" cy="540000"/>
              </a:xfrm>
            </p:grpSpPr>
            <p:cxnSp>
              <p:nvCxnSpPr>
                <p:cNvPr id="19" name="Conector recto 18">
                  <a:extLst>
                    <a:ext uri="{FF2B5EF4-FFF2-40B4-BE49-F238E27FC236}">
                      <a16:creationId xmlns:a16="http://schemas.microsoft.com/office/drawing/2014/main" id="{EB26326F-D694-D159-3384-BBB20097BCB5}"/>
                    </a:ext>
                  </a:extLst>
                </p:cNvPr>
                <p:cNvCxnSpPr>
                  <a:cxnSpLocks/>
                </p:cNvCxnSpPr>
                <p:nvPr/>
              </p:nvCxnSpPr>
              <p:spPr>
                <a:xfrm>
                  <a:off x="6164053"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73675902-AA8B-FDF6-C9A3-7F51EC36782C}"/>
                    </a:ext>
                  </a:extLst>
                </p:cNvPr>
                <p:cNvCxnSpPr>
                  <a:cxnSpLocks/>
                </p:cNvCxnSpPr>
                <p:nvPr/>
              </p:nvCxnSpPr>
              <p:spPr>
                <a:xfrm>
                  <a:off x="8502113"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41A0E6B7-6CE6-8A3E-A089-7A926E28845F}"/>
                    </a:ext>
                  </a:extLst>
                </p:cNvPr>
                <p:cNvCxnSpPr>
                  <a:cxnSpLocks/>
                </p:cNvCxnSpPr>
                <p:nvPr/>
              </p:nvCxnSpPr>
              <p:spPr>
                <a:xfrm>
                  <a:off x="7347213" y="3071309"/>
                  <a:ext cx="1080000" cy="0"/>
                </a:xfrm>
                <a:prstGeom prst="line">
                  <a:avLst/>
                </a:prstGeom>
                <a:ln w="127000"/>
              </p:spPr>
              <p:style>
                <a:lnRef idx="1">
                  <a:schemeClr val="accent5"/>
                </a:lnRef>
                <a:fillRef idx="0">
                  <a:schemeClr val="accent5"/>
                </a:fillRef>
                <a:effectRef idx="0">
                  <a:schemeClr val="accent5"/>
                </a:effectRef>
                <a:fontRef idx="minor">
                  <a:schemeClr val="tx1"/>
                </a:fontRef>
              </p:style>
            </p:cxnSp>
            <p:cxnSp>
              <p:nvCxnSpPr>
                <p:cNvPr id="22" name="Conector recto 21">
                  <a:extLst>
                    <a:ext uri="{FF2B5EF4-FFF2-40B4-BE49-F238E27FC236}">
                      <a16:creationId xmlns:a16="http://schemas.microsoft.com/office/drawing/2014/main" id="{AF2C96E6-9E83-4780-8DBA-0B39D262EF8D}"/>
                    </a:ext>
                  </a:extLst>
                </p:cNvPr>
                <p:cNvCxnSpPr>
                  <a:cxnSpLocks/>
                </p:cNvCxnSpPr>
                <p:nvPr/>
              </p:nvCxnSpPr>
              <p:spPr>
                <a:xfrm>
                  <a:off x="7887213" y="2531309"/>
                  <a:ext cx="0" cy="540000"/>
                </a:xfrm>
                <a:prstGeom prst="line">
                  <a:avLst/>
                </a:prstGeom>
                <a:ln w="127000"/>
              </p:spPr>
              <p:style>
                <a:lnRef idx="1">
                  <a:schemeClr val="accent5"/>
                </a:lnRef>
                <a:fillRef idx="0">
                  <a:schemeClr val="accent5"/>
                </a:fillRef>
                <a:effectRef idx="0">
                  <a:schemeClr val="accent5"/>
                </a:effectRef>
                <a:fontRef idx="minor">
                  <a:schemeClr val="tx1"/>
                </a:fontRef>
              </p:style>
            </p:cxnSp>
          </p:grpSp>
          <p:sp>
            <p:nvSpPr>
              <p:cNvPr id="11" name="Elipse 10">
                <a:extLst>
                  <a:ext uri="{FF2B5EF4-FFF2-40B4-BE49-F238E27FC236}">
                    <a16:creationId xmlns:a16="http://schemas.microsoft.com/office/drawing/2014/main" id="{F157A9FF-7424-84AC-66CE-389DDD469D13}"/>
                  </a:ext>
                </a:extLst>
              </p:cNvPr>
              <p:cNvSpPr/>
              <p:nvPr/>
            </p:nvSpPr>
            <p:spPr>
              <a:xfrm>
                <a:off x="6721767" y="26711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65DFCE58-6027-47A3-1B42-1D36C29A0FA2}"/>
                  </a:ext>
                </a:extLst>
              </p:cNvPr>
              <p:cNvSpPr/>
              <p:nvPr/>
            </p:nvSpPr>
            <p:spPr>
              <a:xfrm>
                <a:off x="7409860" y="267911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F796422F-E404-F2C7-770D-AB0447181D81}"/>
                  </a:ext>
                </a:extLst>
              </p:cNvPr>
              <p:cNvCxnSpPr>
                <a:cxnSpLocks/>
              </p:cNvCxnSpPr>
              <p:nvPr/>
            </p:nvCxnSpPr>
            <p:spPr>
              <a:xfrm>
                <a:off x="6336786" y="277049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0B4512C0-0FF0-5CF9-89BF-8A430F603A15}"/>
                  </a:ext>
                </a:extLst>
              </p:cNvPr>
              <p:cNvCxnSpPr>
                <a:cxnSpLocks/>
              </p:cNvCxnSpPr>
              <p:nvPr/>
            </p:nvCxnSpPr>
            <p:spPr>
              <a:xfrm>
                <a:off x="7037826" y="276685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86EB874C-7FAC-57A7-09A4-FFFA208915A3}"/>
                  </a:ext>
                </a:extLst>
              </p:cNvPr>
              <p:cNvSpPr/>
              <p:nvPr/>
            </p:nvSpPr>
            <p:spPr>
              <a:xfrm>
                <a:off x="8586835" y="26711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5C1E0EEE-B616-8B14-ACBD-33FA917E1DEC}"/>
                  </a:ext>
                </a:extLst>
              </p:cNvPr>
              <p:cNvSpPr/>
              <p:nvPr/>
            </p:nvSpPr>
            <p:spPr>
              <a:xfrm>
                <a:off x="9274928" y="267911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16B1B14C-2CEC-844C-B7E6-C560F3AA0093}"/>
                  </a:ext>
                </a:extLst>
              </p:cNvPr>
              <p:cNvCxnSpPr>
                <a:cxnSpLocks/>
              </p:cNvCxnSpPr>
              <p:nvPr/>
            </p:nvCxnSpPr>
            <p:spPr>
              <a:xfrm>
                <a:off x="8201854" y="277049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52EA1B5-2BA6-E4AE-9886-15CD1CBE3AAB}"/>
                  </a:ext>
                </a:extLst>
              </p:cNvPr>
              <p:cNvCxnSpPr>
                <a:cxnSpLocks/>
              </p:cNvCxnSpPr>
              <p:nvPr/>
            </p:nvCxnSpPr>
            <p:spPr>
              <a:xfrm>
                <a:off x="8902894" y="276685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3191815"/>
      </p:ext>
    </p:extLst>
  </p:cSld>
  <p:clrMapOvr>
    <a:masterClrMapping/>
  </p:clrMapOvr>
</p:sld>
</file>

<file path=ppt/theme/theme1.xml><?xml version="1.0" encoding="utf-8"?>
<a:theme xmlns:a="http://schemas.openxmlformats.org/drawingml/2006/main" name="Tema de Office">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ersonalizado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1191</Words>
  <Application>Microsoft Office PowerPoint</Application>
  <PresentationFormat>Panorámica</PresentationFormat>
  <Paragraphs>113</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Arial Rounded MT Bold</vt:lpstr>
      <vt:lpstr>Trebuchet MS</vt:lpstr>
      <vt:lpstr>Tema de Office</vt:lpstr>
      <vt:lpstr>COMPONENTES ELECTRÓNICOS</vt:lpstr>
      <vt:lpstr>Contenido </vt:lpstr>
      <vt:lpstr>Aprendizaje </vt:lpstr>
      <vt:lpstr>Introducción </vt:lpstr>
      <vt:lpstr>Arduino </vt:lpstr>
      <vt:lpstr>Cable USB</vt:lpstr>
      <vt:lpstr>Placa de pruebas</vt:lpstr>
      <vt:lpstr>Cable </vt:lpstr>
      <vt:lpstr>Botón pulsador</vt:lpstr>
      <vt:lpstr>Resistencia </vt:lpstr>
      <vt:lpstr>LED</vt:lpstr>
      <vt:lpstr>Zumbador </vt:lpstr>
      <vt:lpstr>Motor de DC</vt:lpstr>
      <vt:lpstr>Servomotor </vt:lpstr>
      <vt:lpstr>Sensor de luz</vt:lpstr>
      <vt:lpstr>Sensor de distancia</vt:lpstr>
      <vt:lpstr>Sensor de lluvia</vt:lpstr>
      <vt:lpstr>Sensor de presencia</vt:lpstr>
      <vt:lpstr>Potenciómetro </vt:lpstr>
      <vt:lpstr>Módulo control de motores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Alumbrado Público</dc:title>
  <dc:creator>usuario</dc:creator>
  <cp:lastModifiedBy>TRUJILLO LOPEZ BERNARDO</cp:lastModifiedBy>
  <cp:revision>125</cp:revision>
  <dcterms:created xsi:type="dcterms:W3CDTF">2017-08-15T18:33:09Z</dcterms:created>
  <dcterms:modified xsi:type="dcterms:W3CDTF">2022-08-25T18:57:39Z</dcterms:modified>
</cp:coreProperties>
</file>