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660" r:id="rId2"/>
    <p:sldId id="365" r:id="rId3"/>
    <p:sldId id="367" r:id="rId4"/>
    <p:sldId id="631" r:id="rId5"/>
    <p:sldId id="661" r:id="rId6"/>
    <p:sldId id="662" r:id="rId7"/>
    <p:sldId id="665" r:id="rId8"/>
    <p:sldId id="663" r:id="rId9"/>
    <p:sldId id="6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E820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74B46-FE1D-46ED-9ED2-5480FB59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F5D3F-18F4-4EDD-8A45-D0EBFACBC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476A-FB79-4664-BC28-05462E68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9FCB4-34DE-4B72-BCDD-D96273B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63C5E-D5B8-4465-8164-0E6B4BFF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943A7-EA74-4360-990A-47BC630E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21019C-47BA-4761-911E-37500051B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0F1EB-63CF-435D-A550-BF9CB556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994C1-6CBF-4C30-8B0A-680AD290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CDA52-B644-410F-ADA5-5C6433C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3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9116D0-D166-46B2-B3BC-045334D55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B770B7-0A15-432D-B53F-5223166B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08245-93F3-4604-B380-7D64DE2B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8A23C-D2B3-43AF-8C4C-F2F99E65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DB050-C16E-4CDC-899E-1D274B0C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25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52F94-26F1-4342-AEC7-3E236840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9A513-28C8-4FF1-8C4E-90CD3B94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B169E-0129-4445-9C44-4AD89591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ABE25-DA48-4A5A-9F70-83F964DA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5A149-63DC-418E-A100-F54511B2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02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9F9B-80FF-40C6-9791-1AF29CB7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74213-25D8-4C53-BC2E-0B086825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88E04-FC86-4424-8361-9C3BEE88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26999-48B5-4AC8-A221-D67DC812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A5A97-F484-4010-8473-4E3E63C9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6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1DD2C-3554-4F17-9CC8-ED1217D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8D408-1027-46D5-9DD2-3D0AA4D7D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83B0FE-8171-4485-B119-4037ED50F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FEA905-CBF5-4D68-B5B1-530A6414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18F49-5230-4CA5-9AE9-A4712E1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E046EC-E217-41B2-8C98-08C70B8F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0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40CC6-9112-464B-8E3F-75303D81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8B91C9-33C7-4E81-AB68-732A1201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42C5B-C016-466C-876F-507ECEDC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045DF3-805A-46EC-A5E7-5EC28F396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F13908-39FE-4D00-9924-B8BE24DD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6850E8-45EB-46CE-856C-E50DFE25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7A495-A11F-4007-89D7-923D9F7A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552B76-F70B-4A34-B172-6A5029DF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48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0E414-48D1-467F-9FCD-48AE3CA4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FBEDD-D512-44E1-85A8-047EE96D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A8608C-7633-4A7B-B76D-186753AA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2B2D24-EF11-4D8C-BD7C-F1881521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92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434EB8-9921-4AF5-8809-F0B2C132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9A16CF-5B4D-4D9D-B2A9-7F2E9F4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F443C-DEE4-4507-A9E0-BC671D5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6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1F04-79E7-438F-9D91-97D04981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64C7E-9A13-4F3A-B095-1DA77D47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E6BC8-C3F9-494E-9380-C0FEFC232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8B6C97-6DCB-4E01-AED4-1DCB672E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D85F6B-76F8-46FE-8B62-5D2964F5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6BDBA-F48F-4729-9F1D-1FDA9D5E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77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562B6-C6D7-4FA8-A0BB-74450771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6A9F5F-A423-42E9-AB4C-910FACCDC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53A237-DE55-416D-92DC-1144AE32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F1A42B-FD73-451C-A145-D0619613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6573A-4A52-4060-866C-4409FBCE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8D54D5-E1AA-45EC-AE30-90781059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78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33C720-3FBA-4163-841A-142B06D2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2777"/>
            <a:ext cx="11112000" cy="76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CF6B5-D843-44BB-B637-AD01741E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989704"/>
            <a:ext cx="11112000" cy="532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08D04-7A62-457E-BCE0-7BFED9FB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35B92-35A2-41E4-B98C-10855947F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484D8-017F-4771-B574-C6B81E988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4C4A59-7E24-46A6-9AB4-FBF2BDB170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01" y="6393175"/>
            <a:ext cx="1891362" cy="4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qp-Q4qG2lw" TargetMode="External"/><Relationship Id="rId2" Type="http://schemas.openxmlformats.org/officeDocument/2006/relationships/hyperlink" Target="https://www.youtube.com/watch?v=fUS1ollw5h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7F642-060F-7637-299C-045AB6CF2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INTRODUCCIÓN A LAS LIBRERÍAS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87C5C0-D46F-5917-8C53-6AFA60AD6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EDUCATRÓNICA VOLUMEN 3</a:t>
            </a:r>
          </a:p>
        </p:txBody>
      </p:sp>
    </p:spTree>
    <p:extLst>
      <p:ext uri="{BB962C8B-B14F-4D97-AF65-F5344CB8AC3E}">
        <p14:creationId xmlns:p14="http://schemas.microsoft.com/office/powerpoint/2010/main" val="314590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13A7-3DEC-9C53-BCD7-5AA34259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CA2D2-F867-8288-8F40-1352CBE5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800" dirty="0"/>
              <a:t>Aprendizaje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Introducción 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Conceptos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49456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5CBFF-70D1-9194-F4DD-A060320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FB597-8ACA-2400-569F-76C59C42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Conocer el concepto de las librerías y para que se utilizan en programación.</a:t>
            </a:r>
          </a:p>
        </p:txBody>
      </p:sp>
    </p:spTree>
    <p:extLst>
      <p:ext uri="{BB962C8B-B14F-4D97-AF65-F5344CB8AC3E}">
        <p14:creationId xmlns:p14="http://schemas.microsoft.com/office/powerpoint/2010/main" val="325071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18E6B-854A-8315-A111-ED7CB2F0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E5F47-B76D-1E2B-26BC-15C5EF5A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¿Qué son las librerías?</a:t>
            </a:r>
          </a:p>
          <a:p>
            <a:r>
              <a:rPr lang="es-MX" dirty="0"/>
              <a:t>¿Para qué se utilizan?</a:t>
            </a:r>
          </a:p>
          <a:p>
            <a:r>
              <a:rPr lang="es-MX" dirty="0"/>
              <a:t>¿Qué tipos de librerías conocen?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s-MX" dirty="0"/>
              <a:t>Librerías: </a:t>
            </a:r>
          </a:p>
          <a:p>
            <a:pPr marL="0" indent="0">
              <a:buNone/>
            </a:pPr>
            <a:r>
              <a:rPr lang="es-MX" dirty="0">
                <a:hlinkClick r:id="rId2"/>
              </a:rPr>
              <a:t>https://www.youtube.com/watch?v=fUS1ollw5hE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Librería servo: </a:t>
            </a:r>
          </a:p>
          <a:p>
            <a:pPr marL="0" indent="0">
              <a:buNone/>
            </a:pPr>
            <a:r>
              <a:rPr lang="es-MX" dirty="0">
                <a:hlinkClick r:id="rId3"/>
              </a:rPr>
              <a:t>https://www.youtube.com/watch?v=Fqp-Q4qG2lw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779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52DC6-FF72-7D71-2557-73197940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B6D22-335F-BAE9-E8B4-2418DDEEF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Grupo de funciones que se pueden utilizar en el código para realizar tareas mas sencillas.</a:t>
            </a:r>
          </a:p>
          <a:p>
            <a:endParaRPr lang="es-MX" dirty="0"/>
          </a:p>
        </p:txBody>
      </p:sp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D2D82EAA-4296-298D-5938-96E23BA77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412" y="2353313"/>
            <a:ext cx="3975175" cy="26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7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5FB4A-C1DD-4ABA-6825-07B71E18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include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25ECDB-28F9-0D57-683A-98DADEE48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Descripción: </a:t>
            </a:r>
          </a:p>
          <a:p>
            <a:pPr algn="just"/>
            <a:r>
              <a:rPr lang="es-MX" dirty="0"/>
              <a:t>Es usada para incluir librearías en el sketch. Las librerías son partes de código que facilitan la programación de ciertos procesos o dispositivos.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Parámetros: </a:t>
            </a:r>
          </a:p>
          <a:p>
            <a:pPr algn="just"/>
            <a:r>
              <a:rPr lang="es-MX" dirty="0"/>
              <a:t>Librería: es el nombre de la librería que se quiere incluir para utilizar sus funciones.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2F00737-397C-BD30-501F-9A999F90FDF4}"/>
              </a:ext>
            </a:extLst>
          </p:cNvPr>
          <p:cNvSpPr txBox="1"/>
          <p:nvPr/>
        </p:nvSpPr>
        <p:spPr>
          <a:xfrm>
            <a:off x="4086475" y="4206239"/>
            <a:ext cx="40190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dirty="0"/>
              <a:t>Sintaxis:</a:t>
            </a:r>
            <a:r>
              <a:rPr lang="es-MX" sz="3200" dirty="0">
                <a:solidFill>
                  <a:srgbClr val="C00000"/>
                </a:solidFill>
              </a:rPr>
              <a:t> </a:t>
            </a:r>
          </a:p>
          <a:p>
            <a:r>
              <a:rPr lang="es-MX" sz="3200" dirty="0">
                <a:solidFill>
                  <a:srgbClr val="00823B"/>
                </a:solidFill>
              </a:rPr>
              <a:t>#</a:t>
            </a:r>
            <a:r>
              <a:rPr lang="es-MX" sz="3200" dirty="0" err="1">
                <a:solidFill>
                  <a:srgbClr val="00823B"/>
                </a:solidFill>
              </a:rPr>
              <a:t>include</a:t>
            </a:r>
            <a:r>
              <a:rPr lang="es-MX" sz="3200" dirty="0">
                <a:solidFill>
                  <a:srgbClr val="00823B"/>
                </a:solidFill>
              </a:rPr>
              <a:t> </a:t>
            </a:r>
            <a:r>
              <a:rPr lang="es-MX" sz="3200" dirty="0"/>
              <a:t>&lt;</a:t>
            </a:r>
            <a:r>
              <a:rPr lang="es-MX" sz="3200" dirty="0" err="1">
                <a:solidFill>
                  <a:srgbClr val="E67E21"/>
                </a:solidFill>
              </a:rPr>
              <a:t>librería</a:t>
            </a:r>
            <a:r>
              <a:rPr lang="es-MX" sz="3200" dirty="0" err="1"/>
              <a:t>.h</a:t>
            </a:r>
            <a:r>
              <a:rPr lang="es-MX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5017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B9F4A-9367-F774-70F5-86DB26BB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#include &lt;</a:t>
            </a:r>
            <a:r>
              <a:rPr lang="es-MX" dirty="0" err="1"/>
              <a:t>Servo.h</a:t>
            </a:r>
            <a:r>
              <a:rPr lang="es-MX" dirty="0"/>
              <a:t>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ED0262-C3AF-50B6-E555-1E45E999B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 librería se utiliza para controlar servomotores de una manera mas sencilla.</a:t>
            </a:r>
          </a:p>
        </p:txBody>
      </p:sp>
      <p:pic>
        <p:nvPicPr>
          <p:cNvPr id="5" name="Imagen 4" descr="Imagen que contiene oscuro, iluminado, luz, tabla&#10;&#10;Descripción generada automáticamente">
            <a:extLst>
              <a:ext uri="{FF2B5EF4-FFF2-40B4-BE49-F238E27FC236}">
                <a16:creationId xmlns:a16="http://schemas.microsoft.com/office/drawing/2014/main" id="{6306B1A1-F84A-08A6-B57E-8CBE2CE16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190" y="2130041"/>
            <a:ext cx="3047619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7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E63A1-961C-B2A2-5672-77556CF5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objeto.attach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145E70-ABD9-1779-9485-C8778984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Descripción: </a:t>
            </a:r>
          </a:p>
          <a:p>
            <a:pPr algn="just"/>
            <a:r>
              <a:rPr lang="es-MX" dirty="0"/>
              <a:t>Configura el numero de pin para ser usado por el objeto.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Parámetros: </a:t>
            </a:r>
          </a:p>
          <a:p>
            <a:pPr algn="just"/>
            <a:r>
              <a:rPr lang="es-MX" dirty="0"/>
              <a:t>Pin: el número de pin.</a:t>
            </a:r>
          </a:p>
          <a:p>
            <a:pPr algn="just"/>
            <a:r>
              <a:rPr lang="es-MX" dirty="0"/>
              <a:t>Objeto: es un espacio dentro de la librería que contiene un método para realizar una tarea específica. 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E1E8EB9-8A36-1324-FC87-1C4B597022C3}"/>
              </a:ext>
            </a:extLst>
          </p:cNvPr>
          <p:cNvSpPr txBox="1"/>
          <p:nvPr/>
        </p:nvSpPr>
        <p:spPr>
          <a:xfrm>
            <a:off x="4233150" y="4410634"/>
            <a:ext cx="3725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dirty="0"/>
              <a:t>Sintaxis:</a:t>
            </a:r>
            <a:r>
              <a:rPr lang="es-MX" sz="3200" dirty="0">
                <a:solidFill>
                  <a:srgbClr val="C00000"/>
                </a:solidFill>
              </a:rPr>
              <a:t> </a:t>
            </a:r>
          </a:p>
          <a:p>
            <a:r>
              <a:rPr lang="es-MX" sz="3200" dirty="0" err="1"/>
              <a:t>objeto.</a:t>
            </a:r>
            <a:r>
              <a:rPr lang="es-MX" sz="3200" dirty="0" err="1">
                <a:solidFill>
                  <a:srgbClr val="E67E21"/>
                </a:solidFill>
              </a:rPr>
              <a:t>attach</a:t>
            </a:r>
            <a:r>
              <a:rPr lang="es-MX" sz="3200" dirty="0">
                <a:solidFill>
                  <a:srgbClr val="E67E21"/>
                </a:solidFill>
              </a:rPr>
              <a:t> </a:t>
            </a:r>
            <a:r>
              <a:rPr lang="es-MX" sz="3200" dirty="0"/>
              <a:t>(pin)</a:t>
            </a:r>
          </a:p>
        </p:txBody>
      </p:sp>
    </p:spTree>
    <p:extLst>
      <p:ext uri="{BB962C8B-B14F-4D97-AF65-F5344CB8AC3E}">
        <p14:creationId xmlns:p14="http://schemas.microsoft.com/office/powerpoint/2010/main" val="2203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5E322-E7EB-A6B9-26A1-F1F24BFA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Objeto.write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71D8CC-3792-1F62-4287-EC7C9FD0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Descripción: </a:t>
            </a:r>
          </a:p>
          <a:p>
            <a:pPr algn="just"/>
            <a:r>
              <a:rPr lang="es-MX" dirty="0"/>
              <a:t>Coloca el eje del servomotor a la posición que se le indique.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Parámetros: </a:t>
            </a:r>
          </a:p>
          <a:p>
            <a:pPr algn="just"/>
            <a:r>
              <a:rPr lang="es-MX" dirty="0" err="1"/>
              <a:t>pos</a:t>
            </a:r>
            <a:r>
              <a:rPr lang="es-MX" dirty="0"/>
              <a:t>: número de grados al que se colocará el eje del servomotor.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A188CBD-0DF4-370B-21AD-0C36F4BFB57C}"/>
              </a:ext>
            </a:extLst>
          </p:cNvPr>
          <p:cNvSpPr txBox="1"/>
          <p:nvPr/>
        </p:nvSpPr>
        <p:spPr>
          <a:xfrm>
            <a:off x="4318911" y="4023359"/>
            <a:ext cx="35541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dirty="0"/>
              <a:t>Sintaxis:</a:t>
            </a:r>
            <a:r>
              <a:rPr lang="es-MX" sz="3200" dirty="0">
                <a:solidFill>
                  <a:srgbClr val="C00000"/>
                </a:solidFill>
              </a:rPr>
              <a:t> </a:t>
            </a:r>
          </a:p>
          <a:p>
            <a:r>
              <a:rPr lang="es-MX" sz="3200" dirty="0" err="1"/>
              <a:t>objeto.</a:t>
            </a:r>
            <a:r>
              <a:rPr lang="es-MX" sz="3200" dirty="0" err="1">
                <a:solidFill>
                  <a:srgbClr val="E67E21"/>
                </a:solidFill>
              </a:rPr>
              <a:t>write</a:t>
            </a:r>
            <a:r>
              <a:rPr lang="es-MX" sz="3200" dirty="0">
                <a:solidFill>
                  <a:srgbClr val="E67E21"/>
                </a:solidFill>
              </a:rPr>
              <a:t> </a:t>
            </a:r>
            <a:r>
              <a:rPr lang="es-MX" sz="3200" dirty="0"/>
              <a:t>(</a:t>
            </a:r>
            <a:r>
              <a:rPr lang="es-MX" sz="3200" dirty="0" err="1"/>
              <a:t>pos</a:t>
            </a:r>
            <a:r>
              <a:rPr lang="es-MX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3377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ersonalizado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265</Words>
  <Application>Microsoft Office PowerPoint</Application>
  <PresentationFormat>Panorámica</PresentationFormat>
  <Paragraphs>45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Tema de Office</vt:lpstr>
      <vt:lpstr>INTRODUCCIÓN A LAS LIBRERÍAS</vt:lpstr>
      <vt:lpstr>Contenido </vt:lpstr>
      <vt:lpstr>Aprendizaje </vt:lpstr>
      <vt:lpstr>Introducción </vt:lpstr>
      <vt:lpstr>Concepto</vt:lpstr>
      <vt:lpstr>include</vt:lpstr>
      <vt:lpstr>#include &lt;Servo.h&gt;</vt:lpstr>
      <vt:lpstr>objeto.attach</vt:lpstr>
      <vt:lpstr>Objeto.write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Alumbrado Público</dc:title>
  <dc:creator>usuario</dc:creator>
  <cp:lastModifiedBy>TRUJILLO LOPEZ BERNARDO</cp:lastModifiedBy>
  <cp:revision>137</cp:revision>
  <dcterms:created xsi:type="dcterms:W3CDTF">2017-08-15T18:33:09Z</dcterms:created>
  <dcterms:modified xsi:type="dcterms:W3CDTF">2022-08-25T16:31:19Z</dcterms:modified>
</cp:coreProperties>
</file>