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60" r:id="rId2"/>
    <p:sldId id="365" r:id="rId3"/>
    <p:sldId id="367" r:id="rId4"/>
    <p:sldId id="631" r:id="rId5"/>
    <p:sldId id="661" r:id="rId6"/>
    <p:sldId id="662" r:id="rId7"/>
    <p:sldId id="663" r:id="rId8"/>
    <p:sldId id="664" r:id="rId9"/>
    <p:sldId id="6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8gep0YBe-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F642-060F-7637-299C-045AB6CF2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 LOS OPERADORES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7C5C0-D46F-5917-8C53-6AFA60AD6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1459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Conceptos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945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Conocer el concepto de operadores y los tipos que se utilizan en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32507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son los operadores?</a:t>
            </a:r>
          </a:p>
          <a:p>
            <a:r>
              <a:rPr lang="es-MX" dirty="0"/>
              <a:t>¿Para qué se utilizan?</a:t>
            </a:r>
          </a:p>
          <a:p>
            <a:r>
              <a:rPr lang="es-MX" dirty="0"/>
              <a:t>¿Qué tipos de operadores conocen?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pt-BR" dirty="0"/>
              <a:t>Operadores: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https://www.youtube.com/watch?v=N8gep0YBe-U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7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BA705-8FB8-A39A-0074-3FBEC6CA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BE445-4F1A-268B-2199-4D81998F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símbolo que indica que debe ser llevada a cabo una operación especificada sobre un cierto numero de operandos. </a:t>
            </a:r>
          </a:p>
          <a:p>
            <a:endParaRPr lang="es-MX" dirty="0"/>
          </a:p>
          <a:p>
            <a:r>
              <a:rPr lang="es-MX" dirty="0"/>
              <a:t>Aritméticos</a:t>
            </a:r>
          </a:p>
          <a:p>
            <a:r>
              <a:rPr lang="es-MX" dirty="0"/>
              <a:t>Comparación </a:t>
            </a:r>
          </a:p>
          <a:p>
            <a:r>
              <a:rPr lang="es-MX" dirty="0"/>
              <a:t>Booleanos</a:t>
            </a:r>
          </a:p>
          <a:p>
            <a:r>
              <a:rPr lang="es-MX" dirty="0"/>
              <a:t>Compuestos </a:t>
            </a:r>
          </a:p>
        </p:txBody>
      </p:sp>
    </p:spTree>
    <p:extLst>
      <p:ext uri="{BB962C8B-B14F-4D97-AF65-F5344CB8AC3E}">
        <p14:creationId xmlns:p14="http://schemas.microsoft.com/office/powerpoint/2010/main" val="423201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A037-6490-95E4-D9E3-0E5E3D2F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11F4C-7C83-B235-EDCC-766E0A92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símbolos que se utilizan para manipular datos numéricos utilizando operaciones aritméticas.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D539DC1-9FAA-67F5-F119-6C64983F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81745"/>
              </p:ext>
            </p:extLst>
          </p:nvPr>
        </p:nvGraphicFramePr>
        <p:xfrm>
          <a:off x="875764" y="2613811"/>
          <a:ext cx="10440472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118">
                  <a:extLst>
                    <a:ext uri="{9D8B030D-6E8A-4147-A177-3AD203B41FA5}">
                      <a16:colId xmlns:a16="http://schemas.microsoft.com/office/drawing/2014/main" val="2742438723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866649185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372614762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1447887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OPERADOR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NOMBRE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EJEMPLO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RESULTADO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1585271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+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Suma 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2 + 2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4  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368956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-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Resta 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4 - 1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3 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35208350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*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Multiplicación 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3 * 5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15 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17754078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/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División 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8 / 4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2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12981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6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6062-DD1B-FB13-C6EB-B3D17B86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7866B-0472-4DED-213C-74A3119F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símbolos que se usan para comparar valores. Si el resultado de la comparación es correcto o se cumple, la expresión considerada es verdadera, en caso contrario es falsa.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D3CBEB-BED9-9B5A-38BC-3E713832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04011"/>
              </p:ext>
            </p:extLst>
          </p:nvPr>
        </p:nvGraphicFramePr>
        <p:xfrm>
          <a:off x="875764" y="2796691"/>
          <a:ext cx="10440472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118">
                  <a:extLst>
                    <a:ext uri="{9D8B030D-6E8A-4147-A177-3AD203B41FA5}">
                      <a16:colId xmlns:a16="http://schemas.microsoft.com/office/drawing/2014/main" val="2742438723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866649185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372614762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1447887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OPERADOR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NOMBRE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EJEMPLO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RESULTADO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1585271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==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==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56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&gt;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Mayor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&gt; 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Falso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8350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&lt;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Menor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 &lt; 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40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9084-272F-538B-64FA-907D4122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booleanos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69EC-BF1B-FF06-895B-24234955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símbolos que se utilizan para unir y comprar condiciones y dan como resultado un valor verdadero o falso.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312DA69-F0B7-8B3C-B79A-661043046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90643"/>
              </p:ext>
            </p:extLst>
          </p:nvPr>
        </p:nvGraphicFramePr>
        <p:xfrm>
          <a:off x="875764" y="2818206"/>
          <a:ext cx="10440472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118">
                  <a:extLst>
                    <a:ext uri="{9D8B030D-6E8A-4147-A177-3AD203B41FA5}">
                      <a16:colId xmlns:a16="http://schemas.microsoft.com/office/drawing/2014/main" val="2742438723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866649185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372614762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1447887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OPERADOR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NOMBRE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EJEMPLO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RESULTADO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1585271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== 4 &amp;&amp; 3 &gt;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Falso 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56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</a:t>
                      </a:r>
                      <a:endParaRPr lang="es-MX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&gt; 6 || 7 &lt; 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8350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== 4 &amp;&amp; 3 &gt;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Falso 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40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12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A9147-637F-9D83-946F-18684EA6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compuestos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F79D0-D7FB-F996-21B6-A616D235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símbolos que se utilizan para simplificar una operación matemática muy usada en programación.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E85018E-0864-DC7A-BD58-464380E83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61950"/>
              </p:ext>
            </p:extLst>
          </p:nvPr>
        </p:nvGraphicFramePr>
        <p:xfrm>
          <a:off x="875764" y="2889000"/>
          <a:ext cx="10440472" cy="1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118">
                  <a:extLst>
                    <a:ext uri="{9D8B030D-6E8A-4147-A177-3AD203B41FA5}">
                      <a16:colId xmlns:a16="http://schemas.microsoft.com/office/drawing/2014/main" val="2742438723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866649185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3372614762"/>
                    </a:ext>
                  </a:extLst>
                </a:gridCol>
                <a:gridCol w="2610118">
                  <a:extLst>
                    <a:ext uri="{9D8B030D-6E8A-4147-A177-3AD203B41FA5}">
                      <a16:colId xmlns:a16="http://schemas.microsoft.com/office/drawing/2014/main" val="1447887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OPERADOR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NOMBRE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</a:rPr>
                        <a:t>EJEMPLO</a:t>
                      </a:r>
                      <a:endParaRPr lang="es-MX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>
                          <a:effectLst/>
                        </a:rPr>
                        <a:t>RESULTADO</a:t>
                      </a:r>
                      <a:endParaRPr lang="es-MX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26" marR="127726" marT="0" marB="0" anchor="ctr"/>
                </a:tc>
                <a:extLst>
                  <a:ext uri="{0D108BD9-81ED-4DB2-BD59-A6C34878D82A}">
                    <a16:rowId xmlns:a16="http://schemas.microsoft.com/office/drawing/2014/main" val="1585271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Incremento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</a:t>
                      </a: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</a:t>
                      </a: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= </a:t>
                      </a: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</a:t>
                      </a: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+ 1 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56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Decremento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</a:t>
                      </a: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</a:t>
                      </a: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= </a:t>
                      </a:r>
                      <a:r>
                        <a:rPr lang="es-MX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</a:t>
                      </a:r>
                      <a:r>
                        <a:rPr lang="es-MX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- 1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83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6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286</Words>
  <Application>Microsoft Office PowerPoint</Application>
  <PresentationFormat>Panorámica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Tema de Office</vt:lpstr>
      <vt:lpstr>INTRODUCCIÓN A LOS OPERADORES</vt:lpstr>
      <vt:lpstr>Contenido </vt:lpstr>
      <vt:lpstr>Aprendizaje </vt:lpstr>
      <vt:lpstr>Introducción </vt:lpstr>
      <vt:lpstr>Operadores </vt:lpstr>
      <vt:lpstr>Operadores aritméticos</vt:lpstr>
      <vt:lpstr>Operadores de comparación</vt:lpstr>
      <vt:lpstr>Operadores booleanos</vt:lpstr>
      <vt:lpstr>Operadores compuestos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130</cp:revision>
  <dcterms:created xsi:type="dcterms:W3CDTF">2017-08-15T18:33:09Z</dcterms:created>
  <dcterms:modified xsi:type="dcterms:W3CDTF">2022-08-25T15:29:41Z</dcterms:modified>
</cp:coreProperties>
</file>