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31" r:id="rId2"/>
    <p:sldId id="627" r:id="rId3"/>
    <p:sldId id="628" r:id="rId4"/>
    <p:sldId id="460" r:id="rId5"/>
    <p:sldId id="632" r:id="rId6"/>
    <p:sldId id="633" r:id="rId7"/>
    <p:sldId id="634" r:id="rId8"/>
    <p:sldId id="635" r:id="rId9"/>
    <p:sldId id="636" r:id="rId10"/>
    <p:sldId id="637" r:id="rId11"/>
    <p:sldId id="63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eSKIMSNj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3DA6-CB4F-A200-3BA2-DFE0D0CF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GENERAL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BF4A78-4938-A208-64E0-B7992DC18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31051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9B917-3B5C-E050-4063-01A7D53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Bioplásticos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05E16-DA3F-A5EC-E9EA-158C97F7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Menos del 15% del plástico del mundo es reciclado, y el resto incinerado, abandonado o enviado a vertederos. El plástico biodegradable ofrece una solución, pero carecía de la resistencia frente a los materiales convencionales. La idea de utilizar celulosa o lignina de los residuos vegetales está revolucionando el plástico biodegradable aumentando la resistencia del material sin utilizar cultivos que son destinados a la alimentación humana.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906320D-6812-F42F-5A7E-793CA7114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2"/>
          <a:stretch/>
        </p:blipFill>
        <p:spPr>
          <a:xfrm>
            <a:off x="3238500" y="3429000"/>
            <a:ext cx="5715000" cy="24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2F557-E253-DFCA-C2FB-75F6D11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Energías renovables de largo 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1CC53-4C0B-A4A7-578F-6785DE57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empresas y los países buscarán las formas más rápidas y asequibles para lograr cero neto de emisiones. Además, surgirá una industria masiva de gestión del carbono para capturar, utilizar y eliminar el dióxido de carbono, desencadenando una ola de innovación comparable con las revoluciones industriales y digitales del pasado.</a:t>
            </a:r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415751B-8641-A0A1-5892-0419473F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7" y="3167091"/>
            <a:ext cx="8642946" cy="30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Tendencias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913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Conocer las tecnologías emergentes en la actualidad.</a:t>
            </a:r>
          </a:p>
        </p:txBody>
      </p:sp>
    </p:spTree>
    <p:extLst>
      <p:ext uri="{BB962C8B-B14F-4D97-AF65-F5344CB8AC3E}">
        <p14:creationId xmlns:p14="http://schemas.microsoft.com/office/powerpoint/2010/main" val="27509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aprendieron en la materia de Educatrónica II?</a:t>
            </a:r>
          </a:p>
          <a:p>
            <a:r>
              <a:rPr lang="es-MX" dirty="0"/>
              <a:t>¿Qué dinámicas, actividades, proyectos gustaron más y por qué?</a:t>
            </a:r>
          </a:p>
          <a:p>
            <a:r>
              <a:rPr lang="es-MX" dirty="0"/>
              <a:t>¿Qué dinámicas, actividades, proyectos gustaron menos y por qué?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Tecnologías emergentes: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https://www.youtube.com/watch?v=ONeSKIMSNjE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5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BE82-D9FD-483F-9FE0-75E28D76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emergentes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9F1B0-0D1B-D02C-FA6E-1000076B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tecnologías emergentes se caracterizan en general por ser tecnologías innovadoras que aportan mejoras frente a otras más tradicionales ya consolidadas pero que aún no han alcanzado su nivel máximo de madurez, por lo que se encuentran aún en vías de desarrollo.</a:t>
            </a:r>
          </a:p>
        </p:txBody>
      </p:sp>
      <p:pic>
        <p:nvPicPr>
          <p:cNvPr id="6" name="Imagen 5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6A58CC10-E433-4322-454C-F7B4CCD90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67" y="2552628"/>
            <a:ext cx="6542666" cy="37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ECAC-62EC-B910-4E45-30DA80E1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Internet de las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F30EB-AB46-8587-D843-E486CAC3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Uso de dispositivos que nos permiten medir ciertos parámetros del entorno en el que se ubican, generando datos que enriquecen el conocimiento del negocio y permiten desencadenar acciones automáticas de forma inmediata.</a:t>
            </a:r>
          </a:p>
        </p:txBody>
      </p:sp>
      <p:pic>
        <p:nvPicPr>
          <p:cNvPr id="5" name="Imagen 4" descr="Diagrama, Icono&#10;&#10;Descripción generada automáticamente con confianza media">
            <a:extLst>
              <a:ext uri="{FF2B5EF4-FFF2-40B4-BE49-F238E27FC236}">
                <a16:creationId xmlns:a16="http://schemas.microsoft.com/office/drawing/2014/main" id="{B5360B10-473E-C882-0602-794BB843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439866"/>
            <a:ext cx="5414682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2CB0-8241-BF6A-E184-B020A68C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Drones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7022-D9AE-88B3-BDAE-DB01F71E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Uso de vehículos aéreos que permiten mediante sistemas embarcados adquirir una gran cantidad de información (imágenes, vídeos, datos) en entornos de difícil acceso o elevado riesgo sin comprometer la seguridad del operador.</a:t>
            </a:r>
          </a:p>
        </p:txBody>
      </p:sp>
      <p:pic>
        <p:nvPicPr>
          <p:cNvPr id="5" name="Imagen 4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520E3CC4-1755-B393-CDC3-070BE625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75" y="2649388"/>
            <a:ext cx="3794850" cy="38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24E9-0697-17E0-091A-5EC882C9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Robots sociales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65FA4-D2EE-3D07-B55D-C53B0C8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robots de hoy en día pueden reconocer voces, rostros y emociones, interpretar patrones de habla y gestos, e incluso establecer contacto visual, sin contar que con ellos tienes la casa limpia. Estos nuevos “amigos” y asistentes se están convirtiendo en parte de la vida cotidiana y se utilizan cada vez más para cuidar a los ancianos, educar a los niños y realizar todo tipo de tareas intermedias.</a:t>
            </a:r>
          </a:p>
        </p:txBody>
      </p:sp>
      <p:pic>
        <p:nvPicPr>
          <p:cNvPr id="5" name="Imagen 4" descr="Imagen que contiene persona, interior, hombre, frente&#10;&#10;Descripción generada automáticamente">
            <a:extLst>
              <a:ext uri="{FF2B5EF4-FFF2-40B4-BE49-F238E27FC236}">
                <a16:creationId xmlns:a16="http://schemas.microsoft.com/office/drawing/2014/main" id="{EA1C69E5-BB60-A8F3-576B-E4674002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16748"/>
            <a:ext cx="4876800" cy="32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54840-3A2F-C5DF-D725-04E7733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Impresión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84C1-D5BE-2A12-2C96-7BF2F922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Facilita la creación de ciertos prototipos y piezas de la misma utilidad que otras fabricadas de manera tradicional, en menor tiempo y/o coste.</a:t>
            </a:r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573FACE5-B22C-A69D-99B5-3B834EFA1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92" y="2162287"/>
            <a:ext cx="5163415" cy="44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90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434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Tema de Office</vt:lpstr>
      <vt:lpstr>INTRODUCCIÓN GENERAL</vt:lpstr>
      <vt:lpstr>Contenido </vt:lpstr>
      <vt:lpstr>Aprendizaje </vt:lpstr>
      <vt:lpstr>Introducción </vt:lpstr>
      <vt:lpstr>Tecnologías emergentes</vt:lpstr>
      <vt:lpstr>Internet de las cosas</vt:lpstr>
      <vt:lpstr>Drones </vt:lpstr>
      <vt:lpstr>Robots sociales</vt:lpstr>
      <vt:lpstr>Impresión 3D</vt:lpstr>
      <vt:lpstr>Bioplásticos </vt:lpstr>
      <vt:lpstr>Energías renovables de largo 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126</cp:revision>
  <dcterms:created xsi:type="dcterms:W3CDTF">2017-08-15T18:33:09Z</dcterms:created>
  <dcterms:modified xsi:type="dcterms:W3CDTF">2022-08-25T19:18:21Z</dcterms:modified>
</cp:coreProperties>
</file>