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631" r:id="rId2"/>
    <p:sldId id="627" r:id="rId3"/>
    <p:sldId id="628" r:id="rId4"/>
    <p:sldId id="460" r:id="rId5"/>
    <p:sldId id="632" r:id="rId6"/>
    <p:sldId id="633" r:id="rId7"/>
    <p:sldId id="634" r:id="rId8"/>
    <p:sldId id="635" r:id="rId9"/>
    <p:sldId id="636" r:id="rId10"/>
    <p:sldId id="637" r:id="rId11"/>
    <p:sldId id="638" r:id="rId12"/>
    <p:sldId id="63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820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74B46-FE1D-46ED-9ED2-5480FB59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5F5D3F-18F4-4EDD-8A45-D0EBFACBC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476A-FB79-4664-BC28-05462E68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9FCB4-34DE-4B72-BCDD-D96273B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63C5E-D5B8-4465-8164-0E6B4BF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943A7-EA74-4360-990A-47BC630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21019C-47BA-4761-911E-37500051B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0F1EB-63CF-435D-A550-BF9CB556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994C1-6CBF-4C30-8B0A-680AD29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BCDA52-B644-410F-ADA5-5C6433C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3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116D0-D166-46B2-B3BC-045334D55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B770B7-0A15-432D-B53F-5223166B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08245-93F3-4604-B380-7D64DE2B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8A23C-D2B3-43AF-8C4C-F2F99E65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DB050-C16E-4CDC-899E-1D274B0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2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2F94-26F1-4342-AEC7-3E236840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9A513-28C8-4FF1-8C4E-90CD3B94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B169E-0129-4445-9C44-4AD89591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ABE25-DA48-4A5A-9F70-83F964D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55A149-63DC-418E-A100-F54511B2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0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9F9B-80FF-40C6-9791-1AF29CB7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74213-25D8-4C53-BC2E-0B086825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088E04-FC86-4424-8361-9C3BEE88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26999-48B5-4AC8-A221-D67DC812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5A97-F484-4010-8473-4E3E63C9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6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DD2C-3554-4F17-9CC8-ED1217D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8D408-1027-46D5-9DD2-3D0AA4D7D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83B0FE-8171-4485-B119-4037ED50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FEA905-CBF5-4D68-B5B1-530A6414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8F49-5230-4CA5-9AE9-A4712E1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046EC-E217-41B2-8C98-08C70B8F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0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40CC6-9112-464B-8E3F-75303D8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8B91C9-33C7-4E81-AB68-732A1201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42C5B-C016-466C-876F-507ECEDC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045DF3-805A-46EC-A5E7-5EC28F39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F13908-39FE-4D00-9924-B8BE24DD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6850E8-45EB-46CE-856C-E50DFE2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7A495-A11F-4007-89D7-923D9F7A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52B76-F70B-4A34-B172-6A5029D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4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E414-48D1-467F-9FCD-48AE3CA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CFBEDD-D512-44E1-85A8-047EE96D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8608C-7633-4A7B-B76D-186753AA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2B2D24-EF11-4D8C-BD7C-F1881521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92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434EB8-9921-4AF5-8809-F0B2C132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9A16CF-5B4D-4D9D-B2A9-7F2E9F4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F443C-DEE4-4507-A9E0-BC671D5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6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91F04-79E7-438F-9D91-97D04981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64C7E-9A13-4F3A-B095-1DA77D47B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E6BC8-C3F9-494E-9380-C0FEFC23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B6C97-6DCB-4E01-AED4-1DCB672E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D85F6B-76F8-46FE-8B62-5D2964F5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6BDBA-F48F-4729-9F1D-1FDA9D5E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67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562B6-C6D7-4FA8-A0BB-7445077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6A9F5F-A423-42E9-AB4C-910FACCDC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53A237-DE55-416D-92DC-1144AE32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1A42B-FD73-451C-A145-D0619613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66573A-4A52-4060-866C-4409FBCE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8D54D5-E1AA-45EC-AE30-9078105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78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33C720-3FBA-4163-841A-142B06D2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2777"/>
            <a:ext cx="11112000" cy="76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CF6B5-D843-44BB-B637-AD01741E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989704"/>
            <a:ext cx="11112000" cy="532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08D04-7A62-457E-BCE0-7BFED9FB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2A6CC-9C6A-47E8-89F2-43151829E5C3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35B92-35A2-41E4-B98C-10855947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D484D8-017F-4771-B574-C6B81E98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D7E8-B857-470B-99E0-7223A888D0A0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4C4A59-7E24-46A6-9AB4-FBF2BDB170A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01" y="6393175"/>
            <a:ext cx="1891362" cy="4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x-mq1s_NE" TargetMode="External"/><Relationship Id="rId2" Type="http://schemas.openxmlformats.org/officeDocument/2006/relationships/hyperlink" Target="https://www.youtube.com/watch?v=5yncaU5jg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3DA6-CB4F-A200-3BA2-DFE0D0CFA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TENDENCIAS DE LA ROBÓTICA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BF4A78-4938-A208-64E0-B7992DC18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EDUCATRÓNICA VOLUMEN 3</a:t>
            </a:r>
          </a:p>
        </p:txBody>
      </p:sp>
    </p:spTree>
    <p:extLst>
      <p:ext uri="{BB962C8B-B14F-4D97-AF65-F5344CB8AC3E}">
        <p14:creationId xmlns:p14="http://schemas.microsoft.com/office/powerpoint/2010/main" val="331051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50AA-546D-EE28-6FF1-D9C5A386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Robots colaborativos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E3C2B3-EA86-8847-F5F6-E4F4BFA9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</a:t>
            </a:r>
            <a:r>
              <a:rPr lang="es-MX" dirty="0" err="1"/>
              <a:t>cobots</a:t>
            </a:r>
            <a:r>
              <a:rPr lang="es-MX" dirty="0"/>
              <a:t> tienen manos y brazos, trabajan con el humano de forma colaborativa. Ofrecen una variedad de oportunidades para las líneas de producción, particularmente para permitir que los humanos y los robots se complementen entre sí, todo ello mientras trabajan juntos de forma segura.</a:t>
            </a:r>
          </a:p>
        </p:txBody>
      </p:sp>
      <p:pic>
        <p:nvPicPr>
          <p:cNvPr id="5" name="Imagen 4" descr="Imagen que contiene objeto, interior, hombre, tabla&#10;&#10;Descripción generada automáticamente">
            <a:extLst>
              <a:ext uri="{FF2B5EF4-FFF2-40B4-BE49-F238E27FC236}">
                <a16:creationId xmlns:a16="http://schemas.microsoft.com/office/drawing/2014/main" id="{45D31FEF-B72E-E97F-73B5-15135028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02" y="2861820"/>
            <a:ext cx="5233595" cy="319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6921-4F7A-7124-0AD7-F1ECA698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Robots médicos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EDA64-F678-55D1-9B5C-E422E8F8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los últimos años, se ha puesto un énfasis significativo en revolucionar la cirugía no invasiva y mínimamente invasiva. Como resultado, han aparecido nuevos robots quirúrgicos que han sido puestos a disposición del mercado. Debido a los métodos de diagnóstico más precisos, la cantidad de cirugías no invasivas y mínimamente invasivas se ha disparado. Esto supone una carga cada vez mayor, tanto física como organizativa, para los cirujanos que llevan a cabo estos procedimientos. Por ello, estos robots deben ser tan precisos y fiables como sea posible para garantizar que puedan ayudar a aliviar la tensión del sistema médico.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1172F4D-8003-0A22-D3B9-A26630963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1" b="19096"/>
          <a:stretch/>
        </p:blipFill>
        <p:spPr>
          <a:xfrm>
            <a:off x="4362674" y="3927111"/>
            <a:ext cx="6381974" cy="25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6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1B18-8957-649F-BEC2-924A19B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Robots en agricultura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90301-17DB-C0EA-4A2B-E30381EA7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989704"/>
            <a:ext cx="4666701" cy="5328295"/>
          </a:xfrm>
        </p:spPr>
        <p:txBody>
          <a:bodyPr/>
          <a:lstStyle/>
          <a:p>
            <a:r>
              <a:rPr lang="es-MX" dirty="0"/>
              <a:t>Los robots y los drones van a tener un gran efecto en la eficacia de la agricultura. Desde los drones que monitorizan y analizan los cultivos hasta los tractores automatizados que pueden sembrar, fertilizar y cosechar. El desarrollo de la robótica agrícola significa que el trabajo humano puede dedicarse a realizar tareas más complejas.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F25CB8-5323-03B4-B034-BCDECDEB7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5"/>
          <a:stretch/>
        </p:blipFill>
        <p:spPr>
          <a:xfrm>
            <a:off x="5186796" y="806825"/>
            <a:ext cx="7005204" cy="50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3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13A7-3DEC-9C53-BCD7-5AA34259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Contenido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DCA2D2-F867-8288-8F40-1352CBE5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800" dirty="0"/>
              <a:t>Aprendizaje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Introducción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800" dirty="0"/>
              <a:t>Tendencias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5913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5CBFF-70D1-9194-F4DD-A060320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Aprendizaje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FB597-8ACA-2400-569F-76C59C42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Conocer las tendencias que están surgiendo en el campo de la robótica.</a:t>
            </a:r>
          </a:p>
        </p:txBody>
      </p:sp>
    </p:spTree>
    <p:extLst>
      <p:ext uri="{BB962C8B-B14F-4D97-AF65-F5344CB8AC3E}">
        <p14:creationId xmlns:p14="http://schemas.microsoft.com/office/powerpoint/2010/main" val="275092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18E6B-854A-8315-A111-ED7CB2F0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E5F47-B76D-1E2B-26BC-15C5EF5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¿Cuáles son las tecnologías emergentes de la robótica?</a:t>
            </a:r>
          </a:p>
          <a:p>
            <a:r>
              <a:rPr lang="es-MX" dirty="0"/>
              <a:t>¿Qué problemas podrán resolver?</a:t>
            </a:r>
          </a:p>
          <a:p>
            <a:r>
              <a:rPr lang="es-MX" dirty="0"/>
              <a:t>¿Cuál es el impacto que tendrán en el futuro?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Tendencias de la robótica: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https://www.youtube.com/watch?v=5yncaU5jg6s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Avances de la robótica: 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https://www.youtube.com/watch?v=sgx-mq1s_NE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358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BE82-D9FD-483F-9FE0-75E28D76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9F1B0-0D1B-D02C-FA6E-1000076B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los próximos años las nuevas tecnologías de robótica van a expandirse rápidamente en industrias como la automotriz, la de electrónica y otros campos del sector manufacturero. Muchas empresas están poniendo sus miras en la robótica para alcanzar sus objetivos de automatización, sobre todo tras las dificultades y bloqueos que se han producido en la cadena de suministro a causa de la pandemia.</a:t>
            </a:r>
          </a:p>
        </p:txBody>
      </p:sp>
      <p:pic>
        <p:nvPicPr>
          <p:cNvPr id="5" name="Imagen 4" descr="Imagen que contiene tabla, agua&#10;&#10;Descripción generada automáticamente">
            <a:extLst>
              <a:ext uri="{FF2B5EF4-FFF2-40B4-BE49-F238E27FC236}">
                <a16:creationId xmlns:a16="http://schemas.microsoft.com/office/drawing/2014/main" id="{E949F47E-B4A6-B295-9A70-2CA3DC6C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8" y="3429000"/>
            <a:ext cx="3687225" cy="1731197"/>
          </a:xfrm>
          <a:prstGeom prst="rect">
            <a:avLst/>
          </a:prstGeom>
        </p:spPr>
      </p:pic>
      <p:pic>
        <p:nvPicPr>
          <p:cNvPr id="9" name="Imagen 8" descr="Imagen que contiene computer, computadora&#10;&#10;Descripción generada automáticamente">
            <a:extLst>
              <a:ext uri="{FF2B5EF4-FFF2-40B4-BE49-F238E27FC236}">
                <a16:creationId xmlns:a16="http://schemas.microsoft.com/office/drawing/2014/main" id="{93CE7730-42D3-1315-1925-4D467D4F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66" y="3102446"/>
            <a:ext cx="3687225" cy="2078496"/>
          </a:xfrm>
          <a:prstGeom prst="rect">
            <a:avLst/>
          </a:prstGeom>
        </p:spPr>
      </p:pic>
      <p:pic>
        <p:nvPicPr>
          <p:cNvPr id="7" name="Imagen 6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DED81E3A-7032-A208-9CA6-655855A3F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15" y="4324573"/>
            <a:ext cx="3889562" cy="20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D23EB-524F-0CAA-8BB3-3AAF07BA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FBAAB-362D-D383-AD64-BFC3B8A6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avances en software de inteligencia artificial se están combinando con los nuevos sistemas de imagen y detección, proporcionando a los robots nuevas capacidades para comprender el entorno e interactuar con él. Esto permite, por ejemplo, mover mercancías y contenedores en almacenes sin la intervención humana.</a:t>
            </a:r>
          </a:p>
        </p:txBody>
      </p:sp>
      <p:pic>
        <p:nvPicPr>
          <p:cNvPr id="5" name="Imagen 4" descr="Imagen que contiene interior, tabla, juguete, pequeño&#10;&#10;Descripción generada automáticamente">
            <a:extLst>
              <a:ext uri="{FF2B5EF4-FFF2-40B4-BE49-F238E27FC236}">
                <a16:creationId xmlns:a16="http://schemas.microsoft.com/office/drawing/2014/main" id="{9ACFEA17-BEC5-7356-91F9-2131762D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987937"/>
            <a:ext cx="5714999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9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84F7-6A6A-C483-5CAC-9E6F251C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3426A-ADEC-12EB-1913-AC656D0B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Otra de las ventajas que ofrece la robótica moderna la posible reducción en la huella de carbono, ya que las máquinas actuales consumen menos energía y gracias a su precisión reducen el número de productos defectuosos que salen de la línea de producción. Esta reducción del consumo de energía y materias primas impulsará la actualización de robots en muchas fábricas.</a:t>
            </a:r>
          </a:p>
        </p:txBody>
      </p:sp>
      <p:pic>
        <p:nvPicPr>
          <p:cNvPr id="5" name="Imagen 4" descr="Imagen que contiene agua, pequeño, vuelo, aire&#10;&#10;Descripción generada automáticamente">
            <a:extLst>
              <a:ext uri="{FF2B5EF4-FFF2-40B4-BE49-F238E27FC236}">
                <a16:creationId xmlns:a16="http://schemas.microsoft.com/office/drawing/2014/main" id="{2F9AF50F-3B0E-F2E8-8301-1345191D9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44" y="3429000"/>
            <a:ext cx="5150511" cy="25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9352-A4BF-C6E7-D592-E7DFBF7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Robots internet industrial de las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EC0A9E-3C1F-4283-99BC-C1E130A2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</a:t>
            </a:r>
            <a:r>
              <a:rPr lang="es-MX" dirty="0" err="1"/>
              <a:t>sensorización</a:t>
            </a:r>
            <a:r>
              <a:rPr lang="es-MX" dirty="0"/>
              <a:t> de los robots hace que estos puedan recopilar y generar datos a través del internet, que servirán para una mejor eficiencia en el trabajo de los fabricantes. A su vez esto traerá como consecuencia la implementación de un mejor sistema de seguridad y la actualización de redes para el uso de Big Data (debido a la gran cantidad de información que generarán máquinas y robots conectados al mismo tiempo).</a:t>
            </a:r>
          </a:p>
        </p:txBody>
      </p:sp>
      <p:pic>
        <p:nvPicPr>
          <p:cNvPr id="5" name="Imagen 4" descr="Icono&#10;&#10;Descripción generada automáticamente con confianza baja">
            <a:extLst>
              <a:ext uri="{FF2B5EF4-FFF2-40B4-BE49-F238E27FC236}">
                <a16:creationId xmlns:a16="http://schemas.microsoft.com/office/drawing/2014/main" id="{5BD97DC2-396C-0C59-9EFB-E4B8C47D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23919" r="10101" b="12529"/>
          <a:stretch/>
        </p:blipFill>
        <p:spPr>
          <a:xfrm>
            <a:off x="3089237" y="3387035"/>
            <a:ext cx="6013526" cy="293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B6037-F0F0-266B-C975-B413F055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Robots con inteligencia artificial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F5337-1274-96E3-43D7-1C21B7B3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inteligencia artificial, aplicada a los robots, les permite a estas máquinas realizar actividades de forma autónoma, sin la ayuda humana, y ser capaces de tomar sus propias decisiones en un entorno estudiado con anterioridad.</a:t>
            </a:r>
          </a:p>
        </p:txBody>
      </p:sp>
      <p:pic>
        <p:nvPicPr>
          <p:cNvPr id="5" name="Imagen 4" descr="Imagen que contiene mujer, agua, sostener, parado&#10;&#10;Descripción generada automáticamente">
            <a:extLst>
              <a:ext uri="{FF2B5EF4-FFF2-40B4-BE49-F238E27FC236}">
                <a16:creationId xmlns:a16="http://schemas.microsoft.com/office/drawing/2014/main" id="{7658944D-01B6-4386-55A1-1A0C5F36E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08" y="2550492"/>
            <a:ext cx="4709384" cy="37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9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ersonalizado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624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Tema de Office</vt:lpstr>
      <vt:lpstr>TENDENCIAS DE LA ROBÓTICA</vt:lpstr>
      <vt:lpstr>Contenido </vt:lpstr>
      <vt:lpstr>Aprendizaje </vt:lpstr>
      <vt:lpstr>Introducción </vt:lpstr>
      <vt:lpstr>Tendencias</vt:lpstr>
      <vt:lpstr>Tendencias </vt:lpstr>
      <vt:lpstr>Tendencias </vt:lpstr>
      <vt:lpstr>Robots internet industrial de las cosas</vt:lpstr>
      <vt:lpstr>Robots con inteligencia artificial</vt:lpstr>
      <vt:lpstr>Robots colaborativos</vt:lpstr>
      <vt:lpstr>Robots médicos</vt:lpstr>
      <vt:lpstr>Robots en agricultura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Alumbrado Público</dc:title>
  <dc:creator>usuario</dc:creator>
  <cp:lastModifiedBy>TRUJILLO LOPEZ BERNARDO</cp:lastModifiedBy>
  <cp:revision>125</cp:revision>
  <dcterms:created xsi:type="dcterms:W3CDTF">2017-08-15T18:33:09Z</dcterms:created>
  <dcterms:modified xsi:type="dcterms:W3CDTF">2022-08-25T19:03:09Z</dcterms:modified>
</cp:coreProperties>
</file>