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441" r:id="rId2"/>
    <p:sldId id="365" r:id="rId3"/>
    <p:sldId id="367" r:id="rId4"/>
    <p:sldId id="368" r:id="rId5"/>
    <p:sldId id="369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386" r:id="rId15"/>
    <p:sldId id="428" r:id="rId16"/>
    <p:sldId id="387" r:id="rId17"/>
    <p:sldId id="388" r:id="rId18"/>
    <p:sldId id="389" r:id="rId19"/>
    <p:sldId id="42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0" y="6393175"/>
            <a:ext cx="1891365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DAC64-902B-02A5-D44A-5A9EED9B6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11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15E1CB-074A-4FBF-1D51-EE5E7A9A0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1</a:t>
            </a:r>
          </a:p>
        </p:txBody>
      </p:sp>
    </p:spTree>
    <p:extLst>
      <p:ext uri="{BB962C8B-B14F-4D97-AF65-F5344CB8AC3E}">
        <p14:creationId xmlns:p14="http://schemas.microsoft.com/office/powerpoint/2010/main" val="339108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6D7D6-DD41-6358-54B8-1070D9CB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</a:t>
            </a:r>
          </a:p>
        </p:txBody>
      </p:sp>
      <p:pic>
        <p:nvPicPr>
          <p:cNvPr id="3" name="Imagen 2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CD6D23F5-F2E8-D1DE-1F05-D598055B3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1" b="7478"/>
          <a:stretch/>
        </p:blipFill>
        <p:spPr>
          <a:xfrm>
            <a:off x="188400" y="1188182"/>
            <a:ext cx="11815200" cy="4481636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77A52221-0038-3449-58CA-A93A41D1DBC9}"/>
              </a:ext>
            </a:extLst>
          </p:cNvPr>
          <p:cNvSpPr/>
          <p:nvPr/>
        </p:nvSpPr>
        <p:spPr>
          <a:xfrm>
            <a:off x="4057870" y="486753"/>
            <a:ext cx="807360" cy="344244"/>
          </a:xfrm>
          <a:prstGeom prst="accentCallout2">
            <a:avLst>
              <a:gd name="adj1" fmla="val 52187"/>
              <a:gd name="adj2" fmla="val 107767"/>
              <a:gd name="adj3" fmla="val 52223"/>
              <a:gd name="adj4" fmla="val 136850"/>
              <a:gd name="adj5" fmla="val 266982"/>
              <a:gd name="adj6" fmla="val 34899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04B776A2-D758-3629-F8D6-759B75941EF9}"/>
              </a:ext>
            </a:extLst>
          </p:cNvPr>
          <p:cNvSpPr/>
          <p:nvPr/>
        </p:nvSpPr>
        <p:spPr>
          <a:xfrm>
            <a:off x="8526729" y="486753"/>
            <a:ext cx="904973" cy="612024"/>
          </a:xfrm>
          <a:prstGeom prst="wedgeEllipseCallout">
            <a:avLst>
              <a:gd name="adj1" fmla="val -66517"/>
              <a:gd name="adj2" fmla="val 1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19033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2B46-0286-F269-F8FC-DF10105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</a:p>
        </p:txBody>
      </p:sp>
      <p:pic>
        <p:nvPicPr>
          <p:cNvPr id="3" name="Imagen 2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883DA96B-2C12-4DDC-A89C-0B3294074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1" b="7517"/>
          <a:stretch/>
        </p:blipFill>
        <p:spPr>
          <a:xfrm>
            <a:off x="509047" y="1102180"/>
            <a:ext cx="11445717" cy="5396703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0574C2AF-C2D3-5307-F7BD-2C80B9AAFDB6}"/>
              </a:ext>
            </a:extLst>
          </p:cNvPr>
          <p:cNvSpPr/>
          <p:nvPr/>
        </p:nvSpPr>
        <p:spPr>
          <a:xfrm>
            <a:off x="6853284" y="1102180"/>
            <a:ext cx="849853" cy="344244"/>
          </a:xfrm>
          <a:prstGeom prst="accentCallout2">
            <a:avLst>
              <a:gd name="adj1" fmla="val 62293"/>
              <a:gd name="adj2" fmla="val -5071"/>
              <a:gd name="adj3" fmla="val 64645"/>
              <a:gd name="adj4" fmla="val -36045"/>
              <a:gd name="adj5" fmla="val 409817"/>
              <a:gd name="adj6" fmla="val -19349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137673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C4D92-6D8D-C1DB-FCF5-BABFB0A3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</a:t>
            </a:r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AE73F5F-895D-ABC4-E04A-261411858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1" b="7517"/>
          <a:stretch/>
        </p:blipFill>
        <p:spPr>
          <a:xfrm>
            <a:off x="518683" y="1101600"/>
            <a:ext cx="11438861" cy="5393468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6103A9F2-ACDB-13CE-028B-02DB5C3AB02A}"/>
              </a:ext>
            </a:extLst>
          </p:cNvPr>
          <p:cNvSpPr/>
          <p:nvPr/>
        </p:nvSpPr>
        <p:spPr>
          <a:xfrm>
            <a:off x="7588705" y="1176438"/>
            <a:ext cx="807360" cy="344244"/>
          </a:xfrm>
          <a:prstGeom prst="accentCallout2">
            <a:avLst>
              <a:gd name="adj1" fmla="val 54925"/>
              <a:gd name="adj2" fmla="val -7645"/>
              <a:gd name="adj3" fmla="val 60863"/>
              <a:gd name="adj4" fmla="val -48980"/>
              <a:gd name="adj5" fmla="val 357365"/>
              <a:gd name="adj6" fmla="val -2450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E1FE7844-F74C-C860-4890-7A6F8965A3D9}"/>
              </a:ext>
            </a:extLst>
          </p:cNvPr>
          <p:cNvSpPr/>
          <p:nvPr/>
        </p:nvSpPr>
        <p:spPr>
          <a:xfrm>
            <a:off x="7943578" y="1595520"/>
            <a:ext cx="904973" cy="612024"/>
          </a:xfrm>
          <a:prstGeom prst="wedgeEllipseCallout">
            <a:avLst>
              <a:gd name="adj1" fmla="val -66517"/>
              <a:gd name="adj2" fmla="val 1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21516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64318-BEF1-4557-BFA1-2C162C5D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9218619B-4D45-B5D0-19B9-D25A06046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1" b="7517"/>
          <a:stretch/>
        </p:blipFill>
        <p:spPr>
          <a:xfrm>
            <a:off x="537328" y="1101600"/>
            <a:ext cx="11420219" cy="5384677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8D5F1A13-C1F0-3F70-AD30-D3EC562D2137}"/>
              </a:ext>
            </a:extLst>
          </p:cNvPr>
          <p:cNvSpPr/>
          <p:nvPr/>
        </p:nvSpPr>
        <p:spPr>
          <a:xfrm>
            <a:off x="7549334" y="914399"/>
            <a:ext cx="807360" cy="344244"/>
          </a:xfrm>
          <a:prstGeom prst="accentCallout2">
            <a:avLst>
              <a:gd name="adj1" fmla="val 51763"/>
              <a:gd name="adj2" fmla="val -10342"/>
              <a:gd name="adj3" fmla="val 54539"/>
              <a:gd name="adj4" fmla="val -43586"/>
              <a:gd name="adj5" fmla="val 369379"/>
              <a:gd name="adj6" fmla="val -268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279454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S4A, para abrir el programa. 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10C5DDD-10B1-9B53-A533-3CC63F33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99" y="2008668"/>
            <a:ext cx="1786801" cy="17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4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Dar clic en la sección Variables, dar clic en Nueva variable, </a:t>
            </a:r>
            <a:r>
              <a:rPr lang="es-MX" sz="2400"/>
              <a:t>escribir “Humedad”, </a:t>
            </a:r>
            <a:r>
              <a:rPr lang="es-MX" sz="2400" dirty="0"/>
              <a:t>y dar clic en Aceptar.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496C4F-F452-F000-D688-A378DB02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9" t="29397" r="45126" b="45382"/>
          <a:stretch/>
        </p:blipFill>
        <p:spPr>
          <a:xfrm>
            <a:off x="3667473" y="2118238"/>
            <a:ext cx="4857053" cy="26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7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Arrastrar y acomodar los bloques como se muestra en la imagen, que se encuentran en la sección de control, movimiento y variables, seleccionar los números correspondientes.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F508BB-5249-522F-701F-8D579FA5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2" y="2493401"/>
            <a:ext cx="6008636" cy="187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08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6642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Dar clic en la bandera verde para correr el programa en la tarjeta.</a:t>
            </a:r>
          </a:p>
          <a:p>
            <a:pPr marL="0" indent="0">
              <a:buNone/>
            </a:pPr>
            <a:r>
              <a:rPr lang="es-MX" sz="2400" i="1" dirty="0"/>
              <a:t>Se iluminará el contorno del programa indicando que se llevó a cabo correctamente.</a:t>
            </a: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ADEF0D-3D5E-0301-DD4A-CC004F7B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6" t="6078" b="58039"/>
          <a:stretch/>
        </p:blipFill>
        <p:spPr>
          <a:xfrm>
            <a:off x="3545549" y="2614108"/>
            <a:ext cx="4562307" cy="311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4FFE800-8435-F19A-746C-BC9286E604C7}"/>
              </a:ext>
            </a:extLst>
          </p:cNvPr>
          <p:cNvSpPr/>
          <p:nvPr/>
        </p:nvSpPr>
        <p:spPr>
          <a:xfrm>
            <a:off x="8621284" y="4946334"/>
            <a:ext cx="914400" cy="612648"/>
          </a:xfrm>
          <a:prstGeom prst="wedgeEllipseCallout">
            <a:avLst>
              <a:gd name="adj1" fmla="val -167894"/>
              <a:gd name="adj2" fmla="val -37999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373824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sz="2400" dirty="0"/>
              <a:t>En la parte superior de la tabla de sensores, aparecerá el nombre de la variable, la cual, indicará el valor del sensor.</a:t>
            </a:r>
            <a:endParaRPr lang="es-MX" sz="2400" i="1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7ED6EB-C903-E062-FE0C-E4F705B59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11" t="9882" r="21830" b="75216"/>
          <a:stretch/>
        </p:blipFill>
        <p:spPr>
          <a:xfrm>
            <a:off x="4444701" y="2153607"/>
            <a:ext cx="3302598" cy="25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057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695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66BB-7836-16C5-483E-FA49CED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C7282-4C47-1153-4329-BE43412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1536895"/>
            <a:ext cx="4083300" cy="4781104"/>
          </a:xfrm>
        </p:spPr>
        <p:txBody>
          <a:bodyPr/>
          <a:lstStyle/>
          <a:p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Visualizar los valores de la lectura del sensor de lluvia.</a:t>
            </a:r>
            <a:endParaRPr lang="es-MX" sz="2400" dirty="0"/>
          </a:p>
          <a:p>
            <a:endParaRPr lang="es-MX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64EEC13-764C-EACE-E0E5-BB64E0EEF07B}"/>
              </a:ext>
            </a:extLst>
          </p:cNvPr>
          <p:cNvGrpSpPr/>
          <p:nvPr/>
        </p:nvGrpSpPr>
        <p:grpSpPr>
          <a:xfrm>
            <a:off x="5086913" y="1034403"/>
            <a:ext cx="6399001" cy="3824828"/>
            <a:chOff x="5786159" y="507278"/>
            <a:chExt cx="6399001" cy="3824828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4B4296F3-E164-64C4-6BE7-EB6C00D86631}"/>
                </a:ext>
              </a:extLst>
            </p:cNvPr>
            <p:cNvSpPr txBox="1"/>
            <p:nvPr/>
          </p:nvSpPr>
          <p:spPr>
            <a:xfrm>
              <a:off x="9722036" y="3061441"/>
              <a:ext cx="2144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Visualizar</a:t>
              </a:r>
            </a:p>
          </p:txBody>
        </p:sp>
        <p:pic>
          <p:nvPicPr>
            <p:cNvPr id="34" name="Imagen 33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577A87FA-E4CF-5263-B9B1-8066FD0B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59" y="3381706"/>
              <a:ext cx="2369491" cy="950400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3E83B828-9EF7-881D-D4B3-51C03F0F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472" y="3657278"/>
              <a:ext cx="2781688" cy="543001"/>
            </a:xfrm>
            <a:prstGeom prst="rect">
              <a:avLst/>
            </a:prstGeom>
          </p:spPr>
        </p:pic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049B3159-0F9C-112A-E473-A89E24E9BB59}"/>
                </a:ext>
              </a:extLst>
            </p:cNvPr>
            <p:cNvGrpSpPr/>
            <p:nvPr/>
          </p:nvGrpSpPr>
          <p:grpSpPr>
            <a:xfrm>
              <a:off x="6648173" y="507278"/>
              <a:ext cx="2440502" cy="3421500"/>
              <a:chOff x="2938322" y="1542224"/>
              <a:chExt cx="2440502" cy="3421500"/>
            </a:xfrm>
          </p:grpSpPr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2D796817-A063-1471-F33D-5A58FBCA6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8322" y="1542224"/>
                <a:ext cx="2440502" cy="2440502"/>
              </a:xfrm>
              <a:prstGeom prst="rect">
                <a:avLst/>
              </a:prstGeom>
            </p:spPr>
          </p:pic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156D76DE-136F-3CD4-C70C-056145AB6317}"/>
                  </a:ext>
                </a:extLst>
              </p:cNvPr>
              <p:cNvSpPr/>
              <p:nvPr/>
            </p:nvSpPr>
            <p:spPr>
              <a:xfrm rot="12453001">
                <a:off x="3212725" y="4120753"/>
                <a:ext cx="904946" cy="842971"/>
              </a:xfrm>
              <a:custGeom>
                <a:avLst/>
                <a:gdLst>
                  <a:gd name="connsiteX0" fmla="*/ 1304 w 1229850"/>
                  <a:gd name="connsiteY0" fmla="*/ 825797 h 1227705"/>
                  <a:gd name="connsiteX1" fmla="*/ 205699 w 1229850"/>
                  <a:gd name="connsiteY1" fmla="*/ 8216 h 1227705"/>
                  <a:gd name="connsiteX2" fmla="*/ 1216918 w 1229850"/>
                  <a:gd name="connsiteY2" fmla="*/ 427764 h 1227705"/>
                  <a:gd name="connsiteX3" fmla="*/ 775854 w 1229850"/>
                  <a:gd name="connsiteY3" fmla="*/ 804282 h 1227705"/>
                  <a:gd name="connsiteX4" fmla="*/ 743581 w 1229850"/>
                  <a:gd name="connsiteY4" fmla="*/ 1213072 h 1227705"/>
                  <a:gd name="connsiteX5" fmla="*/ 151911 w 1229850"/>
                  <a:gd name="connsiteY5" fmla="*/ 1105496 h 1227705"/>
                  <a:gd name="connsiteX6" fmla="*/ 1304 w 1229850"/>
                  <a:gd name="connsiteY6" fmla="*/ 825797 h 1227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9850" h="1227705">
                    <a:moveTo>
                      <a:pt x="1304" y="825797"/>
                    </a:moveTo>
                    <a:cubicBezTo>
                      <a:pt x="10269" y="642917"/>
                      <a:pt x="3097" y="74555"/>
                      <a:pt x="205699" y="8216"/>
                    </a:cubicBezTo>
                    <a:cubicBezTo>
                      <a:pt x="408301" y="-58123"/>
                      <a:pt x="1121892" y="295086"/>
                      <a:pt x="1216918" y="427764"/>
                    </a:cubicBezTo>
                    <a:cubicBezTo>
                      <a:pt x="1311944" y="560442"/>
                      <a:pt x="854744" y="673397"/>
                      <a:pt x="775854" y="804282"/>
                    </a:cubicBezTo>
                    <a:cubicBezTo>
                      <a:pt x="696965" y="935167"/>
                      <a:pt x="847572" y="1162870"/>
                      <a:pt x="743581" y="1213072"/>
                    </a:cubicBezTo>
                    <a:cubicBezTo>
                      <a:pt x="639591" y="1263274"/>
                      <a:pt x="275624" y="1173628"/>
                      <a:pt x="151911" y="1105496"/>
                    </a:cubicBezTo>
                    <a:cubicBezTo>
                      <a:pt x="28198" y="1037364"/>
                      <a:pt x="-7661" y="1008677"/>
                      <a:pt x="1304" y="82579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431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39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DBBD0-5F4E-F2CE-AACF-F56E3B68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91E8B0-72C1-CF1F-C698-292897C55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7715" y="914393"/>
            <a:ext cx="9370604" cy="56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73827-8C18-6A16-4B93-702C3480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 </a:t>
            </a:r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A605A428-7DFD-EFBA-5CC4-A3659160D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1" b="5923"/>
          <a:stretch/>
        </p:blipFill>
        <p:spPr>
          <a:xfrm>
            <a:off x="346336" y="830997"/>
            <a:ext cx="11499327" cy="55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BD377-10E8-6192-62E3-FCAD2B9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8869209D-FB2E-1103-49C3-EC4DD40B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0" b="7879"/>
          <a:stretch/>
        </p:blipFill>
        <p:spPr>
          <a:xfrm>
            <a:off x="189003" y="1649671"/>
            <a:ext cx="11813994" cy="4048852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A31715C4-FD19-0E80-E781-8F7754612797}"/>
              </a:ext>
            </a:extLst>
          </p:cNvPr>
          <p:cNvSpPr/>
          <p:nvPr/>
        </p:nvSpPr>
        <p:spPr>
          <a:xfrm>
            <a:off x="2547678" y="6102417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1964"/>
              <a:gd name="adj4" fmla="val 221840"/>
              <a:gd name="adj5" fmla="val -135159"/>
              <a:gd name="adj6" fmla="val 4142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99763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5BCC4-7D48-E21A-061C-B8EC5423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</a:t>
            </a:r>
          </a:p>
        </p:txBody>
      </p:sp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35A343A0-48D7-2054-C207-A1307F66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1" b="7478"/>
          <a:stretch/>
        </p:blipFill>
        <p:spPr>
          <a:xfrm>
            <a:off x="187921" y="1188000"/>
            <a:ext cx="11816157" cy="44820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906E7E88-6E26-BE28-6380-0A5948802100}"/>
              </a:ext>
            </a:extLst>
          </p:cNvPr>
          <p:cNvSpPr/>
          <p:nvPr/>
        </p:nvSpPr>
        <p:spPr>
          <a:xfrm>
            <a:off x="3145712" y="243376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176661"/>
              <a:gd name="adj5" fmla="val 304050"/>
              <a:gd name="adj6" fmla="val 4146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EEC4DB87-8016-568E-3BC6-D8189907C178}"/>
              </a:ext>
            </a:extLst>
          </p:cNvPr>
          <p:cNvSpPr/>
          <p:nvPr/>
        </p:nvSpPr>
        <p:spPr>
          <a:xfrm>
            <a:off x="8875521" y="524985"/>
            <a:ext cx="904973" cy="612024"/>
          </a:xfrm>
          <a:prstGeom prst="wedgeEllipseCallout">
            <a:avLst>
              <a:gd name="adj1" fmla="val -66517"/>
              <a:gd name="adj2" fmla="val 1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3689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330</Words>
  <Application>Microsoft Office PowerPoint</Application>
  <PresentationFormat>Panorámica</PresentationFormat>
  <Paragraphs>52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Trebuchet MS</vt:lpstr>
      <vt:lpstr>Tema de Office</vt:lpstr>
      <vt:lpstr>PRÁCTICA 11</vt:lpstr>
      <vt:lpstr>Contenido </vt:lpstr>
      <vt:lpstr>Aprendizaje </vt:lpstr>
      <vt:lpstr>Objetivo </vt:lpstr>
      <vt:lpstr>Forma de trabajo</vt:lpstr>
      <vt:lpstr>Componentes necesarios</vt:lpstr>
      <vt:lpstr>Conexiones </vt:lpstr>
      <vt:lpstr>Paso 1</vt:lpstr>
      <vt:lpstr>Paso 2</vt:lpstr>
      <vt:lpstr>Paso 3</vt:lpstr>
      <vt:lpstr>Paso 4</vt:lpstr>
      <vt:lpstr>Paso 5</vt:lpstr>
      <vt:lpstr>Paso 6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131</cp:revision>
  <dcterms:created xsi:type="dcterms:W3CDTF">2017-08-15T18:33:09Z</dcterms:created>
  <dcterms:modified xsi:type="dcterms:W3CDTF">2022-08-23T17:20:33Z</dcterms:modified>
</cp:coreProperties>
</file>