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487" r:id="rId2"/>
    <p:sldId id="627" r:id="rId3"/>
    <p:sldId id="628" r:id="rId4"/>
    <p:sldId id="629" r:id="rId5"/>
    <p:sldId id="630" r:id="rId6"/>
    <p:sldId id="631" r:id="rId7"/>
    <p:sldId id="632" r:id="rId8"/>
    <p:sldId id="633" r:id="rId9"/>
    <p:sldId id="634" r:id="rId10"/>
    <p:sldId id="635" r:id="rId11"/>
    <p:sldId id="636" r:id="rId12"/>
    <p:sldId id="639" r:id="rId13"/>
    <p:sldId id="640" r:id="rId14"/>
    <p:sldId id="641" r:id="rId15"/>
    <p:sldId id="642" r:id="rId16"/>
    <p:sldId id="643" r:id="rId17"/>
    <p:sldId id="644" r:id="rId18"/>
    <p:sldId id="645" r:id="rId19"/>
    <p:sldId id="646" r:id="rId20"/>
    <p:sldId id="647" r:id="rId21"/>
    <p:sldId id="648"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23/08/2022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23/08/2022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1" y="6393175"/>
            <a:ext cx="1891362"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dUNmgquwAI4" TargetMode="External"/><Relationship Id="rId13" Type="http://schemas.openxmlformats.org/officeDocument/2006/relationships/hyperlink" Target="https://www.youtube.com/watch?v=sBGNyhlorfo" TargetMode="External"/><Relationship Id="rId18" Type="http://schemas.openxmlformats.org/officeDocument/2006/relationships/hyperlink" Target="https://www.youtube.com/watch?v=1vWbqf7cHLg" TargetMode="External"/><Relationship Id="rId3" Type="http://schemas.openxmlformats.org/officeDocument/2006/relationships/hyperlink" Target="https://www.youtube.com/watch?v=MSuF-fMnwHc" TargetMode="External"/><Relationship Id="rId7" Type="http://schemas.openxmlformats.org/officeDocument/2006/relationships/hyperlink" Target="https://www.youtube.com/watch?v=MGWKX9Jf6oE" TargetMode="External"/><Relationship Id="rId12" Type="http://schemas.openxmlformats.org/officeDocument/2006/relationships/hyperlink" Target="https://www.youtube.com/watch?v=pp0gvpTHvAE" TargetMode="External"/><Relationship Id="rId17" Type="http://schemas.openxmlformats.org/officeDocument/2006/relationships/hyperlink" Target="https://www.youtube.com/watch?v=Bb8grkpxyE8" TargetMode="External"/><Relationship Id="rId2" Type="http://schemas.openxmlformats.org/officeDocument/2006/relationships/hyperlink" Target="https://www.youtube.com/watch?v=AJy70uNDocU" TargetMode="External"/><Relationship Id="rId16" Type="http://schemas.openxmlformats.org/officeDocument/2006/relationships/hyperlink" Target="https://www.youtube.com/watch?v=Nhb-31ItmzM" TargetMode="External"/><Relationship Id="rId1" Type="http://schemas.openxmlformats.org/officeDocument/2006/relationships/slideLayout" Target="../slideLayouts/slideLayout2.xml"/><Relationship Id="rId6" Type="http://schemas.openxmlformats.org/officeDocument/2006/relationships/hyperlink" Target="https://www.youtube.com/watch?v=FeRpuFDRWkY" TargetMode="External"/><Relationship Id="rId11" Type="http://schemas.openxmlformats.org/officeDocument/2006/relationships/hyperlink" Target="https://www.youtube.com/watch?v=klN_oYXwtsY" TargetMode="External"/><Relationship Id="rId5" Type="http://schemas.openxmlformats.org/officeDocument/2006/relationships/hyperlink" Target="https://www.youtube.com/watch?v=pgnBf0KV7aU" TargetMode="External"/><Relationship Id="rId15" Type="http://schemas.openxmlformats.org/officeDocument/2006/relationships/hyperlink" Target="https://www.youtube.com/watch?v=Ni793C4yqqU" TargetMode="External"/><Relationship Id="rId10" Type="http://schemas.openxmlformats.org/officeDocument/2006/relationships/hyperlink" Target="https://www.youtube.com/watch?v=EXLpj5Ti8t0" TargetMode="External"/><Relationship Id="rId4" Type="http://schemas.openxmlformats.org/officeDocument/2006/relationships/hyperlink" Target="https://www.youtube.com/watch?v=ulsv7uxDZoc" TargetMode="External"/><Relationship Id="rId9" Type="http://schemas.openxmlformats.org/officeDocument/2006/relationships/hyperlink" Target="https://www.youtube.com/watch?v=yUPLoJvvw5U" TargetMode="External"/><Relationship Id="rId14" Type="http://schemas.openxmlformats.org/officeDocument/2006/relationships/hyperlink" Target="https://www.youtube.com/watch?v=gFVMNkbCBh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C9F5A-50F3-39C6-9F8D-C3C07C93CB37}"/>
              </a:ext>
            </a:extLst>
          </p:cNvPr>
          <p:cNvSpPr>
            <a:spLocks noGrp="1"/>
          </p:cNvSpPr>
          <p:nvPr>
            <p:ph type="ctrTitle"/>
          </p:nvPr>
        </p:nvSpPr>
        <p:spPr/>
        <p:txBody>
          <a:bodyPr/>
          <a:lstStyle/>
          <a:p>
            <a:r>
              <a:rPr lang="es-MX" dirty="0"/>
              <a:t>COMPONENTES ELECTRÓNICOS</a:t>
            </a:r>
          </a:p>
        </p:txBody>
      </p:sp>
      <p:sp>
        <p:nvSpPr>
          <p:cNvPr id="3" name="Subtítulo 2">
            <a:extLst>
              <a:ext uri="{FF2B5EF4-FFF2-40B4-BE49-F238E27FC236}">
                <a16:creationId xmlns:a16="http://schemas.microsoft.com/office/drawing/2014/main" id="{F4DD4BF8-B196-6046-CDC4-BCE73E7DBC38}"/>
              </a:ext>
            </a:extLst>
          </p:cNvPr>
          <p:cNvSpPr>
            <a:spLocks noGrp="1"/>
          </p:cNvSpPr>
          <p:nvPr>
            <p:ph type="subTitle" idx="1"/>
          </p:nvPr>
        </p:nvSpPr>
        <p:spPr/>
        <p:txBody>
          <a:bodyPr/>
          <a:lstStyle/>
          <a:p>
            <a:r>
              <a:rPr lang="es-MX" dirty="0"/>
              <a:t>EDUCATRÓNICA VOLUMEN 2</a:t>
            </a:r>
          </a:p>
        </p:txBody>
      </p:sp>
    </p:spTree>
    <p:extLst>
      <p:ext uri="{BB962C8B-B14F-4D97-AF65-F5344CB8AC3E}">
        <p14:creationId xmlns:p14="http://schemas.microsoft.com/office/powerpoint/2010/main" val="136995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B0632-ACB7-C85D-398E-847ADCA7D740}"/>
              </a:ext>
            </a:extLst>
          </p:cNvPr>
          <p:cNvSpPr>
            <a:spLocks noGrp="1"/>
          </p:cNvSpPr>
          <p:nvPr>
            <p:ph type="title"/>
          </p:nvPr>
        </p:nvSpPr>
        <p:spPr/>
        <p:txBody>
          <a:bodyPr/>
          <a:lstStyle/>
          <a:p>
            <a:r>
              <a:rPr lang="es-MX" dirty="0"/>
              <a:t>Resistencia </a:t>
            </a:r>
          </a:p>
        </p:txBody>
      </p:sp>
      <p:sp>
        <p:nvSpPr>
          <p:cNvPr id="3" name="Marcador de contenido 2">
            <a:extLst>
              <a:ext uri="{FF2B5EF4-FFF2-40B4-BE49-F238E27FC236}">
                <a16:creationId xmlns:a16="http://schemas.microsoft.com/office/drawing/2014/main" id="{46CB4B8C-F8A0-5FAB-C8B2-BF34015C6965}"/>
              </a:ext>
            </a:extLst>
          </p:cNvPr>
          <p:cNvSpPr>
            <a:spLocks noGrp="1"/>
          </p:cNvSpPr>
          <p:nvPr>
            <p:ph idx="1"/>
          </p:nvPr>
        </p:nvSpPr>
        <p:spPr/>
        <p:txBody>
          <a:bodyPr/>
          <a:lstStyle/>
          <a:p>
            <a:r>
              <a:rPr lang="es-MX" dirty="0"/>
              <a:t>Es un componente que se opone al paso de la corriente eléctrica. El valor de la resistencia se identifica por unas franjas de colores, colocadas en la superficie del dispositivo.</a:t>
            </a:r>
          </a:p>
          <a:p>
            <a:endParaRPr lang="es-MX" dirty="0"/>
          </a:p>
        </p:txBody>
      </p:sp>
      <p:grpSp>
        <p:nvGrpSpPr>
          <p:cNvPr id="4" name="Grupo 3">
            <a:extLst>
              <a:ext uri="{FF2B5EF4-FFF2-40B4-BE49-F238E27FC236}">
                <a16:creationId xmlns:a16="http://schemas.microsoft.com/office/drawing/2014/main" id="{AADD0CC8-C587-A9C0-CA8A-17BA38CAF8BB}"/>
              </a:ext>
            </a:extLst>
          </p:cNvPr>
          <p:cNvGrpSpPr/>
          <p:nvPr/>
        </p:nvGrpSpPr>
        <p:grpSpPr>
          <a:xfrm>
            <a:off x="2073214" y="2900798"/>
            <a:ext cx="8045572" cy="1506106"/>
            <a:chOff x="804288" y="2514975"/>
            <a:chExt cx="8045572" cy="1506106"/>
          </a:xfrm>
        </p:grpSpPr>
        <p:cxnSp>
          <p:nvCxnSpPr>
            <p:cNvPr id="5" name="Conector recto 4">
              <a:extLst>
                <a:ext uri="{FF2B5EF4-FFF2-40B4-BE49-F238E27FC236}">
                  <a16:creationId xmlns:a16="http://schemas.microsoft.com/office/drawing/2014/main" id="{6E2BB688-60E8-560C-6CD2-C90FF15AAF53}"/>
                </a:ext>
              </a:extLst>
            </p:cNvPr>
            <p:cNvCxnSpPr>
              <a:cxnSpLocks/>
            </p:cNvCxnSpPr>
            <p:nvPr/>
          </p:nvCxnSpPr>
          <p:spPr>
            <a:xfrm>
              <a:off x="804288" y="3683585"/>
              <a:ext cx="2520000" cy="0"/>
            </a:xfrm>
            <a:prstGeom prst="line">
              <a:avLst/>
            </a:prstGeom>
            <a:ln w="203200"/>
          </p:spPr>
          <p:style>
            <a:lnRef idx="1">
              <a:schemeClr val="dk1"/>
            </a:lnRef>
            <a:fillRef idx="0">
              <a:schemeClr val="dk1"/>
            </a:fillRef>
            <a:effectRef idx="0">
              <a:schemeClr val="dk1"/>
            </a:effectRef>
            <a:fontRef idx="minor">
              <a:schemeClr val="tx1"/>
            </a:fontRef>
          </p:style>
        </p:cxnSp>
        <p:sp>
          <p:nvSpPr>
            <p:cNvPr id="6" name="Elipse 5">
              <a:extLst>
                <a:ext uri="{FF2B5EF4-FFF2-40B4-BE49-F238E27FC236}">
                  <a16:creationId xmlns:a16="http://schemas.microsoft.com/office/drawing/2014/main" id="{9AE710D1-3A61-3661-C0E4-67E924D8AF15}"/>
                </a:ext>
              </a:extLst>
            </p:cNvPr>
            <p:cNvSpPr/>
            <p:nvPr/>
          </p:nvSpPr>
          <p:spPr>
            <a:xfrm>
              <a:off x="1858102"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FF8339A9-257B-AA18-E8FD-3E01DCC62A92}"/>
                </a:ext>
              </a:extLst>
            </p:cNvPr>
            <p:cNvSpPr/>
            <p:nvPr/>
          </p:nvSpPr>
          <p:spPr>
            <a:xfrm>
              <a:off x="2546195" y="32278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2A265B89-1A73-E6DB-A272-BFD973E6FAC2}"/>
                </a:ext>
              </a:extLst>
            </p:cNvPr>
            <p:cNvCxnSpPr>
              <a:cxnSpLocks/>
            </p:cNvCxnSpPr>
            <p:nvPr/>
          </p:nvCxnSpPr>
          <p:spPr>
            <a:xfrm>
              <a:off x="1473121" y="33192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9CF43CD4-14CE-BBC8-063F-10D98280B708}"/>
                </a:ext>
              </a:extLst>
            </p:cNvPr>
            <p:cNvCxnSpPr>
              <a:cxnSpLocks/>
            </p:cNvCxnSpPr>
            <p:nvPr/>
          </p:nvCxnSpPr>
          <p:spPr>
            <a:xfrm>
              <a:off x="2174161" y="331561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45C5EC2F-994A-25EE-E897-5151FD25F763}"/>
                </a:ext>
              </a:extLst>
            </p:cNvPr>
            <p:cNvSpPr/>
            <p:nvPr/>
          </p:nvSpPr>
          <p:spPr>
            <a:xfrm>
              <a:off x="1858102" y="287260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655BEC0D-CF0D-C1E5-8488-8B65C4CC2C51}"/>
                </a:ext>
              </a:extLst>
            </p:cNvPr>
            <p:cNvSpPr/>
            <p:nvPr/>
          </p:nvSpPr>
          <p:spPr>
            <a:xfrm>
              <a:off x="2546195" y="288054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795999CC-7FB1-C178-FA6E-88246316161F}"/>
                </a:ext>
              </a:extLst>
            </p:cNvPr>
            <p:cNvCxnSpPr>
              <a:cxnSpLocks/>
            </p:cNvCxnSpPr>
            <p:nvPr/>
          </p:nvCxnSpPr>
          <p:spPr>
            <a:xfrm>
              <a:off x="1473121" y="297192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D6D20FBB-C8A3-E693-A095-98F252E3C28A}"/>
                </a:ext>
              </a:extLst>
            </p:cNvPr>
            <p:cNvCxnSpPr>
              <a:cxnSpLocks/>
            </p:cNvCxnSpPr>
            <p:nvPr/>
          </p:nvCxnSpPr>
          <p:spPr>
            <a:xfrm>
              <a:off x="2174161" y="296828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668F8F6-6237-DF72-ABD9-52DC0926EFEE}"/>
                </a:ext>
              </a:extLst>
            </p:cNvPr>
            <p:cNvCxnSpPr>
              <a:cxnSpLocks/>
            </p:cNvCxnSpPr>
            <p:nvPr/>
          </p:nvCxnSpPr>
          <p:spPr>
            <a:xfrm>
              <a:off x="6329860" y="3683585"/>
              <a:ext cx="2520000" cy="0"/>
            </a:xfrm>
            <a:prstGeom prst="line">
              <a:avLst/>
            </a:prstGeom>
            <a:ln w="203200"/>
          </p:spPr>
          <p:style>
            <a:lnRef idx="1">
              <a:schemeClr val="dk1"/>
            </a:lnRef>
            <a:fillRef idx="0">
              <a:schemeClr val="dk1"/>
            </a:fillRef>
            <a:effectRef idx="0">
              <a:schemeClr val="dk1"/>
            </a:effectRef>
            <a:fontRef idx="minor">
              <a:schemeClr val="tx1"/>
            </a:fontRef>
          </p:style>
        </p:cxnSp>
        <p:pic>
          <p:nvPicPr>
            <p:cNvPr id="15" name="Imagen 14">
              <a:extLst>
                <a:ext uri="{FF2B5EF4-FFF2-40B4-BE49-F238E27FC236}">
                  <a16:creationId xmlns:a16="http://schemas.microsoft.com/office/drawing/2014/main" id="{EC54E8A3-EDC5-AFF0-537B-B8349A54C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88" y="3356843"/>
              <a:ext cx="3012498" cy="664238"/>
            </a:xfrm>
            <a:prstGeom prst="rect">
              <a:avLst/>
            </a:prstGeom>
          </p:spPr>
        </p:pic>
        <p:sp>
          <p:nvSpPr>
            <p:cNvPr id="16" name="Elipse 15">
              <a:extLst>
                <a:ext uri="{FF2B5EF4-FFF2-40B4-BE49-F238E27FC236}">
                  <a16:creationId xmlns:a16="http://schemas.microsoft.com/office/drawing/2014/main" id="{5AD22135-DC18-577A-7C60-B9F7FA58CE18}"/>
                </a:ext>
              </a:extLst>
            </p:cNvPr>
            <p:cNvSpPr/>
            <p:nvPr/>
          </p:nvSpPr>
          <p:spPr>
            <a:xfrm>
              <a:off x="1858102" y="2514975"/>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8A88D899-E885-D225-C3D3-C3193D3A17C5}"/>
                </a:ext>
              </a:extLst>
            </p:cNvPr>
            <p:cNvSpPr/>
            <p:nvPr/>
          </p:nvSpPr>
          <p:spPr>
            <a:xfrm>
              <a:off x="2546195" y="2522908"/>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7C391117-CA2E-3D90-5E33-CC82CCFA6339}"/>
                </a:ext>
              </a:extLst>
            </p:cNvPr>
            <p:cNvCxnSpPr>
              <a:cxnSpLocks/>
            </p:cNvCxnSpPr>
            <p:nvPr/>
          </p:nvCxnSpPr>
          <p:spPr>
            <a:xfrm>
              <a:off x="1473121" y="2614291"/>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CE67541-5B05-9962-5064-13F500675FA1}"/>
                </a:ext>
              </a:extLst>
            </p:cNvPr>
            <p:cNvCxnSpPr>
              <a:cxnSpLocks/>
            </p:cNvCxnSpPr>
            <p:nvPr/>
          </p:nvCxnSpPr>
          <p:spPr>
            <a:xfrm>
              <a:off x="2174161" y="2610648"/>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81672879-551D-BC5C-BD41-6E2D19D95F35}"/>
                </a:ext>
              </a:extLst>
            </p:cNvPr>
            <p:cNvSpPr/>
            <p:nvPr/>
          </p:nvSpPr>
          <p:spPr>
            <a:xfrm>
              <a:off x="7359721" y="321201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BC0E505A-21D4-DF5B-6363-237A8C9B8BEE}"/>
                </a:ext>
              </a:extLst>
            </p:cNvPr>
            <p:cNvSpPr/>
            <p:nvPr/>
          </p:nvSpPr>
          <p:spPr>
            <a:xfrm>
              <a:off x="8047814"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2F045F71-9E8C-E577-5535-C7116A203DE2}"/>
                </a:ext>
              </a:extLst>
            </p:cNvPr>
            <p:cNvCxnSpPr>
              <a:cxnSpLocks/>
            </p:cNvCxnSpPr>
            <p:nvPr/>
          </p:nvCxnSpPr>
          <p:spPr>
            <a:xfrm>
              <a:off x="6974740" y="331132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5E8C00C-F4D8-A704-380A-5102DE632BF9}"/>
                </a:ext>
              </a:extLst>
            </p:cNvPr>
            <p:cNvCxnSpPr>
              <a:cxnSpLocks/>
            </p:cNvCxnSpPr>
            <p:nvPr/>
          </p:nvCxnSpPr>
          <p:spPr>
            <a:xfrm>
              <a:off x="7675780" y="330768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150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CC000-73D0-0B28-864E-6B8E790617BD}"/>
              </a:ext>
            </a:extLst>
          </p:cNvPr>
          <p:cNvSpPr>
            <a:spLocks noGrp="1"/>
          </p:cNvSpPr>
          <p:nvPr>
            <p:ph type="title"/>
          </p:nvPr>
        </p:nvSpPr>
        <p:spPr/>
        <p:txBody>
          <a:bodyPr/>
          <a:lstStyle/>
          <a:p>
            <a:r>
              <a:rPr lang="es-MX" dirty="0"/>
              <a:t>LED</a:t>
            </a:r>
          </a:p>
        </p:txBody>
      </p:sp>
      <p:sp>
        <p:nvSpPr>
          <p:cNvPr id="3" name="Marcador de contenido 2">
            <a:extLst>
              <a:ext uri="{FF2B5EF4-FFF2-40B4-BE49-F238E27FC236}">
                <a16:creationId xmlns:a16="http://schemas.microsoft.com/office/drawing/2014/main" id="{43F8C8DE-29AF-A1A9-81A8-B795E265B38F}"/>
              </a:ext>
            </a:extLst>
          </p:cNvPr>
          <p:cNvSpPr>
            <a:spLocks noGrp="1"/>
          </p:cNvSpPr>
          <p:nvPr>
            <p:ph idx="1"/>
          </p:nvPr>
        </p:nvSpPr>
        <p:spPr/>
        <p:txBody>
          <a:bodyPr/>
          <a:lstStyle/>
          <a:p>
            <a:r>
              <a:rPr lang="es-MX" dirty="0"/>
              <a:t>Es un componente que emite luz cuando circula corriente a través de él. La patita más larga es el positivo (+) y patita más corta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435D699A-0C65-4D06-5E8C-E0F72E35B6F7}"/>
              </a:ext>
            </a:extLst>
          </p:cNvPr>
          <p:cNvGrpSpPr/>
          <p:nvPr/>
        </p:nvGrpSpPr>
        <p:grpSpPr>
          <a:xfrm>
            <a:off x="3183583" y="2452263"/>
            <a:ext cx="5824834" cy="2403175"/>
            <a:chOff x="2089478" y="1796119"/>
            <a:chExt cx="5824834" cy="2403175"/>
          </a:xfrm>
        </p:grpSpPr>
        <p:pic>
          <p:nvPicPr>
            <p:cNvPr id="5" name="Imagen 4">
              <a:extLst>
                <a:ext uri="{FF2B5EF4-FFF2-40B4-BE49-F238E27FC236}">
                  <a16:creationId xmlns:a16="http://schemas.microsoft.com/office/drawing/2014/main" id="{56551A1D-C518-B00A-110D-7B2F0FBE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291" y="1796119"/>
              <a:ext cx="1419674" cy="2377737"/>
            </a:xfrm>
            <a:prstGeom prst="rect">
              <a:avLst/>
            </a:prstGeom>
          </p:spPr>
        </p:pic>
        <p:cxnSp>
          <p:nvCxnSpPr>
            <p:cNvPr id="6" name="Conector recto 5">
              <a:extLst>
                <a:ext uri="{FF2B5EF4-FFF2-40B4-BE49-F238E27FC236}">
                  <a16:creationId xmlns:a16="http://schemas.microsoft.com/office/drawing/2014/main" id="{3BC3BF0D-8988-28FD-2714-F9ED446F6CB4}"/>
                </a:ext>
              </a:extLst>
            </p:cNvPr>
            <p:cNvCxnSpPr>
              <a:cxnSpLocks/>
            </p:cNvCxnSpPr>
            <p:nvPr/>
          </p:nvCxnSpPr>
          <p:spPr>
            <a:xfrm>
              <a:off x="2089478" y="4199294"/>
              <a:ext cx="252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4153975D-C7B0-7CAC-05D4-7E9940DE2DF2}"/>
                </a:ext>
              </a:extLst>
            </p:cNvPr>
            <p:cNvCxnSpPr>
              <a:cxnSpLocks/>
            </p:cNvCxnSpPr>
            <p:nvPr/>
          </p:nvCxnSpPr>
          <p:spPr>
            <a:xfrm>
              <a:off x="5394312" y="4199294"/>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8" name="Elipse 7">
              <a:extLst>
                <a:ext uri="{FF2B5EF4-FFF2-40B4-BE49-F238E27FC236}">
                  <a16:creationId xmlns:a16="http://schemas.microsoft.com/office/drawing/2014/main" id="{D22CB027-AD61-4CC5-0E38-E32B48B4E070}"/>
                </a:ext>
              </a:extLst>
            </p:cNvPr>
            <p:cNvSpPr/>
            <p:nvPr/>
          </p:nvSpPr>
          <p:spPr>
            <a:xfrm>
              <a:off x="2549560"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FE8851B1-0FB0-59FA-DC0B-16DC8E661AAE}"/>
                </a:ext>
              </a:extLst>
            </p:cNvPr>
            <p:cNvSpPr/>
            <p:nvPr/>
          </p:nvSpPr>
          <p:spPr>
            <a:xfrm>
              <a:off x="3237653"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049A489C-1D7F-6764-F79A-7E2C7F990607}"/>
                </a:ext>
              </a:extLst>
            </p:cNvPr>
            <p:cNvSpPr/>
            <p:nvPr/>
          </p:nvSpPr>
          <p:spPr>
            <a:xfrm>
              <a:off x="3925746"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Conector recto de flecha 10">
              <a:extLst>
                <a:ext uri="{FF2B5EF4-FFF2-40B4-BE49-F238E27FC236}">
                  <a16:creationId xmlns:a16="http://schemas.microsoft.com/office/drawing/2014/main" id="{52BBBEA9-24CB-6E87-8120-C2251447B4BA}"/>
                </a:ext>
              </a:extLst>
            </p:cNvPr>
            <p:cNvCxnSpPr>
              <a:cxnSpLocks/>
            </p:cNvCxnSpPr>
            <p:nvPr/>
          </p:nvCxnSpPr>
          <p:spPr>
            <a:xfrm>
              <a:off x="215163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4F21C59-96E4-EB7B-EA71-C1043D699805}"/>
                </a:ext>
              </a:extLst>
            </p:cNvPr>
            <p:cNvCxnSpPr>
              <a:cxnSpLocks/>
            </p:cNvCxnSpPr>
            <p:nvPr/>
          </p:nvCxnSpPr>
          <p:spPr>
            <a:xfrm>
              <a:off x="285267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3A7E60E0-DCA0-97A5-3A0C-58CDBC5F3AAD}"/>
                </a:ext>
              </a:extLst>
            </p:cNvPr>
            <p:cNvCxnSpPr>
              <a:cxnSpLocks/>
            </p:cNvCxnSpPr>
            <p:nvPr/>
          </p:nvCxnSpPr>
          <p:spPr>
            <a:xfrm>
              <a:off x="3553712"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219107D6-9282-364E-8EDC-9D59F7E59A22}"/>
                </a:ext>
              </a:extLst>
            </p:cNvPr>
            <p:cNvSpPr/>
            <p:nvPr/>
          </p:nvSpPr>
          <p:spPr>
            <a:xfrm>
              <a:off x="6139759"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63987591-919A-6587-0711-0BF0E3C231CA}"/>
                </a:ext>
              </a:extLst>
            </p:cNvPr>
            <p:cNvSpPr/>
            <p:nvPr/>
          </p:nvSpPr>
          <p:spPr>
            <a:xfrm>
              <a:off x="6827852"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FEC04A73-4473-229A-C021-DDFAF8B2E8F3}"/>
                </a:ext>
              </a:extLst>
            </p:cNvPr>
            <p:cNvSpPr/>
            <p:nvPr/>
          </p:nvSpPr>
          <p:spPr>
            <a:xfrm>
              <a:off x="7515945"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CF202CF-4C9E-912C-1663-32A03795261F}"/>
                </a:ext>
              </a:extLst>
            </p:cNvPr>
            <p:cNvCxnSpPr>
              <a:cxnSpLocks/>
            </p:cNvCxnSpPr>
            <p:nvPr/>
          </p:nvCxnSpPr>
          <p:spPr>
            <a:xfrm>
              <a:off x="574183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EBC370E-94A3-31D3-C746-AD49C515E227}"/>
                </a:ext>
              </a:extLst>
            </p:cNvPr>
            <p:cNvCxnSpPr>
              <a:cxnSpLocks/>
            </p:cNvCxnSpPr>
            <p:nvPr/>
          </p:nvCxnSpPr>
          <p:spPr>
            <a:xfrm>
              <a:off x="644287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BEBEDCE-5E39-CA31-4C8C-E776AC57D13F}"/>
                </a:ext>
              </a:extLst>
            </p:cNvPr>
            <p:cNvCxnSpPr>
              <a:cxnSpLocks/>
            </p:cNvCxnSpPr>
            <p:nvPr/>
          </p:nvCxnSpPr>
          <p:spPr>
            <a:xfrm>
              <a:off x="7143911"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03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17534-313D-47FA-5E4D-880084571489}"/>
              </a:ext>
            </a:extLst>
          </p:cNvPr>
          <p:cNvSpPr>
            <a:spLocks noGrp="1"/>
          </p:cNvSpPr>
          <p:nvPr>
            <p:ph type="title"/>
          </p:nvPr>
        </p:nvSpPr>
        <p:spPr/>
        <p:txBody>
          <a:bodyPr/>
          <a:lstStyle/>
          <a:p>
            <a:r>
              <a:rPr lang="es-MX" dirty="0"/>
              <a:t>Servomotor </a:t>
            </a:r>
          </a:p>
        </p:txBody>
      </p:sp>
      <p:sp>
        <p:nvSpPr>
          <p:cNvPr id="3" name="Marcador de contenido 2">
            <a:extLst>
              <a:ext uri="{FF2B5EF4-FFF2-40B4-BE49-F238E27FC236}">
                <a16:creationId xmlns:a16="http://schemas.microsoft.com/office/drawing/2014/main" id="{3F0FE51B-0D4E-323A-8C28-8600044121C9}"/>
              </a:ext>
            </a:extLst>
          </p:cNvPr>
          <p:cNvSpPr>
            <a:spLocks noGrp="1"/>
          </p:cNvSpPr>
          <p:nvPr>
            <p:ph idx="1"/>
          </p:nvPr>
        </p:nvSpPr>
        <p:spPr/>
        <p:txBody>
          <a:bodyPr/>
          <a:lstStyle/>
          <a:p>
            <a:r>
              <a:rPr lang="es-MX" dirty="0"/>
              <a:t>Es un motor que tiene la capacidad de ubicarse en cualquier posición en un rango de 180°. Es controlado por una serie de pulsos eléctricos enviados por la tarjeta Arduino. El cable naranja es la señal, el cable rojo es el positivo (+) y el cable café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C0DEFF15-1AD6-F6B7-CBEA-076B8EB8DBED}"/>
              </a:ext>
            </a:extLst>
          </p:cNvPr>
          <p:cNvGrpSpPr/>
          <p:nvPr/>
        </p:nvGrpSpPr>
        <p:grpSpPr>
          <a:xfrm>
            <a:off x="0" y="2579332"/>
            <a:ext cx="11665515" cy="4002840"/>
            <a:chOff x="201706" y="2633120"/>
            <a:chExt cx="11665515" cy="4002840"/>
          </a:xfrm>
        </p:grpSpPr>
        <p:pic>
          <p:nvPicPr>
            <p:cNvPr id="5" name="Imagen 4">
              <a:extLst>
                <a:ext uri="{FF2B5EF4-FFF2-40B4-BE49-F238E27FC236}">
                  <a16:creationId xmlns:a16="http://schemas.microsoft.com/office/drawing/2014/main" id="{4C1C81A9-416E-7791-ED3C-6AF98F7B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063" y="5328024"/>
              <a:ext cx="1942857" cy="1307936"/>
            </a:xfrm>
            <a:prstGeom prst="rect">
              <a:avLst/>
            </a:prstGeom>
          </p:spPr>
        </p:pic>
        <p:grpSp>
          <p:nvGrpSpPr>
            <p:cNvPr id="6" name="Grupo 5">
              <a:extLst>
                <a:ext uri="{FF2B5EF4-FFF2-40B4-BE49-F238E27FC236}">
                  <a16:creationId xmlns:a16="http://schemas.microsoft.com/office/drawing/2014/main" id="{0F069565-94AB-1EA7-9EEB-24628A5C5A07}"/>
                </a:ext>
              </a:extLst>
            </p:cNvPr>
            <p:cNvGrpSpPr/>
            <p:nvPr/>
          </p:nvGrpSpPr>
          <p:grpSpPr>
            <a:xfrm>
              <a:off x="201706" y="2649072"/>
              <a:ext cx="3603812" cy="2729752"/>
              <a:chOff x="201706" y="2649072"/>
              <a:chExt cx="3603812" cy="2729752"/>
            </a:xfrm>
          </p:grpSpPr>
          <p:pic>
            <p:nvPicPr>
              <p:cNvPr id="19" name="Imagen 18">
                <a:extLst>
                  <a:ext uri="{FF2B5EF4-FFF2-40B4-BE49-F238E27FC236}">
                    <a16:creationId xmlns:a16="http://schemas.microsoft.com/office/drawing/2014/main" id="{FFFEFCBE-6721-CF3D-CFA4-11AA92B4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34" y="3645095"/>
                <a:ext cx="2631380" cy="1080000"/>
              </a:xfrm>
              <a:prstGeom prst="rect">
                <a:avLst/>
              </a:prstGeom>
            </p:spPr>
          </p:pic>
          <p:cxnSp>
            <p:nvCxnSpPr>
              <p:cNvPr id="20" name="Conector recto 19">
                <a:extLst>
                  <a:ext uri="{FF2B5EF4-FFF2-40B4-BE49-F238E27FC236}">
                    <a16:creationId xmlns:a16="http://schemas.microsoft.com/office/drawing/2014/main" id="{6F879C12-1C2D-F16D-12DF-D5B7D32E5DB7}"/>
                  </a:ext>
                </a:extLst>
              </p:cNvPr>
              <p:cNvCxnSpPr>
                <a:cxnSpLocks/>
              </p:cNvCxnSpPr>
              <p:nvPr/>
            </p:nvCxnSpPr>
            <p:spPr>
              <a:xfrm>
                <a:off x="201706" y="4185095"/>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82FBB41-EF39-7D93-8FB6-A7989FEB6418}"/>
                  </a:ext>
                </a:extLst>
              </p:cNvPr>
              <p:cNvSpPr txBox="1"/>
              <p:nvPr/>
            </p:nvSpPr>
            <p:spPr>
              <a:xfrm>
                <a:off x="2433917" y="3030922"/>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22" name="Conector recto 21">
                <a:extLst>
                  <a:ext uri="{FF2B5EF4-FFF2-40B4-BE49-F238E27FC236}">
                    <a16:creationId xmlns:a16="http://schemas.microsoft.com/office/drawing/2014/main" id="{1C1FB0D9-397A-604D-EA24-6C46CEAAD789}"/>
                  </a:ext>
                </a:extLst>
              </p:cNvPr>
              <p:cNvCxnSpPr>
                <a:cxnSpLocks/>
              </p:cNvCxnSpPr>
              <p:nvPr/>
            </p:nvCxnSpPr>
            <p:spPr>
              <a:xfrm flipV="1">
                <a:off x="1532965" y="2649072"/>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23" name="Gráfico 22" descr="Flecha: giro a la izquierda">
                <a:extLst>
                  <a:ext uri="{FF2B5EF4-FFF2-40B4-BE49-F238E27FC236}">
                    <a16:creationId xmlns:a16="http://schemas.microsoft.com/office/drawing/2014/main" id="{D523D436-7040-F639-08F5-38A26A42D8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014596">
                <a:off x="1243131" y="3013386"/>
                <a:ext cx="914400" cy="914400"/>
              </a:xfrm>
              <a:prstGeom prst="rect">
                <a:avLst/>
              </a:prstGeom>
            </p:spPr>
          </p:pic>
        </p:grpSp>
        <p:grpSp>
          <p:nvGrpSpPr>
            <p:cNvPr id="7" name="Grupo 6">
              <a:extLst>
                <a:ext uri="{FF2B5EF4-FFF2-40B4-BE49-F238E27FC236}">
                  <a16:creationId xmlns:a16="http://schemas.microsoft.com/office/drawing/2014/main" id="{168899BC-0ABE-E036-9F08-18683001788E}"/>
                </a:ext>
              </a:extLst>
            </p:cNvPr>
            <p:cNvGrpSpPr/>
            <p:nvPr/>
          </p:nvGrpSpPr>
          <p:grpSpPr>
            <a:xfrm>
              <a:off x="4232558" y="2635147"/>
              <a:ext cx="3603812" cy="2729752"/>
              <a:chOff x="4133174" y="2635147"/>
              <a:chExt cx="3603812" cy="2729752"/>
            </a:xfrm>
          </p:grpSpPr>
          <p:pic>
            <p:nvPicPr>
              <p:cNvPr id="15" name="Imagen 14">
                <a:extLst>
                  <a:ext uri="{FF2B5EF4-FFF2-40B4-BE49-F238E27FC236}">
                    <a16:creationId xmlns:a16="http://schemas.microsoft.com/office/drawing/2014/main" id="{269E5E64-6F58-8A94-DEF6-126FBEDC7F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390" y="3645095"/>
                <a:ext cx="3066960" cy="1080000"/>
              </a:xfrm>
              <a:prstGeom prst="rect">
                <a:avLst/>
              </a:prstGeom>
            </p:spPr>
          </p:pic>
          <p:cxnSp>
            <p:nvCxnSpPr>
              <p:cNvPr id="16" name="Conector recto 15">
                <a:extLst>
                  <a:ext uri="{FF2B5EF4-FFF2-40B4-BE49-F238E27FC236}">
                    <a16:creationId xmlns:a16="http://schemas.microsoft.com/office/drawing/2014/main" id="{5BD3C936-675D-4965-AF42-26DCECD297DB}"/>
                  </a:ext>
                </a:extLst>
              </p:cNvPr>
              <p:cNvCxnSpPr>
                <a:cxnSpLocks/>
              </p:cNvCxnSpPr>
              <p:nvPr/>
            </p:nvCxnSpPr>
            <p:spPr>
              <a:xfrm>
                <a:off x="4133174" y="4171170"/>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18EF3CD2-252B-9F74-140B-702B65101A55}"/>
                  </a:ext>
                </a:extLst>
              </p:cNvPr>
              <p:cNvSpPr txBox="1"/>
              <p:nvPr/>
            </p:nvSpPr>
            <p:spPr>
              <a:xfrm>
                <a:off x="4157406" y="3030921"/>
                <a:ext cx="1077539" cy="584775"/>
              </a:xfrm>
              <a:prstGeom prst="rect">
                <a:avLst/>
              </a:prstGeom>
              <a:noFill/>
            </p:spPr>
            <p:txBody>
              <a:bodyPr wrap="none" rtlCol="0">
                <a:spAutoFit/>
              </a:bodyPr>
              <a:lstStyle/>
              <a:p>
                <a:r>
                  <a:rPr lang="es-MX" sz="3200" dirty="0">
                    <a:latin typeface="Arial Rounded MT Bold" panose="020F0704030504030204" pitchFamily="34" charset="0"/>
                  </a:rPr>
                  <a:t>180°</a:t>
                </a:r>
              </a:p>
            </p:txBody>
          </p:sp>
          <p:cxnSp>
            <p:nvCxnSpPr>
              <p:cNvPr id="18" name="Conector recto 17">
                <a:extLst>
                  <a:ext uri="{FF2B5EF4-FFF2-40B4-BE49-F238E27FC236}">
                    <a16:creationId xmlns:a16="http://schemas.microsoft.com/office/drawing/2014/main" id="{96000DB0-6D63-8B6E-1056-D46DC886A956}"/>
                  </a:ext>
                </a:extLst>
              </p:cNvPr>
              <p:cNvCxnSpPr>
                <a:cxnSpLocks/>
              </p:cNvCxnSpPr>
              <p:nvPr/>
            </p:nvCxnSpPr>
            <p:spPr>
              <a:xfrm flipV="1">
                <a:off x="5464433" y="2635147"/>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upo 7">
              <a:extLst>
                <a:ext uri="{FF2B5EF4-FFF2-40B4-BE49-F238E27FC236}">
                  <a16:creationId xmlns:a16="http://schemas.microsoft.com/office/drawing/2014/main" id="{EABC0ECD-CAEA-5EE6-B19E-C3DC26899F1E}"/>
                </a:ext>
              </a:extLst>
            </p:cNvPr>
            <p:cNvGrpSpPr/>
            <p:nvPr/>
          </p:nvGrpSpPr>
          <p:grpSpPr>
            <a:xfrm>
              <a:off x="8263409" y="2633120"/>
              <a:ext cx="3603812" cy="2729752"/>
              <a:chOff x="8263409" y="2633120"/>
              <a:chExt cx="3603812" cy="2729752"/>
            </a:xfrm>
          </p:grpSpPr>
          <p:pic>
            <p:nvPicPr>
              <p:cNvPr id="11" name="Imagen 10">
                <a:extLst>
                  <a:ext uri="{FF2B5EF4-FFF2-40B4-BE49-F238E27FC236}">
                    <a16:creationId xmlns:a16="http://schemas.microsoft.com/office/drawing/2014/main" id="{8B16CDA7-0013-C34A-C2F5-2B4E674AE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137" y="3629143"/>
                <a:ext cx="2631380" cy="1080000"/>
              </a:xfrm>
              <a:prstGeom prst="rect">
                <a:avLst/>
              </a:prstGeom>
            </p:spPr>
          </p:pic>
          <p:cxnSp>
            <p:nvCxnSpPr>
              <p:cNvPr id="12" name="Conector recto 11">
                <a:extLst>
                  <a:ext uri="{FF2B5EF4-FFF2-40B4-BE49-F238E27FC236}">
                    <a16:creationId xmlns:a16="http://schemas.microsoft.com/office/drawing/2014/main" id="{BC6AAD8F-352E-6EE6-4C3A-D2C70353BCB3}"/>
                  </a:ext>
                </a:extLst>
              </p:cNvPr>
              <p:cNvCxnSpPr>
                <a:cxnSpLocks/>
              </p:cNvCxnSpPr>
              <p:nvPr/>
            </p:nvCxnSpPr>
            <p:spPr>
              <a:xfrm>
                <a:off x="8263409" y="4169143"/>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89C5224-7DF2-F6DF-BCDF-00331A1BA18C}"/>
                  </a:ext>
                </a:extLst>
              </p:cNvPr>
              <p:cNvSpPr txBox="1"/>
              <p:nvPr/>
            </p:nvSpPr>
            <p:spPr>
              <a:xfrm>
                <a:off x="10495620" y="3014970"/>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14" name="Conector recto 13">
                <a:extLst>
                  <a:ext uri="{FF2B5EF4-FFF2-40B4-BE49-F238E27FC236}">
                    <a16:creationId xmlns:a16="http://schemas.microsoft.com/office/drawing/2014/main" id="{21F3B226-1F95-C045-7369-1478B20C5F4E}"/>
                  </a:ext>
                </a:extLst>
              </p:cNvPr>
              <p:cNvCxnSpPr>
                <a:cxnSpLocks/>
              </p:cNvCxnSpPr>
              <p:nvPr/>
            </p:nvCxnSpPr>
            <p:spPr>
              <a:xfrm flipV="1">
                <a:off x="9594668" y="2633120"/>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9" name="Gráfico 8" descr="Flecha: giro a la derecha">
              <a:extLst>
                <a:ext uri="{FF2B5EF4-FFF2-40B4-BE49-F238E27FC236}">
                  <a16:creationId xmlns:a16="http://schemas.microsoft.com/office/drawing/2014/main" id="{CC2A60C7-4B4D-3F19-6D21-C20DEE64B8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506368">
              <a:off x="8962777" y="2955362"/>
              <a:ext cx="914400" cy="914400"/>
            </a:xfrm>
            <a:prstGeom prst="rect">
              <a:avLst/>
            </a:prstGeom>
          </p:spPr>
        </p:pic>
        <p:sp>
          <p:nvSpPr>
            <p:cNvPr id="10" name="Globo: línea doblada con barra de énfasis 9">
              <a:extLst>
                <a:ext uri="{FF2B5EF4-FFF2-40B4-BE49-F238E27FC236}">
                  <a16:creationId xmlns:a16="http://schemas.microsoft.com/office/drawing/2014/main" id="{308EF28E-3585-8CA1-BF91-C239197A52FE}"/>
                </a:ext>
              </a:extLst>
            </p:cNvPr>
            <p:cNvSpPr/>
            <p:nvPr/>
          </p:nvSpPr>
          <p:spPr>
            <a:xfrm>
              <a:off x="688092" y="5981992"/>
              <a:ext cx="655016" cy="344244"/>
            </a:xfrm>
            <a:prstGeom prst="accentCallout2">
              <a:avLst>
                <a:gd name="adj1" fmla="val 48601"/>
                <a:gd name="adj2" fmla="val 106961"/>
                <a:gd name="adj3" fmla="val 48214"/>
                <a:gd name="adj4" fmla="val 125393"/>
                <a:gd name="adj5" fmla="val -479490"/>
                <a:gd name="adj6" fmla="val 2132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Gira</a:t>
              </a:r>
            </a:p>
          </p:txBody>
        </p:sp>
      </p:grpSp>
    </p:spTree>
    <p:extLst>
      <p:ext uri="{BB962C8B-B14F-4D97-AF65-F5344CB8AC3E}">
        <p14:creationId xmlns:p14="http://schemas.microsoft.com/office/powerpoint/2010/main" val="390337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B0B5A-E1C7-F60F-2689-E080B4EF35ED}"/>
              </a:ext>
            </a:extLst>
          </p:cNvPr>
          <p:cNvSpPr>
            <a:spLocks noGrp="1"/>
          </p:cNvSpPr>
          <p:nvPr>
            <p:ph type="title"/>
          </p:nvPr>
        </p:nvSpPr>
        <p:spPr/>
        <p:txBody>
          <a:bodyPr/>
          <a:lstStyle/>
          <a:p>
            <a:r>
              <a:rPr lang="es-MX" dirty="0"/>
              <a:t>Sensor de luz</a:t>
            </a:r>
          </a:p>
        </p:txBody>
      </p:sp>
      <p:sp>
        <p:nvSpPr>
          <p:cNvPr id="3" name="Marcador de contenido 2">
            <a:extLst>
              <a:ext uri="{FF2B5EF4-FFF2-40B4-BE49-F238E27FC236}">
                <a16:creationId xmlns:a16="http://schemas.microsoft.com/office/drawing/2014/main" id="{AFE714BF-8E6C-905F-E2D8-3C941A4240E8}"/>
              </a:ext>
            </a:extLst>
          </p:cNvPr>
          <p:cNvSpPr>
            <a:spLocks noGrp="1"/>
          </p:cNvSpPr>
          <p:nvPr>
            <p:ph idx="1"/>
          </p:nvPr>
        </p:nvSpPr>
        <p:spPr/>
        <p:txBody>
          <a:bodyPr/>
          <a:lstStyle/>
          <a:p>
            <a:r>
              <a:rPr lang="es-MX" dirty="0"/>
              <a:t>Es un componente que se utiliza para medir la intensidad de luz. Este varía la resistencia con respecto a la luz que incide sobre la superficie de la placa. La patita marcada con el signo (-) es el negativo o tierra (</a:t>
            </a:r>
            <a:r>
              <a:rPr lang="es-MX" dirty="0" err="1"/>
              <a:t>GND</a:t>
            </a:r>
            <a:r>
              <a:rPr lang="es-MX" dirty="0"/>
              <a:t>), la patita que está en medio es el positivo (+) y la patita marcada con la letra (S) es la señal.</a:t>
            </a:r>
          </a:p>
          <a:p>
            <a:endParaRPr lang="es-MX" dirty="0"/>
          </a:p>
        </p:txBody>
      </p:sp>
      <p:grpSp>
        <p:nvGrpSpPr>
          <p:cNvPr id="69" name="Grupo 68">
            <a:extLst>
              <a:ext uri="{FF2B5EF4-FFF2-40B4-BE49-F238E27FC236}">
                <a16:creationId xmlns:a16="http://schemas.microsoft.com/office/drawing/2014/main" id="{9B0CD20C-AD82-82E2-4494-295A31843E56}"/>
              </a:ext>
            </a:extLst>
          </p:cNvPr>
          <p:cNvGrpSpPr/>
          <p:nvPr/>
        </p:nvGrpSpPr>
        <p:grpSpPr>
          <a:xfrm>
            <a:off x="1983382" y="2738617"/>
            <a:ext cx="8225236" cy="3857895"/>
            <a:chOff x="1906199" y="2319069"/>
            <a:chExt cx="8225236" cy="3857895"/>
          </a:xfrm>
        </p:grpSpPr>
        <p:grpSp>
          <p:nvGrpSpPr>
            <p:cNvPr id="4" name="Grupo 3">
              <a:extLst>
                <a:ext uri="{FF2B5EF4-FFF2-40B4-BE49-F238E27FC236}">
                  <a16:creationId xmlns:a16="http://schemas.microsoft.com/office/drawing/2014/main" id="{16F10574-2BB0-DBDE-479E-FECCC9739D50}"/>
                </a:ext>
              </a:extLst>
            </p:cNvPr>
            <p:cNvGrpSpPr>
              <a:grpSpLocks noChangeAspect="1"/>
            </p:cNvGrpSpPr>
            <p:nvPr/>
          </p:nvGrpSpPr>
          <p:grpSpPr>
            <a:xfrm>
              <a:off x="1906199" y="2319069"/>
              <a:ext cx="3375393" cy="2880000"/>
              <a:chOff x="806758" y="2136201"/>
              <a:chExt cx="4434866" cy="3783978"/>
            </a:xfrm>
          </p:grpSpPr>
          <p:grpSp>
            <p:nvGrpSpPr>
              <p:cNvPr id="5" name="Grupo 4">
                <a:extLst>
                  <a:ext uri="{FF2B5EF4-FFF2-40B4-BE49-F238E27FC236}">
                    <a16:creationId xmlns:a16="http://schemas.microsoft.com/office/drawing/2014/main" id="{9C27000E-B2A0-5245-2EC0-4F3558BF81E1}"/>
                  </a:ext>
                </a:extLst>
              </p:cNvPr>
              <p:cNvGrpSpPr/>
              <p:nvPr/>
            </p:nvGrpSpPr>
            <p:grpSpPr>
              <a:xfrm>
                <a:off x="1028826" y="5521105"/>
                <a:ext cx="1253074" cy="187933"/>
                <a:chOff x="3199201" y="5649407"/>
                <a:chExt cx="1253074" cy="187933"/>
              </a:xfrm>
            </p:grpSpPr>
            <p:sp>
              <p:nvSpPr>
                <p:cNvPr id="37" name="Elipse 36">
                  <a:extLst>
                    <a:ext uri="{FF2B5EF4-FFF2-40B4-BE49-F238E27FC236}">
                      <a16:creationId xmlns:a16="http://schemas.microsoft.com/office/drawing/2014/main" id="{2D6088FC-E4EF-E375-4E18-9C45E40DF0C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62362CDF-BC02-E49B-510E-329CF5FA81F7}"/>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9" name="Conector recto de flecha 38">
                  <a:extLst>
                    <a:ext uri="{FF2B5EF4-FFF2-40B4-BE49-F238E27FC236}">
                      <a16:creationId xmlns:a16="http://schemas.microsoft.com/office/drawing/2014/main" id="{6C59BD00-086F-BFC5-D724-043B2CEDA7F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DF2EC668-028D-0DA2-0480-E46ADAE0F985}"/>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63B22F9A-86CD-9AE6-1F21-D94019BF90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1900" y="4120179"/>
                <a:ext cx="1476675" cy="1800000"/>
              </a:xfrm>
              <a:prstGeom prst="rect">
                <a:avLst/>
              </a:prstGeom>
            </p:spPr>
          </p:pic>
          <p:cxnSp>
            <p:nvCxnSpPr>
              <p:cNvPr id="7" name="Conector recto 6">
                <a:extLst>
                  <a:ext uri="{FF2B5EF4-FFF2-40B4-BE49-F238E27FC236}">
                    <a16:creationId xmlns:a16="http://schemas.microsoft.com/office/drawing/2014/main" id="{3E7C80EE-2834-8358-A12E-464A99A06B57}"/>
                  </a:ext>
                </a:extLst>
              </p:cNvPr>
              <p:cNvCxnSpPr>
                <a:cxnSpLocks/>
              </p:cNvCxnSpPr>
              <p:nvPr/>
            </p:nvCxnSpPr>
            <p:spPr>
              <a:xfrm flipV="1">
                <a:off x="806758" y="5896833"/>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93E6D379-877B-74B4-09B6-3FF8C4DACB5D}"/>
                  </a:ext>
                </a:extLst>
              </p:cNvPr>
              <p:cNvCxnSpPr>
                <a:cxnSpLocks/>
              </p:cNvCxnSpPr>
              <p:nvPr/>
            </p:nvCxnSpPr>
            <p:spPr>
              <a:xfrm flipV="1">
                <a:off x="3441624" y="5900306"/>
                <a:ext cx="1800000" cy="0"/>
              </a:xfrm>
              <a:prstGeom prst="line">
                <a:avLst/>
              </a:prstGeom>
              <a:ln w="152400"/>
            </p:spPr>
            <p:style>
              <a:lnRef idx="2">
                <a:schemeClr val="dk1"/>
              </a:lnRef>
              <a:fillRef idx="0">
                <a:schemeClr val="dk1"/>
              </a:fillRef>
              <a:effectRef idx="1">
                <a:schemeClr val="dk1"/>
              </a:effectRef>
              <a:fontRef idx="minor">
                <a:schemeClr val="tx1"/>
              </a:fontRef>
            </p:style>
          </p:cxnSp>
          <p:pic>
            <p:nvPicPr>
              <p:cNvPr id="9" name="Gráfico 8" descr="Sol">
                <a:extLst>
                  <a:ext uri="{FF2B5EF4-FFF2-40B4-BE49-F238E27FC236}">
                    <a16:creationId xmlns:a16="http://schemas.microsoft.com/office/drawing/2014/main" id="{FE782BFA-25E5-D9D7-7E8A-97FCB7FE223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11752" y="2136201"/>
                <a:ext cx="1260000" cy="1260000"/>
              </a:xfrm>
              <a:prstGeom prst="rect">
                <a:avLst/>
              </a:prstGeom>
            </p:spPr>
          </p:pic>
          <p:pic>
            <p:nvPicPr>
              <p:cNvPr id="10" name="Gráfico 9" descr="Flecha: recto">
                <a:extLst>
                  <a:ext uri="{FF2B5EF4-FFF2-40B4-BE49-F238E27FC236}">
                    <a16:creationId xmlns:a16="http://schemas.microsoft.com/office/drawing/2014/main" id="{6F5DBDC7-9DC2-5D94-E4AC-437527311BC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580777" y="3454072"/>
                <a:ext cx="540000" cy="540000"/>
              </a:xfrm>
              <a:prstGeom prst="rect">
                <a:avLst/>
              </a:prstGeom>
            </p:spPr>
          </p:pic>
          <p:pic>
            <p:nvPicPr>
              <p:cNvPr id="11" name="Gráfico 10" descr="Flecha: recto">
                <a:extLst>
                  <a:ext uri="{FF2B5EF4-FFF2-40B4-BE49-F238E27FC236}">
                    <a16:creationId xmlns:a16="http://schemas.microsoft.com/office/drawing/2014/main" id="{1BAC6C38-322C-F315-1CEB-B7DACB75BB4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964345" y="3452730"/>
                <a:ext cx="540000" cy="540000"/>
              </a:xfrm>
              <a:prstGeom prst="rect">
                <a:avLst/>
              </a:prstGeom>
            </p:spPr>
          </p:pic>
          <p:grpSp>
            <p:nvGrpSpPr>
              <p:cNvPr id="12" name="Grupo 11">
                <a:extLst>
                  <a:ext uri="{FF2B5EF4-FFF2-40B4-BE49-F238E27FC236}">
                    <a16:creationId xmlns:a16="http://schemas.microsoft.com/office/drawing/2014/main" id="{DD479C2F-0150-7D43-28D1-1BA887498C2A}"/>
                  </a:ext>
                </a:extLst>
              </p:cNvPr>
              <p:cNvGrpSpPr/>
              <p:nvPr/>
            </p:nvGrpSpPr>
            <p:grpSpPr>
              <a:xfrm>
                <a:off x="1022561" y="5263410"/>
                <a:ext cx="1253074" cy="187933"/>
                <a:chOff x="3199201" y="5649407"/>
                <a:chExt cx="1253074" cy="187933"/>
              </a:xfrm>
            </p:grpSpPr>
            <p:sp>
              <p:nvSpPr>
                <p:cNvPr id="33" name="Elipse 32">
                  <a:extLst>
                    <a:ext uri="{FF2B5EF4-FFF2-40B4-BE49-F238E27FC236}">
                      <a16:creationId xmlns:a16="http://schemas.microsoft.com/office/drawing/2014/main" id="{D8AF3256-620D-03FF-AAA7-19A0D2E7AB09}"/>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Elipse 33">
                  <a:extLst>
                    <a:ext uri="{FF2B5EF4-FFF2-40B4-BE49-F238E27FC236}">
                      <a16:creationId xmlns:a16="http://schemas.microsoft.com/office/drawing/2014/main" id="{A7421BE1-A507-3596-6242-AC9EDBBFA4B9}"/>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 name="Conector recto de flecha 34">
                  <a:extLst>
                    <a:ext uri="{FF2B5EF4-FFF2-40B4-BE49-F238E27FC236}">
                      <a16:creationId xmlns:a16="http://schemas.microsoft.com/office/drawing/2014/main" id="{16287DAF-6401-1429-14CA-772079259518}"/>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6DBAC744-B850-6E67-C548-1C7E1333B08B}"/>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upo 12">
                <a:extLst>
                  <a:ext uri="{FF2B5EF4-FFF2-40B4-BE49-F238E27FC236}">
                    <a16:creationId xmlns:a16="http://schemas.microsoft.com/office/drawing/2014/main" id="{5A40A86C-5C65-CB24-9E5B-E89DCEAE9DD7}"/>
                  </a:ext>
                </a:extLst>
              </p:cNvPr>
              <p:cNvGrpSpPr/>
              <p:nvPr/>
            </p:nvGrpSpPr>
            <p:grpSpPr>
              <a:xfrm>
                <a:off x="3773472" y="5522811"/>
                <a:ext cx="1253074" cy="187933"/>
                <a:chOff x="3199201" y="5649407"/>
                <a:chExt cx="1253074" cy="187933"/>
              </a:xfrm>
            </p:grpSpPr>
            <p:sp>
              <p:nvSpPr>
                <p:cNvPr id="29" name="Elipse 28">
                  <a:extLst>
                    <a:ext uri="{FF2B5EF4-FFF2-40B4-BE49-F238E27FC236}">
                      <a16:creationId xmlns:a16="http://schemas.microsoft.com/office/drawing/2014/main" id="{6B29175B-EE67-0F95-34A9-AB67D769AB2C}"/>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a:extLst>
                    <a:ext uri="{FF2B5EF4-FFF2-40B4-BE49-F238E27FC236}">
                      <a16:creationId xmlns:a16="http://schemas.microsoft.com/office/drawing/2014/main" id="{2A59A941-4FB9-97AC-C481-67867F3C03C1}"/>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 name="Conector recto de flecha 30">
                  <a:extLst>
                    <a:ext uri="{FF2B5EF4-FFF2-40B4-BE49-F238E27FC236}">
                      <a16:creationId xmlns:a16="http://schemas.microsoft.com/office/drawing/2014/main" id="{7767F243-9815-67CA-AA9C-F1EE0460FE75}"/>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85E719FE-597F-497F-9363-D2DDBE7E3DB1}"/>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o 13">
                <a:extLst>
                  <a:ext uri="{FF2B5EF4-FFF2-40B4-BE49-F238E27FC236}">
                    <a16:creationId xmlns:a16="http://schemas.microsoft.com/office/drawing/2014/main" id="{29CCAC20-DF2F-E4B8-3CFC-EBD6FF241AEA}"/>
                  </a:ext>
                </a:extLst>
              </p:cNvPr>
              <p:cNvGrpSpPr/>
              <p:nvPr/>
            </p:nvGrpSpPr>
            <p:grpSpPr>
              <a:xfrm>
                <a:off x="3767207" y="5265116"/>
                <a:ext cx="1253074" cy="187933"/>
                <a:chOff x="3199201" y="5649407"/>
                <a:chExt cx="1253074" cy="187933"/>
              </a:xfrm>
            </p:grpSpPr>
            <p:sp>
              <p:nvSpPr>
                <p:cNvPr id="25" name="Elipse 24">
                  <a:extLst>
                    <a:ext uri="{FF2B5EF4-FFF2-40B4-BE49-F238E27FC236}">
                      <a16:creationId xmlns:a16="http://schemas.microsoft.com/office/drawing/2014/main" id="{0B473F93-0104-9622-1979-294AF46930B2}"/>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199A3A1C-5814-B8DD-6558-D54575FC4F73}"/>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7" name="Conector recto de flecha 26">
                  <a:extLst>
                    <a:ext uri="{FF2B5EF4-FFF2-40B4-BE49-F238E27FC236}">
                      <a16:creationId xmlns:a16="http://schemas.microsoft.com/office/drawing/2014/main" id="{0D9B5FE4-21DC-7CFE-834A-601936A635B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4DB605E-103B-2C74-420F-A88B29EB939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upo 14">
                <a:extLst>
                  <a:ext uri="{FF2B5EF4-FFF2-40B4-BE49-F238E27FC236}">
                    <a16:creationId xmlns:a16="http://schemas.microsoft.com/office/drawing/2014/main" id="{1852CE78-7D5C-6641-DDD5-6DEE34106CE6}"/>
                  </a:ext>
                </a:extLst>
              </p:cNvPr>
              <p:cNvGrpSpPr/>
              <p:nvPr/>
            </p:nvGrpSpPr>
            <p:grpSpPr>
              <a:xfrm>
                <a:off x="1025694" y="4997782"/>
                <a:ext cx="1253074" cy="187933"/>
                <a:chOff x="3199201" y="5649407"/>
                <a:chExt cx="1253074" cy="187933"/>
              </a:xfrm>
            </p:grpSpPr>
            <p:sp>
              <p:nvSpPr>
                <p:cNvPr id="21" name="Elipse 20">
                  <a:extLst>
                    <a:ext uri="{FF2B5EF4-FFF2-40B4-BE49-F238E27FC236}">
                      <a16:creationId xmlns:a16="http://schemas.microsoft.com/office/drawing/2014/main" id="{17CBBE45-4016-2E32-0FCA-62449C970A66}"/>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779E9865-7798-CEE7-52F9-8654C60C8DFD}"/>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B7CE5CEF-4F7F-C235-8213-C869B67C7F4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A6ECADA-4351-6358-EA6A-AC7641CFF0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upo 15">
                <a:extLst>
                  <a:ext uri="{FF2B5EF4-FFF2-40B4-BE49-F238E27FC236}">
                    <a16:creationId xmlns:a16="http://schemas.microsoft.com/office/drawing/2014/main" id="{ACD836B2-655B-595C-5723-64751BD56416}"/>
                  </a:ext>
                </a:extLst>
              </p:cNvPr>
              <p:cNvGrpSpPr/>
              <p:nvPr/>
            </p:nvGrpSpPr>
            <p:grpSpPr>
              <a:xfrm>
                <a:off x="3767795" y="5010980"/>
                <a:ext cx="1253074" cy="187933"/>
                <a:chOff x="3199201" y="5649407"/>
                <a:chExt cx="1253074" cy="187933"/>
              </a:xfrm>
            </p:grpSpPr>
            <p:sp>
              <p:nvSpPr>
                <p:cNvPr id="17" name="Elipse 16">
                  <a:extLst>
                    <a:ext uri="{FF2B5EF4-FFF2-40B4-BE49-F238E27FC236}">
                      <a16:creationId xmlns:a16="http://schemas.microsoft.com/office/drawing/2014/main" id="{39CA2311-849D-0328-D0E7-B481D50151C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752A8D19-F383-BAD1-95A8-6CF4189BAFB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de flecha 18">
                  <a:extLst>
                    <a:ext uri="{FF2B5EF4-FFF2-40B4-BE49-F238E27FC236}">
                      <a16:creationId xmlns:a16="http://schemas.microsoft.com/office/drawing/2014/main" id="{6DCEF78A-36B0-C0B2-98BD-32372F51295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EBCE5FC-7846-2976-AEE1-D44308E86C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1" name="Grupo 40">
              <a:extLst>
                <a:ext uri="{FF2B5EF4-FFF2-40B4-BE49-F238E27FC236}">
                  <a16:creationId xmlns:a16="http://schemas.microsoft.com/office/drawing/2014/main" id="{0D5F61EB-23BE-6353-D6A0-B4CD530FF07D}"/>
                </a:ext>
              </a:extLst>
            </p:cNvPr>
            <p:cNvGrpSpPr>
              <a:grpSpLocks noChangeAspect="1"/>
            </p:cNvGrpSpPr>
            <p:nvPr/>
          </p:nvGrpSpPr>
          <p:grpSpPr>
            <a:xfrm>
              <a:off x="6492990" y="2319069"/>
              <a:ext cx="3638445" cy="2880000"/>
              <a:chOff x="6217921" y="2216075"/>
              <a:chExt cx="4679576" cy="3704104"/>
            </a:xfrm>
          </p:grpSpPr>
          <p:pic>
            <p:nvPicPr>
              <p:cNvPr id="42" name="Imagen 41">
                <a:extLst>
                  <a:ext uri="{FF2B5EF4-FFF2-40B4-BE49-F238E27FC236}">
                    <a16:creationId xmlns:a16="http://schemas.microsoft.com/office/drawing/2014/main" id="{FA43906C-1822-1261-3315-895224C43E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08085" y="4120179"/>
                <a:ext cx="1476675" cy="1800000"/>
              </a:xfrm>
              <a:prstGeom prst="rect">
                <a:avLst/>
              </a:prstGeom>
            </p:spPr>
          </p:pic>
          <p:sp>
            <p:nvSpPr>
              <p:cNvPr id="43" name="Rectángulo 42">
                <a:extLst>
                  <a:ext uri="{FF2B5EF4-FFF2-40B4-BE49-F238E27FC236}">
                    <a16:creationId xmlns:a16="http://schemas.microsoft.com/office/drawing/2014/main" id="{C6915EB7-3601-F853-A958-EFF0C4357012}"/>
                  </a:ext>
                </a:extLst>
              </p:cNvPr>
              <p:cNvSpPr/>
              <p:nvPr/>
            </p:nvSpPr>
            <p:spPr>
              <a:xfrm>
                <a:off x="6217921" y="2216075"/>
                <a:ext cx="4679576" cy="3704103"/>
              </a:xfrm>
              <a:prstGeom prst="rect">
                <a:avLst/>
              </a:prstGeom>
              <a:solidFill>
                <a:schemeClr val="tx1">
                  <a:lumMod val="50000"/>
                  <a:lumOff val="50000"/>
                  <a:alpha val="40000"/>
                </a:schemeClr>
              </a:solidFill>
              <a:ln w="19050">
                <a:noFill/>
                <a:prstDash val="lgDash"/>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44" name="Grupo 43">
                <a:extLst>
                  <a:ext uri="{FF2B5EF4-FFF2-40B4-BE49-F238E27FC236}">
                    <a16:creationId xmlns:a16="http://schemas.microsoft.com/office/drawing/2014/main" id="{43C1C16A-CBD4-7217-702F-BA5A5CE5A847}"/>
                  </a:ext>
                </a:extLst>
              </p:cNvPr>
              <p:cNvGrpSpPr/>
              <p:nvPr/>
            </p:nvGrpSpPr>
            <p:grpSpPr>
              <a:xfrm>
                <a:off x="6557138" y="5506874"/>
                <a:ext cx="1253074" cy="187933"/>
                <a:chOff x="3199201" y="5649407"/>
                <a:chExt cx="1253074" cy="187933"/>
              </a:xfrm>
            </p:grpSpPr>
            <p:sp>
              <p:nvSpPr>
                <p:cNvPr id="63" name="Elipse 62">
                  <a:extLst>
                    <a:ext uri="{FF2B5EF4-FFF2-40B4-BE49-F238E27FC236}">
                      <a16:creationId xmlns:a16="http://schemas.microsoft.com/office/drawing/2014/main" id="{EF2875EA-7680-AE68-C1BD-05D256C9284B}"/>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Elipse 63">
                  <a:extLst>
                    <a:ext uri="{FF2B5EF4-FFF2-40B4-BE49-F238E27FC236}">
                      <a16:creationId xmlns:a16="http://schemas.microsoft.com/office/drawing/2014/main" id="{95F0DA1D-72E3-0CAF-1699-4C7A95970FD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5" name="Conector recto de flecha 64">
                  <a:extLst>
                    <a:ext uri="{FF2B5EF4-FFF2-40B4-BE49-F238E27FC236}">
                      <a16:creationId xmlns:a16="http://schemas.microsoft.com/office/drawing/2014/main" id="{A8A5C854-FD2F-6DA0-0BD1-0A371196B55B}"/>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B52A1557-0B2B-A8C3-441D-04F5A4F9BE82}"/>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Conector recto 44">
                <a:extLst>
                  <a:ext uri="{FF2B5EF4-FFF2-40B4-BE49-F238E27FC236}">
                    <a16:creationId xmlns:a16="http://schemas.microsoft.com/office/drawing/2014/main" id="{0F263E10-422D-4050-D884-EB7E28DFD1FA}"/>
                  </a:ext>
                </a:extLst>
              </p:cNvPr>
              <p:cNvCxnSpPr>
                <a:cxnSpLocks/>
              </p:cNvCxnSpPr>
              <p:nvPr/>
            </p:nvCxnSpPr>
            <p:spPr>
              <a:xfrm flipV="1">
                <a:off x="6335070" y="5882602"/>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46" name="Conector recto 45">
                <a:extLst>
                  <a:ext uri="{FF2B5EF4-FFF2-40B4-BE49-F238E27FC236}">
                    <a16:creationId xmlns:a16="http://schemas.microsoft.com/office/drawing/2014/main" id="{1EAB5E5D-DB4A-3202-337A-9EBB336FCC51}"/>
                  </a:ext>
                </a:extLst>
              </p:cNvPr>
              <p:cNvCxnSpPr>
                <a:cxnSpLocks/>
              </p:cNvCxnSpPr>
              <p:nvPr/>
            </p:nvCxnSpPr>
            <p:spPr>
              <a:xfrm flipV="1">
                <a:off x="8969936" y="5886075"/>
                <a:ext cx="1800000" cy="0"/>
              </a:xfrm>
              <a:prstGeom prst="line">
                <a:avLst/>
              </a:prstGeom>
              <a:ln w="152400"/>
            </p:spPr>
            <p:style>
              <a:lnRef idx="2">
                <a:schemeClr val="dk1"/>
              </a:lnRef>
              <a:fillRef idx="0">
                <a:schemeClr val="dk1"/>
              </a:fillRef>
              <a:effectRef idx="1">
                <a:schemeClr val="dk1"/>
              </a:effectRef>
              <a:fontRef idx="minor">
                <a:schemeClr val="tx1"/>
              </a:fontRef>
            </p:style>
          </p:cxnSp>
          <p:grpSp>
            <p:nvGrpSpPr>
              <p:cNvPr id="47" name="Grupo 46">
                <a:extLst>
                  <a:ext uri="{FF2B5EF4-FFF2-40B4-BE49-F238E27FC236}">
                    <a16:creationId xmlns:a16="http://schemas.microsoft.com/office/drawing/2014/main" id="{669D2963-3DBC-6A2F-2092-F88C239A136C}"/>
                  </a:ext>
                </a:extLst>
              </p:cNvPr>
              <p:cNvGrpSpPr/>
              <p:nvPr/>
            </p:nvGrpSpPr>
            <p:grpSpPr>
              <a:xfrm>
                <a:off x="6550873" y="5249179"/>
                <a:ext cx="1253074" cy="187933"/>
                <a:chOff x="3199201" y="5649407"/>
                <a:chExt cx="1253074" cy="187933"/>
              </a:xfrm>
            </p:grpSpPr>
            <p:sp>
              <p:nvSpPr>
                <p:cNvPr id="59" name="Elipse 58">
                  <a:extLst>
                    <a:ext uri="{FF2B5EF4-FFF2-40B4-BE49-F238E27FC236}">
                      <a16:creationId xmlns:a16="http://schemas.microsoft.com/office/drawing/2014/main" id="{67ADE522-09AA-A0EE-157D-3FE9FBF46BF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9D3EC3E0-C871-4E99-AC53-7B8E928C9340}"/>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1" name="Conector recto de flecha 60">
                  <a:extLst>
                    <a:ext uri="{FF2B5EF4-FFF2-40B4-BE49-F238E27FC236}">
                      <a16:creationId xmlns:a16="http://schemas.microsoft.com/office/drawing/2014/main" id="{7391A7F9-7BAC-9D1C-6874-CECE1C973337}"/>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89F8AA92-0B9A-AF29-7F8F-47FA8412BE29}"/>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43D557C-4611-5A4F-739E-7C8426955E12}"/>
                  </a:ext>
                </a:extLst>
              </p:cNvPr>
              <p:cNvGrpSpPr/>
              <p:nvPr/>
            </p:nvGrpSpPr>
            <p:grpSpPr>
              <a:xfrm>
                <a:off x="9243399" y="5514807"/>
                <a:ext cx="1253074" cy="187933"/>
                <a:chOff x="3199201" y="5649407"/>
                <a:chExt cx="1253074" cy="187933"/>
              </a:xfrm>
            </p:grpSpPr>
            <p:sp>
              <p:nvSpPr>
                <p:cNvPr id="55" name="Elipse 54">
                  <a:extLst>
                    <a:ext uri="{FF2B5EF4-FFF2-40B4-BE49-F238E27FC236}">
                      <a16:creationId xmlns:a16="http://schemas.microsoft.com/office/drawing/2014/main" id="{91DFE440-0CC3-9C75-4062-AE457B5FD0A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B382F0B4-020D-C7FF-AC27-710B88C86388}"/>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7" name="Conector recto de flecha 56">
                  <a:extLst>
                    <a:ext uri="{FF2B5EF4-FFF2-40B4-BE49-F238E27FC236}">
                      <a16:creationId xmlns:a16="http://schemas.microsoft.com/office/drawing/2014/main" id="{5E373AEC-8707-2041-ED5F-8FD565839FD0}"/>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55BEA417-4FC7-3EEA-6A76-AE6BE9EE7BE6}"/>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upo 48">
                <a:extLst>
                  <a:ext uri="{FF2B5EF4-FFF2-40B4-BE49-F238E27FC236}">
                    <a16:creationId xmlns:a16="http://schemas.microsoft.com/office/drawing/2014/main" id="{F404734C-96AB-C7D7-2C4F-BC821001AA3C}"/>
                  </a:ext>
                </a:extLst>
              </p:cNvPr>
              <p:cNvGrpSpPr/>
              <p:nvPr/>
            </p:nvGrpSpPr>
            <p:grpSpPr>
              <a:xfrm>
                <a:off x="6557138" y="4986754"/>
                <a:ext cx="1253074" cy="187933"/>
                <a:chOff x="3199201" y="5649407"/>
                <a:chExt cx="1253074" cy="187933"/>
              </a:xfrm>
            </p:grpSpPr>
            <p:sp>
              <p:nvSpPr>
                <p:cNvPr id="51" name="Elipse 50">
                  <a:extLst>
                    <a:ext uri="{FF2B5EF4-FFF2-40B4-BE49-F238E27FC236}">
                      <a16:creationId xmlns:a16="http://schemas.microsoft.com/office/drawing/2014/main" id="{A0C10A9D-31F3-FA2B-6700-7216E6398AFF}"/>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C49995F2-7729-B7D3-35D7-AEB0CB37E792}"/>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recto de flecha 52">
                  <a:extLst>
                    <a:ext uri="{FF2B5EF4-FFF2-40B4-BE49-F238E27FC236}">
                      <a16:creationId xmlns:a16="http://schemas.microsoft.com/office/drawing/2014/main" id="{49184C68-2813-A509-50DD-5068EB3659DE}"/>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9E15C8FE-891F-9F6B-BA1F-2C567131EA4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50" name="Gráfico 49" descr="Luna">
                <a:extLst>
                  <a:ext uri="{FF2B5EF4-FFF2-40B4-BE49-F238E27FC236}">
                    <a16:creationId xmlns:a16="http://schemas.microsoft.com/office/drawing/2014/main" id="{A1AB6CE2-B879-9E80-E535-47B168F4B1F9}"/>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055536" y="2304986"/>
                <a:ext cx="914400" cy="914400"/>
              </a:xfrm>
              <a:prstGeom prst="rect">
                <a:avLst/>
              </a:prstGeom>
            </p:spPr>
          </p:pic>
        </p:grpSp>
        <p:sp>
          <p:nvSpPr>
            <p:cNvPr id="67" name="CuadroTexto 66">
              <a:extLst>
                <a:ext uri="{FF2B5EF4-FFF2-40B4-BE49-F238E27FC236}">
                  <a16:creationId xmlns:a16="http://schemas.microsoft.com/office/drawing/2014/main" id="{4B48D65B-8A58-EAA8-1215-830A2F47092C}"/>
                </a:ext>
              </a:extLst>
            </p:cNvPr>
            <p:cNvSpPr txBox="1"/>
            <p:nvPr/>
          </p:nvSpPr>
          <p:spPr>
            <a:xfrm>
              <a:off x="2443801" y="5462609"/>
              <a:ext cx="2384627" cy="646331"/>
            </a:xfrm>
            <a:prstGeom prst="rect">
              <a:avLst/>
            </a:prstGeom>
            <a:noFill/>
          </p:spPr>
          <p:txBody>
            <a:bodyPr wrap="none" rtlCol="0">
              <a:spAutoFit/>
            </a:bodyPr>
            <a:lstStyle/>
            <a:p>
              <a:r>
                <a:rPr lang="es-MX" dirty="0">
                  <a:latin typeface="Arial Rounded MT Bold" panose="020F0704030504030204" pitchFamily="34" charset="0"/>
                </a:rPr>
                <a:t>+ luz = - resistencia </a:t>
              </a:r>
            </a:p>
            <a:p>
              <a:pPr algn="ctr"/>
              <a:r>
                <a:rPr lang="es-MX" dirty="0">
                  <a:latin typeface="Arial Rounded MT Bold" panose="020F0704030504030204" pitchFamily="34" charset="0"/>
                </a:rPr>
                <a:t>+ corriente </a:t>
              </a:r>
            </a:p>
          </p:txBody>
        </p:sp>
        <p:sp>
          <p:nvSpPr>
            <p:cNvPr id="68" name="CuadroTexto 67">
              <a:extLst>
                <a:ext uri="{FF2B5EF4-FFF2-40B4-BE49-F238E27FC236}">
                  <a16:creationId xmlns:a16="http://schemas.microsoft.com/office/drawing/2014/main" id="{7D178DA0-9A0B-B6D4-7158-FFEA2918E1E1}"/>
                </a:ext>
              </a:extLst>
            </p:cNvPr>
            <p:cNvSpPr txBox="1"/>
            <p:nvPr/>
          </p:nvSpPr>
          <p:spPr>
            <a:xfrm>
              <a:off x="7027565" y="5530633"/>
              <a:ext cx="2326919" cy="646331"/>
            </a:xfrm>
            <a:prstGeom prst="rect">
              <a:avLst/>
            </a:prstGeom>
            <a:noFill/>
          </p:spPr>
          <p:txBody>
            <a:bodyPr wrap="none" rtlCol="0">
              <a:spAutoFit/>
            </a:bodyPr>
            <a:lstStyle/>
            <a:p>
              <a:r>
                <a:rPr lang="es-MX" dirty="0">
                  <a:latin typeface="Arial Rounded MT Bold" panose="020F0704030504030204" pitchFamily="34" charset="0"/>
                </a:rPr>
                <a:t>- luz = + resistencia</a:t>
              </a:r>
            </a:p>
            <a:p>
              <a:pPr algn="ctr"/>
              <a:r>
                <a:rPr lang="es-MX" dirty="0">
                  <a:latin typeface="Arial Rounded MT Bold" panose="020F0704030504030204" pitchFamily="34" charset="0"/>
                </a:rPr>
                <a:t>- corriente </a:t>
              </a:r>
            </a:p>
          </p:txBody>
        </p:sp>
      </p:grpSp>
    </p:spTree>
    <p:extLst>
      <p:ext uri="{BB962C8B-B14F-4D97-AF65-F5344CB8AC3E}">
        <p14:creationId xmlns:p14="http://schemas.microsoft.com/office/powerpoint/2010/main" val="215693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0A08B-852B-21F0-C149-2E0A196ACCFB}"/>
              </a:ext>
            </a:extLst>
          </p:cNvPr>
          <p:cNvSpPr>
            <a:spLocks noGrp="1"/>
          </p:cNvSpPr>
          <p:nvPr>
            <p:ph type="title"/>
          </p:nvPr>
        </p:nvSpPr>
        <p:spPr/>
        <p:txBody>
          <a:bodyPr/>
          <a:lstStyle/>
          <a:p>
            <a:r>
              <a:rPr lang="es-MX" dirty="0"/>
              <a:t>LED RGB</a:t>
            </a:r>
          </a:p>
        </p:txBody>
      </p:sp>
      <p:sp>
        <p:nvSpPr>
          <p:cNvPr id="3" name="Marcador de contenido 2">
            <a:extLst>
              <a:ext uri="{FF2B5EF4-FFF2-40B4-BE49-F238E27FC236}">
                <a16:creationId xmlns:a16="http://schemas.microsoft.com/office/drawing/2014/main" id="{428FAA6A-44D2-7849-361D-E8074DD05A1F}"/>
              </a:ext>
            </a:extLst>
          </p:cNvPr>
          <p:cNvSpPr>
            <a:spLocks noGrp="1"/>
          </p:cNvSpPr>
          <p:nvPr>
            <p:ph idx="1"/>
          </p:nvPr>
        </p:nvSpPr>
        <p:spPr/>
        <p:txBody>
          <a:bodyPr/>
          <a:lstStyle/>
          <a:p>
            <a:r>
              <a:rPr lang="es-MX" dirty="0"/>
              <a:t>Es un componente que contiene 3 LED en su interior, pudiendo hacer una gran variedad de combinaciones de colores. La patita más larga es el negativo (-) o tierra (</a:t>
            </a:r>
            <a:r>
              <a:rPr lang="es-MX" dirty="0" err="1"/>
              <a:t>GND</a:t>
            </a:r>
            <a:r>
              <a:rPr lang="es-MX" dirty="0"/>
              <a:t>) y las patitas más cortas corresponden a los colores rojo, verde y azul.</a:t>
            </a:r>
          </a:p>
        </p:txBody>
      </p:sp>
      <p:grpSp>
        <p:nvGrpSpPr>
          <p:cNvPr id="4" name="Grupo 3">
            <a:extLst>
              <a:ext uri="{FF2B5EF4-FFF2-40B4-BE49-F238E27FC236}">
                <a16:creationId xmlns:a16="http://schemas.microsoft.com/office/drawing/2014/main" id="{5CEF8ABE-2F29-C07F-730E-053375FD68CA}"/>
              </a:ext>
            </a:extLst>
          </p:cNvPr>
          <p:cNvGrpSpPr/>
          <p:nvPr/>
        </p:nvGrpSpPr>
        <p:grpSpPr>
          <a:xfrm>
            <a:off x="2986247" y="2590139"/>
            <a:ext cx="6219505" cy="3910739"/>
            <a:chOff x="1891427" y="2481925"/>
            <a:chExt cx="6665739" cy="4191325"/>
          </a:xfrm>
        </p:grpSpPr>
        <p:cxnSp>
          <p:nvCxnSpPr>
            <p:cNvPr id="5" name="Conector recto 4">
              <a:extLst>
                <a:ext uri="{FF2B5EF4-FFF2-40B4-BE49-F238E27FC236}">
                  <a16:creationId xmlns:a16="http://schemas.microsoft.com/office/drawing/2014/main" id="{1D36C942-0584-BD1C-D257-C5F167FB039C}"/>
                </a:ext>
              </a:extLst>
            </p:cNvPr>
            <p:cNvCxnSpPr>
              <a:cxnSpLocks/>
            </p:cNvCxnSpPr>
            <p:nvPr/>
          </p:nvCxnSpPr>
          <p:spPr>
            <a:xfrm>
              <a:off x="8505887" y="4325984"/>
              <a:ext cx="0" cy="108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151EC9C2-70D9-AE23-ECCD-6F5FECFF9D27}"/>
                </a:ext>
              </a:extLst>
            </p:cNvPr>
            <p:cNvCxnSpPr>
              <a:cxnSpLocks/>
            </p:cNvCxnSpPr>
            <p:nvPr/>
          </p:nvCxnSpPr>
          <p:spPr>
            <a:xfrm>
              <a:off x="7769307" y="4633208"/>
              <a:ext cx="0" cy="108000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7F3AE88-4F97-73B3-72DB-CD31178A6208}"/>
                </a:ext>
              </a:extLst>
            </p:cNvPr>
            <p:cNvCxnSpPr>
              <a:cxnSpLocks/>
            </p:cNvCxnSpPr>
            <p:nvPr/>
          </p:nvCxnSpPr>
          <p:spPr>
            <a:xfrm>
              <a:off x="6348264" y="4492186"/>
              <a:ext cx="0" cy="108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3046B601-70EE-B161-C45F-C1AB65BF53E4}"/>
                </a:ext>
              </a:extLst>
            </p:cNvPr>
            <p:cNvCxnSpPr>
              <a:cxnSpLocks/>
            </p:cNvCxnSpPr>
            <p:nvPr/>
          </p:nvCxnSpPr>
          <p:spPr>
            <a:xfrm>
              <a:off x="5983817" y="4632964"/>
              <a:ext cx="0" cy="108000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02841884-EF18-3B59-C130-F3CC540D05F2}"/>
                </a:ext>
              </a:extLst>
            </p:cNvPr>
            <p:cNvCxnSpPr>
              <a:cxnSpLocks/>
            </p:cNvCxnSpPr>
            <p:nvPr/>
          </p:nvCxnSpPr>
          <p:spPr>
            <a:xfrm>
              <a:off x="3831770" y="4496314"/>
              <a:ext cx="0" cy="108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E46993B-819E-D3D9-05B5-10E09E577104}"/>
                </a:ext>
              </a:extLst>
            </p:cNvPr>
            <p:cNvCxnSpPr>
              <a:cxnSpLocks/>
            </p:cNvCxnSpPr>
            <p:nvPr/>
          </p:nvCxnSpPr>
          <p:spPr>
            <a:xfrm>
              <a:off x="4195738" y="4632964"/>
              <a:ext cx="0" cy="108000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EF289FFD-E450-D88D-E796-792C3CFED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029" y="2481925"/>
              <a:ext cx="1199397" cy="2160000"/>
            </a:xfrm>
            <a:prstGeom prst="rect">
              <a:avLst/>
            </a:prstGeom>
          </p:spPr>
        </p:pic>
        <p:pic>
          <p:nvPicPr>
            <p:cNvPr id="12" name="Imagen 11" descr="Imagen que contiene objeto&#10;&#10;Descripción generada con confianza alta">
              <a:extLst>
                <a:ext uri="{FF2B5EF4-FFF2-40B4-BE49-F238E27FC236}">
                  <a16:creationId xmlns:a16="http://schemas.microsoft.com/office/drawing/2014/main" id="{F88ADDDC-3139-4223-C6E8-17397BC71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399" y="2481925"/>
              <a:ext cx="1199397" cy="2160000"/>
            </a:xfrm>
            <a:prstGeom prst="rect">
              <a:avLst/>
            </a:prstGeom>
          </p:spPr>
        </p:pic>
        <p:pic>
          <p:nvPicPr>
            <p:cNvPr id="13" name="Imagen 12">
              <a:extLst>
                <a:ext uri="{FF2B5EF4-FFF2-40B4-BE49-F238E27FC236}">
                  <a16:creationId xmlns:a16="http://schemas.microsoft.com/office/drawing/2014/main" id="{633AAB9E-356F-3DAB-6BA4-CD6685A8E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769" y="2481925"/>
              <a:ext cx="1199397" cy="2160000"/>
            </a:xfrm>
            <a:prstGeom prst="rect">
              <a:avLst/>
            </a:prstGeom>
          </p:spPr>
        </p:pic>
        <p:pic>
          <p:nvPicPr>
            <p:cNvPr id="14" name="Imagen 13">
              <a:extLst>
                <a:ext uri="{FF2B5EF4-FFF2-40B4-BE49-F238E27FC236}">
                  <a16:creationId xmlns:a16="http://schemas.microsoft.com/office/drawing/2014/main" id="{C2D6D20F-064A-0A02-1784-6306E34B01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1539" y="2481925"/>
              <a:ext cx="1199397" cy="2160000"/>
            </a:xfrm>
            <a:prstGeom prst="rect">
              <a:avLst/>
            </a:prstGeom>
          </p:spPr>
        </p:pic>
        <p:sp>
          <p:nvSpPr>
            <p:cNvPr id="15" name="Elipse 14">
              <a:extLst>
                <a:ext uri="{FF2B5EF4-FFF2-40B4-BE49-F238E27FC236}">
                  <a16:creationId xmlns:a16="http://schemas.microsoft.com/office/drawing/2014/main" id="{FA1F2BA7-EBE7-EB54-A91C-2521CE4FF7B4}"/>
                </a:ext>
              </a:extLst>
            </p:cNvPr>
            <p:cNvSpPr/>
            <p:nvPr/>
          </p:nvSpPr>
          <p:spPr>
            <a:xfrm>
              <a:off x="3615454" y="5403976"/>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Conector recto de flecha 15">
              <a:extLst>
                <a:ext uri="{FF2B5EF4-FFF2-40B4-BE49-F238E27FC236}">
                  <a16:creationId xmlns:a16="http://schemas.microsoft.com/office/drawing/2014/main" id="{F2A0D71C-61A4-C751-F547-4A12984ABAF9}"/>
                </a:ext>
              </a:extLst>
            </p:cNvPr>
            <p:cNvCxnSpPr>
              <a:cxnSpLocks/>
            </p:cNvCxnSpPr>
            <p:nvPr/>
          </p:nvCxnSpPr>
          <p:spPr>
            <a:xfrm flipV="1">
              <a:off x="3669454" y="5011599"/>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E3194F4E-3339-658E-8B29-B0A6882BAFE6}"/>
                </a:ext>
              </a:extLst>
            </p:cNvPr>
            <p:cNvSpPr txBox="1"/>
            <p:nvPr/>
          </p:nvSpPr>
          <p:spPr>
            <a:xfrm>
              <a:off x="2219437" y="4641925"/>
              <a:ext cx="381836" cy="2031325"/>
            </a:xfrm>
            <a:prstGeom prst="rect">
              <a:avLst/>
            </a:prstGeom>
            <a:noFill/>
          </p:spPr>
          <p:txBody>
            <a:bodyPr vert="horz" wrap="none" rtlCol="0">
              <a:spAutoFit/>
            </a:bodyPr>
            <a:lstStyle/>
            <a:p>
              <a:pPr algn="ctr"/>
              <a:r>
                <a:rPr lang="es-MX" sz="1400" dirty="0"/>
                <a:t>N</a:t>
              </a:r>
            </a:p>
            <a:p>
              <a:pPr algn="ctr"/>
              <a:r>
                <a:rPr lang="es-MX" sz="1400" dirty="0"/>
                <a:t>E</a:t>
              </a:r>
            </a:p>
            <a:p>
              <a:pPr algn="ctr"/>
              <a:r>
                <a:rPr lang="es-MX" sz="1400" dirty="0"/>
                <a:t>G</a:t>
              </a:r>
            </a:p>
            <a:p>
              <a:pPr algn="ctr"/>
              <a:r>
                <a:rPr lang="es-MX" sz="1400" dirty="0"/>
                <a:t>A</a:t>
              </a:r>
            </a:p>
            <a:p>
              <a:pPr algn="ctr"/>
              <a:r>
                <a:rPr lang="es-MX" sz="1400" dirty="0"/>
                <a:t>T</a:t>
              </a:r>
            </a:p>
            <a:p>
              <a:pPr algn="ctr"/>
              <a:r>
                <a:rPr lang="es-MX" sz="1400" dirty="0"/>
                <a:t>I</a:t>
              </a:r>
            </a:p>
            <a:p>
              <a:pPr algn="ctr"/>
              <a:r>
                <a:rPr lang="es-MX" sz="1400" dirty="0"/>
                <a:t>V</a:t>
              </a:r>
            </a:p>
            <a:p>
              <a:pPr algn="ctr"/>
              <a:r>
                <a:rPr lang="es-MX" sz="1400" dirty="0"/>
                <a:t>O</a:t>
              </a:r>
            </a:p>
            <a:p>
              <a:pPr algn="ctr"/>
              <a:r>
                <a:rPr lang="es-MX" sz="1400" dirty="0"/>
                <a:t>(-)</a:t>
              </a:r>
            </a:p>
          </p:txBody>
        </p:sp>
        <p:sp>
          <p:nvSpPr>
            <p:cNvPr id="18" name="CuadroTexto 17">
              <a:extLst>
                <a:ext uri="{FF2B5EF4-FFF2-40B4-BE49-F238E27FC236}">
                  <a16:creationId xmlns:a16="http://schemas.microsoft.com/office/drawing/2014/main" id="{CE5CF1DE-967A-5292-A8CB-70E7C9506E36}"/>
                </a:ext>
              </a:extLst>
            </p:cNvPr>
            <p:cNvSpPr txBox="1"/>
            <p:nvPr/>
          </p:nvSpPr>
          <p:spPr>
            <a:xfrm>
              <a:off x="1891427" y="4503869"/>
              <a:ext cx="304892" cy="954107"/>
            </a:xfrm>
            <a:prstGeom prst="rect">
              <a:avLst/>
            </a:prstGeom>
            <a:noFill/>
          </p:spPr>
          <p:txBody>
            <a:bodyPr vert="horz" wrap="none" rtlCol="0">
              <a:spAutoFit/>
            </a:bodyPr>
            <a:lstStyle/>
            <a:p>
              <a:pPr algn="ctr"/>
              <a:r>
                <a:rPr lang="es-MX" sz="1400" dirty="0"/>
                <a:t>R</a:t>
              </a:r>
            </a:p>
            <a:p>
              <a:pPr algn="ctr"/>
              <a:r>
                <a:rPr lang="es-MX" sz="1400" dirty="0"/>
                <a:t>O</a:t>
              </a:r>
            </a:p>
            <a:p>
              <a:pPr algn="ctr"/>
              <a:r>
                <a:rPr lang="es-MX" sz="1400" dirty="0"/>
                <a:t>J</a:t>
              </a:r>
            </a:p>
            <a:p>
              <a:pPr algn="ctr"/>
              <a:r>
                <a:rPr lang="es-MX" sz="1400" dirty="0"/>
                <a:t>O</a:t>
              </a:r>
            </a:p>
          </p:txBody>
        </p:sp>
        <p:sp>
          <p:nvSpPr>
            <p:cNvPr id="19" name="CuadroTexto 18">
              <a:extLst>
                <a:ext uri="{FF2B5EF4-FFF2-40B4-BE49-F238E27FC236}">
                  <a16:creationId xmlns:a16="http://schemas.microsoft.com/office/drawing/2014/main" id="{612A7CD4-1C7C-7CCF-AE45-4E571F4EA27E}"/>
                </a:ext>
              </a:extLst>
            </p:cNvPr>
            <p:cNvSpPr txBox="1"/>
            <p:nvPr/>
          </p:nvSpPr>
          <p:spPr>
            <a:xfrm>
              <a:off x="2635113" y="4503868"/>
              <a:ext cx="295274" cy="1169551"/>
            </a:xfrm>
            <a:prstGeom prst="rect">
              <a:avLst/>
            </a:prstGeom>
            <a:noFill/>
          </p:spPr>
          <p:txBody>
            <a:bodyPr vert="horz" wrap="none" rtlCol="0">
              <a:spAutoFit/>
            </a:bodyPr>
            <a:lstStyle/>
            <a:p>
              <a:pPr algn="ctr"/>
              <a:r>
                <a:rPr lang="es-MX" sz="1400" dirty="0"/>
                <a:t>V</a:t>
              </a:r>
            </a:p>
            <a:p>
              <a:pPr algn="ctr"/>
              <a:r>
                <a:rPr lang="es-MX" sz="1400" dirty="0"/>
                <a:t>E</a:t>
              </a:r>
            </a:p>
            <a:p>
              <a:pPr algn="ctr"/>
              <a:r>
                <a:rPr lang="es-MX" sz="1400" dirty="0"/>
                <a:t>R</a:t>
              </a:r>
            </a:p>
            <a:p>
              <a:pPr algn="ctr"/>
              <a:r>
                <a:rPr lang="es-MX" sz="1400" dirty="0"/>
                <a:t>D</a:t>
              </a:r>
            </a:p>
            <a:p>
              <a:pPr algn="ctr"/>
              <a:r>
                <a:rPr lang="es-MX" sz="1400" dirty="0"/>
                <a:t>E</a:t>
              </a:r>
            </a:p>
          </p:txBody>
        </p:sp>
        <p:sp>
          <p:nvSpPr>
            <p:cNvPr id="20" name="CuadroTexto 19">
              <a:extLst>
                <a:ext uri="{FF2B5EF4-FFF2-40B4-BE49-F238E27FC236}">
                  <a16:creationId xmlns:a16="http://schemas.microsoft.com/office/drawing/2014/main" id="{2FE358DE-8EFF-E875-FCBC-3175A1917359}"/>
                </a:ext>
              </a:extLst>
            </p:cNvPr>
            <p:cNvSpPr txBox="1"/>
            <p:nvPr/>
          </p:nvSpPr>
          <p:spPr>
            <a:xfrm>
              <a:off x="3009803" y="4333539"/>
              <a:ext cx="301686" cy="954107"/>
            </a:xfrm>
            <a:prstGeom prst="rect">
              <a:avLst/>
            </a:prstGeom>
            <a:noFill/>
          </p:spPr>
          <p:txBody>
            <a:bodyPr vert="horz" wrap="none" rtlCol="0">
              <a:spAutoFit/>
            </a:bodyPr>
            <a:lstStyle/>
            <a:p>
              <a:pPr algn="ctr"/>
              <a:r>
                <a:rPr lang="es-MX" sz="1400" dirty="0"/>
                <a:t>A</a:t>
              </a:r>
            </a:p>
            <a:p>
              <a:pPr algn="ctr"/>
              <a:r>
                <a:rPr lang="es-MX" sz="1400" dirty="0"/>
                <a:t>Z</a:t>
              </a:r>
            </a:p>
            <a:p>
              <a:pPr algn="ctr"/>
              <a:r>
                <a:rPr lang="es-MX" sz="1400" dirty="0"/>
                <a:t>U</a:t>
              </a:r>
            </a:p>
            <a:p>
              <a:pPr algn="ctr"/>
              <a:r>
                <a:rPr lang="es-MX" sz="1400" dirty="0"/>
                <a:t>L</a:t>
              </a:r>
            </a:p>
          </p:txBody>
        </p:sp>
        <p:sp>
          <p:nvSpPr>
            <p:cNvPr id="21" name="Elipse 20">
              <a:extLst>
                <a:ext uri="{FF2B5EF4-FFF2-40B4-BE49-F238E27FC236}">
                  <a16:creationId xmlns:a16="http://schemas.microsoft.com/office/drawing/2014/main" id="{19DBB721-F82D-9AD6-8DF6-CCF6E0EF63ED}"/>
                </a:ext>
              </a:extLst>
            </p:cNvPr>
            <p:cNvSpPr/>
            <p:nvPr/>
          </p:nvSpPr>
          <p:spPr>
            <a:xfrm>
              <a:off x="3617502" y="4797411"/>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0EF2705C-3DBA-4CC6-1DCB-5E88DE6067E9}"/>
                </a:ext>
              </a:extLst>
            </p:cNvPr>
            <p:cNvCxnSpPr>
              <a:cxnSpLocks/>
            </p:cNvCxnSpPr>
            <p:nvPr/>
          </p:nvCxnSpPr>
          <p:spPr>
            <a:xfrm flipV="1">
              <a:off x="3671502" y="4405034"/>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D5D1FDD7-F37C-727F-62E0-98D04972FFFC}"/>
                </a:ext>
              </a:extLst>
            </p:cNvPr>
            <p:cNvSpPr/>
            <p:nvPr/>
          </p:nvSpPr>
          <p:spPr>
            <a:xfrm>
              <a:off x="4004843" y="4578964"/>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4" name="Conector recto de flecha 23">
              <a:extLst>
                <a:ext uri="{FF2B5EF4-FFF2-40B4-BE49-F238E27FC236}">
                  <a16:creationId xmlns:a16="http://schemas.microsoft.com/office/drawing/2014/main" id="{0296EB5C-F2CC-538A-A814-C22920839698}"/>
                </a:ext>
              </a:extLst>
            </p:cNvPr>
            <p:cNvCxnSpPr>
              <a:cxnSpLocks/>
            </p:cNvCxnSpPr>
            <p:nvPr/>
          </p:nvCxnSpPr>
          <p:spPr>
            <a:xfrm>
              <a:off x="4058843" y="4810592"/>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Elipse 24">
              <a:extLst>
                <a:ext uri="{FF2B5EF4-FFF2-40B4-BE49-F238E27FC236}">
                  <a16:creationId xmlns:a16="http://schemas.microsoft.com/office/drawing/2014/main" id="{6DE273C8-680E-969E-0C31-AA53BCF75244}"/>
                </a:ext>
              </a:extLst>
            </p:cNvPr>
            <p:cNvSpPr/>
            <p:nvPr/>
          </p:nvSpPr>
          <p:spPr>
            <a:xfrm>
              <a:off x="4004843" y="5222220"/>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40ACFB46-E3E4-BA2C-A83B-311E4CB9708A}"/>
                </a:ext>
              </a:extLst>
            </p:cNvPr>
            <p:cNvCxnSpPr>
              <a:cxnSpLocks/>
            </p:cNvCxnSpPr>
            <p:nvPr/>
          </p:nvCxnSpPr>
          <p:spPr>
            <a:xfrm>
              <a:off x="4058843" y="5453848"/>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a:extLst>
                <a:ext uri="{FF2B5EF4-FFF2-40B4-BE49-F238E27FC236}">
                  <a16:creationId xmlns:a16="http://schemas.microsoft.com/office/drawing/2014/main" id="{A6EFF51A-BC6D-2267-6867-0AE021491281}"/>
                </a:ext>
              </a:extLst>
            </p:cNvPr>
            <p:cNvSpPr/>
            <p:nvPr/>
          </p:nvSpPr>
          <p:spPr>
            <a:xfrm>
              <a:off x="5792922" y="4578964"/>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Conector recto de flecha 27">
              <a:extLst>
                <a:ext uri="{FF2B5EF4-FFF2-40B4-BE49-F238E27FC236}">
                  <a16:creationId xmlns:a16="http://schemas.microsoft.com/office/drawing/2014/main" id="{2018D5C9-B42D-5942-62EB-787CB0B99F43}"/>
                </a:ext>
              </a:extLst>
            </p:cNvPr>
            <p:cNvCxnSpPr>
              <a:cxnSpLocks/>
            </p:cNvCxnSpPr>
            <p:nvPr/>
          </p:nvCxnSpPr>
          <p:spPr>
            <a:xfrm>
              <a:off x="5846922" y="4810592"/>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9C32A22F-22A4-1E91-2CA4-B645BE578BF2}"/>
                </a:ext>
              </a:extLst>
            </p:cNvPr>
            <p:cNvSpPr/>
            <p:nvPr/>
          </p:nvSpPr>
          <p:spPr>
            <a:xfrm>
              <a:off x="5792922" y="5222220"/>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 name="Conector recto de flecha 29">
              <a:extLst>
                <a:ext uri="{FF2B5EF4-FFF2-40B4-BE49-F238E27FC236}">
                  <a16:creationId xmlns:a16="http://schemas.microsoft.com/office/drawing/2014/main" id="{825BEB28-F635-2E5C-CC28-71C104455D94}"/>
                </a:ext>
              </a:extLst>
            </p:cNvPr>
            <p:cNvCxnSpPr>
              <a:cxnSpLocks/>
            </p:cNvCxnSpPr>
            <p:nvPr/>
          </p:nvCxnSpPr>
          <p:spPr>
            <a:xfrm>
              <a:off x="5846922" y="5453848"/>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42A852C0-A93A-FDBC-08AE-546BAECA450C}"/>
                </a:ext>
              </a:extLst>
            </p:cNvPr>
            <p:cNvSpPr/>
            <p:nvPr/>
          </p:nvSpPr>
          <p:spPr>
            <a:xfrm>
              <a:off x="6131948" y="5399848"/>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recto de flecha 31">
              <a:extLst>
                <a:ext uri="{FF2B5EF4-FFF2-40B4-BE49-F238E27FC236}">
                  <a16:creationId xmlns:a16="http://schemas.microsoft.com/office/drawing/2014/main" id="{FBCC55C7-37BB-8DD9-AAA5-1B3DDD3BDBC0}"/>
                </a:ext>
              </a:extLst>
            </p:cNvPr>
            <p:cNvCxnSpPr>
              <a:cxnSpLocks/>
            </p:cNvCxnSpPr>
            <p:nvPr/>
          </p:nvCxnSpPr>
          <p:spPr>
            <a:xfrm flipV="1">
              <a:off x="6185948" y="5007471"/>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Elipse 32">
              <a:extLst>
                <a:ext uri="{FF2B5EF4-FFF2-40B4-BE49-F238E27FC236}">
                  <a16:creationId xmlns:a16="http://schemas.microsoft.com/office/drawing/2014/main" id="{8EEF5171-257B-4F38-EB37-B94D40DDDD84}"/>
                </a:ext>
              </a:extLst>
            </p:cNvPr>
            <p:cNvSpPr/>
            <p:nvPr/>
          </p:nvSpPr>
          <p:spPr>
            <a:xfrm>
              <a:off x="6133996" y="4793283"/>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4" name="Conector recto de flecha 33">
              <a:extLst>
                <a:ext uri="{FF2B5EF4-FFF2-40B4-BE49-F238E27FC236}">
                  <a16:creationId xmlns:a16="http://schemas.microsoft.com/office/drawing/2014/main" id="{B9EB69BE-3956-1F93-8E5F-CCA2915FC3DF}"/>
                </a:ext>
              </a:extLst>
            </p:cNvPr>
            <p:cNvCxnSpPr>
              <a:cxnSpLocks/>
            </p:cNvCxnSpPr>
            <p:nvPr/>
          </p:nvCxnSpPr>
          <p:spPr>
            <a:xfrm flipV="1">
              <a:off x="6187996" y="4400906"/>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B9E9B875-B510-B666-139C-FD0F5A196CB4}"/>
                </a:ext>
              </a:extLst>
            </p:cNvPr>
            <p:cNvSpPr/>
            <p:nvPr/>
          </p:nvSpPr>
          <p:spPr>
            <a:xfrm>
              <a:off x="7578412" y="4579208"/>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6" name="Conector recto de flecha 35">
              <a:extLst>
                <a:ext uri="{FF2B5EF4-FFF2-40B4-BE49-F238E27FC236}">
                  <a16:creationId xmlns:a16="http://schemas.microsoft.com/office/drawing/2014/main" id="{D38FD10E-5BF8-99BF-F3AD-757BA7B65626}"/>
                </a:ext>
              </a:extLst>
            </p:cNvPr>
            <p:cNvCxnSpPr>
              <a:cxnSpLocks/>
            </p:cNvCxnSpPr>
            <p:nvPr/>
          </p:nvCxnSpPr>
          <p:spPr>
            <a:xfrm>
              <a:off x="7632412" y="4810836"/>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5C7913B2-7CC6-0EDF-7D77-F365C9A5D74D}"/>
                </a:ext>
              </a:extLst>
            </p:cNvPr>
            <p:cNvSpPr/>
            <p:nvPr/>
          </p:nvSpPr>
          <p:spPr>
            <a:xfrm>
              <a:off x="7578412" y="5222464"/>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 name="Conector recto de flecha 37">
              <a:extLst>
                <a:ext uri="{FF2B5EF4-FFF2-40B4-BE49-F238E27FC236}">
                  <a16:creationId xmlns:a16="http://schemas.microsoft.com/office/drawing/2014/main" id="{093EC56D-791E-7818-12FA-5692F22EA558}"/>
                </a:ext>
              </a:extLst>
            </p:cNvPr>
            <p:cNvCxnSpPr>
              <a:cxnSpLocks/>
            </p:cNvCxnSpPr>
            <p:nvPr/>
          </p:nvCxnSpPr>
          <p:spPr>
            <a:xfrm>
              <a:off x="7632412" y="5454092"/>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8B83E508-833D-2E4C-7836-5776FDB0C41E}"/>
                </a:ext>
              </a:extLst>
            </p:cNvPr>
            <p:cNvSpPr/>
            <p:nvPr/>
          </p:nvSpPr>
          <p:spPr>
            <a:xfrm>
              <a:off x="8289571" y="5233646"/>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0" name="Conector recto de flecha 39">
              <a:extLst>
                <a:ext uri="{FF2B5EF4-FFF2-40B4-BE49-F238E27FC236}">
                  <a16:creationId xmlns:a16="http://schemas.microsoft.com/office/drawing/2014/main" id="{F972DB66-ECED-886C-8C80-029D790D92F4}"/>
                </a:ext>
              </a:extLst>
            </p:cNvPr>
            <p:cNvCxnSpPr>
              <a:cxnSpLocks/>
            </p:cNvCxnSpPr>
            <p:nvPr/>
          </p:nvCxnSpPr>
          <p:spPr>
            <a:xfrm flipV="1">
              <a:off x="8343571" y="4841269"/>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948A5035-75C4-6C50-E01A-D8CE8CA8FA6F}"/>
                </a:ext>
              </a:extLst>
            </p:cNvPr>
            <p:cNvSpPr/>
            <p:nvPr/>
          </p:nvSpPr>
          <p:spPr>
            <a:xfrm>
              <a:off x="8291619" y="4627081"/>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2" name="Conector recto de flecha 41">
              <a:extLst>
                <a:ext uri="{FF2B5EF4-FFF2-40B4-BE49-F238E27FC236}">
                  <a16:creationId xmlns:a16="http://schemas.microsoft.com/office/drawing/2014/main" id="{D7956DB3-CAE7-38C2-18F3-052BD3F80AB5}"/>
                </a:ext>
              </a:extLst>
            </p:cNvPr>
            <p:cNvCxnSpPr>
              <a:cxnSpLocks/>
            </p:cNvCxnSpPr>
            <p:nvPr/>
          </p:nvCxnSpPr>
          <p:spPr>
            <a:xfrm flipV="1">
              <a:off x="8345619" y="4234704"/>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6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FFDBC-B46E-0CA9-F6B5-5FA1F6A7B660}"/>
              </a:ext>
            </a:extLst>
          </p:cNvPr>
          <p:cNvSpPr>
            <a:spLocks noGrp="1"/>
          </p:cNvSpPr>
          <p:nvPr>
            <p:ph type="title"/>
          </p:nvPr>
        </p:nvSpPr>
        <p:spPr/>
        <p:txBody>
          <a:bodyPr/>
          <a:lstStyle/>
          <a:p>
            <a:r>
              <a:rPr lang="es-MX" dirty="0"/>
              <a:t>Display de 7 segmentos</a:t>
            </a:r>
          </a:p>
        </p:txBody>
      </p:sp>
      <p:sp>
        <p:nvSpPr>
          <p:cNvPr id="3" name="Marcador de contenido 2">
            <a:extLst>
              <a:ext uri="{FF2B5EF4-FFF2-40B4-BE49-F238E27FC236}">
                <a16:creationId xmlns:a16="http://schemas.microsoft.com/office/drawing/2014/main" id="{00FF39A5-BBE9-6030-7218-5D49A80ECAD9}"/>
              </a:ext>
            </a:extLst>
          </p:cNvPr>
          <p:cNvSpPr>
            <a:spLocks noGrp="1"/>
          </p:cNvSpPr>
          <p:nvPr>
            <p:ph idx="1"/>
          </p:nvPr>
        </p:nvSpPr>
        <p:spPr/>
        <p:txBody>
          <a:bodyPr/>
          <a:lstStyle/>
          <a:p>
            <a:r>
              <a:rPr lang="es-MX" dirty="0"/>
              <a:t>Es un componente que permite visualizar números del 0 al 9 o letras. En su interior contiene 8 </a:t>
            </a:r>
            <a:r>
              <a:rPr lang="es-MX" dirty="0" err="1"/>
              <a:t>LEDs</a:t>
            </a:r>
            <a:r>
              <a:rPr lang="es-MX" dirty="0"/>
              <a:t>, uno para cada patita, y una o dos patitas que corresponden al negativo (-) o tierra (</a:t>
            </a:r>
            <a:r>
              <a:rPr lang="es-MX" dirty="0" err="1"/>
              <a:t>GND</a:t>
            </a:r>
            <a:r>
              <a:rPr lang="es-MX" dirty="0"/>
              <a:t>).</a:t>
            </a:r>
          </a:p>
        </p:txBody>
      </p:sp>
      <p:graphicFrame>
        <p:nvGraphicFramePr>
          <p:cNvPr id="24" name="Tabla 23">
            <a:extLst>
              <a:ext uri="{FF2B5EF4-FFF2-40B4-BE49-F238E27FC236}">
                <a16:creationId xmlns:a16="http://schemas.microsoft.com/office/drawing/2014/main" id="{3F423DAE-3DF8-3424-1F29-8720EACBE577}"/>
              </a:ext>
            </a:extLst>
          </p:cNvPr>
          <p:cNvGraphicFramePr>
            <a:graphicFrameLocks noGrp="1"/>
          </p:cNvGraphicFramePr>
          <p:nvPr>
            <p:extLst>
              <p:ext uri="{D42A27DB-BD31-4B8C-83A1-F6EECF244321}">
                <p14:modId xmlns:p14="http://schemas.microsoft.com/office/powerpoint/2010/main" val="2258815776"/>
              </p:ext>
            </p:extLst>
          </p:nvPr>
        </p:nvGraphicFramePr>
        <p:xfrm>
          <a:off x="7529422" y="2421638"/>
          <a:ext cx="3080542" cy="4079240"/>
        </p:xfrm>
        <a:graphic>
          <a:graphicData uri="http://schemas.openxmlformats.org/drawingml/2006/table">
            <a:tbl>
              <a:tblPr firstRow="1" bandRow="1">
                <a:tableStyleId>{5C22544A-7EE6-4342-B048-85BDC9FD1C3A}</a:tableStyleId>
              </a:tblPr>
              <a:tblGrid>
                <a:gridCol w="1540271">
                  <a:extLst>
                    <a:ext uri="{9D8B030D-6E8A-4147-A177-3AD203B41FA5}">
                      <a16:colId xmlns:a16="http://schemas.microsoft.com/office/drawing/2014/main" val="534543268"/>
                    </a:ext>
                  </a:extLst>
                </a:gridCol>
                <a:gridCol w="1540271">
                  <a:extLst>
                    <a:ext uri="{9D8B030D-6E8A-4147-A177-3AD203B41FA5}">
                      <a16:colId xmlns:a16="http://schemas.microsoft.com/office/drawing/2014/main" val="930131166"/>
                    </a:ext>
                  </a:extLst>
                </a:gridCol>
              </a:tblGrid>
              <a:tr h="370840">
                <a:tc>
                  <a:txBody>
                    <a:bodyPr/>
                    <a:lstStyle/>
                    <a:p>
                      <a:pPr algn="ctr"/>
                      <a:r>
                        <a:rPr lang="es-MX" dirty="0"/>
                        <a:t>PATITA</a:t>
                      </a:r>
                    </a:p>
                  </a:txBody>
                  <a:tcPr/>
                </a:tc>
                <a:tc>
                  <a:txBody>
                    <a:bodyPr/>
                    <a:lstStyle/>
                    <a:p>
                      <a:pPr algn="ctr"/>
                      <a:r>
                        <a:rPr lang="es-MX" dirty="0"/>
                        <a:t>SEGMENTO</a:t>
                      </a:r>
                    </a:p>
                  </a:txBody>
                  <a:tcPr/>
                </a:tc>
                <a:extLst>
                  <a:ext uri="{0D108BD9-81ED-4DB2-BD59-A6C34878D82A}">
                    <a16:rowId xmlns:a16="http://schemas.microsoft.com/office/drawing/2014/main" val="280113042"/>
                  </a:ext>
                </a:extLst>
              </a:tr>
              <a:tr h="370840">
                <a:tc>
                  <a:txBody>
                    <a:bodyPr/>
                    <a:lstStyle/>
                    <a:p>
                      <a:pPr algn="ctr"/>
                      <a:r>
                        <a:rPr lang="es-MX" dirty="0"/>
                        <a:t>1</a:t>
                      </a:r>
                    </a:p>
                  </a:txBody>
                  <a:tcPr/>
                </a:tc>
                <a:tc>
                  <a:txBody>
                    <a:bodyPr/>
                    <a:lstStyle/>
                    <a:p>
                      <a:pPr algn="ctr"/>
                      <a:r>
                        <a:rPr lang="es-MX" dirty="0"/>
                        <a:t>E</a:t>
                      </a:r>
                    </a:p>
                  </a:txBody>
                  <a:tcPr/>
                </a:tc>
                <a:extLst>
                  <a:ext uri="{0D108BD9-81ED-4DB2-BD59-A6C34878D82A}">
                    <a16:rowId xmlns:a16="http://schemas.microsoft.com/office/drawing/2014/main" val="3028494648"/>
                  </a:ext>
                </a:extLst>
              </a:tr>
              <a:tr h="370840">
                <a:tc>
                  <a:txBody>
                    <a:bodyPr/>
                    <a:lstStyle/>
                    <a:p>
                      <a:pPr algn="ctr"/>
                      <a:r>
                        <a:rPr lang="es-MX" dirty="0"/>
                        <a:t>2</a:t>
                      </a:r>
                    </a:p>
                  </a:txBody>
                  <a:tcPr/>
                </a:tc>
                <a:tc>
                  <a:txBody>
                    <a:bodyPr/>
                    <a:lstStyle/>
                    <a:p>
                      <a:pPr algn="ctr"/>
                      <a:r>
                        <a:rPr lang="es-MX" dirty="0"/>
                        <a:t>D</a:t>
                      </a:r>
                    </a:p>
                  </a:txBody>
                  <a:tcPr/>
                </a:tc>
                <a:extLst>
                  <a:ext uri="{0D108BD9-81ED-4DB2-BD59-A6C34878D82A}">
                    <a16:rowId xmlns:a16="http://schemas.microsoft.com/office/drawing/2014/main" val="1446293843"/>
                  </a:ext>
                </a:extLst>
              </a:tr>
              <a:tr h="370840">
                <a:tc>
                  <a:txBody>
                    <a:bodyPr/>
                    <a:lstStyle/>
                    <a:p>
                      <a:pPr algn="ctr"/>
                      <a:r>
                        <a:rPr lang="es-MX" dirty="0"/>
                        <a:t>3</a:t>
                      </a:r>
                    </a:p>
                  </a:txBody>
                  <a:tcPr/>
                </a:tc>
                <a:tc>
                  <a:txBody>
                    <a:bodyPr/>
                    <a:lstStyle/>
                    <a:p>
                      <a:pPr algn="ctr"/>
                      <a:r>
                        <a:rPr lang="es-MX" dirty="0"/>
                        <a:t>NEGATIVO (-)</a:t>
                      </a:r>
                    </a:p>
                  </a:txBody>
                  <a:tcPr/>
                </a:tc>
                <a:extLst>
                  <a:ext uri="{0D108BD9-81ED-4DB2-BD59-A6C34878D82A}">
                    <a16:rowId xmlns:a16="http://schemas.microsoft.com/office/drawing/2014/main" val="1369153646"/>
                  </a:ext>
                </a:extLst>
              </a:tr>
              <a:tr h="370840">
                <a:tc>
                  <a:txBody>
                    <a:bodyPr/>
                    <a:lstStyle/>
                    <a:p>
                      <a:pPr algn="ctr"/>
                      <a:r>
                        <a:rPr lang="es-MX" dirty="0"/>
                        <a:t>4</a:t>
                      </a:r>
                    </a:p>
                  </a:txBody>
                  <a:tcPr/>
                </a:tc>
                <a:tc>
                  <a:txBody>
                    <a:bodyPr/>
                    <a:lstStyle/>
                    <a:p>
                      <a:pPr algn="ctr"/>
                      <a:r>
                        <a:rPr lang="es-MX" dirty="0"/>
                        <a:t>C</a:t>
                      </a:r>
                    </a:p>
                  </a:txBody>
                  <a:tcPr/>
                </a:tc>
                <a:extLst>
                  <a:ext uri="{0D108BD9-81ED-4DB2-BD59-A6C34878D82A}">
                    <a16:rowId xmlns:a16="http://schemas.microsoft.com/office/drawing/2014/main" val="52330436"/>
                  </a:ext>
                </a:extLst>
              </a:tr>
              <a:tr h="370840">
                <a:tc>
                  <a:txBody>
                    <a:bodyPr/>
                    <a:lstStyle/>
                    <a:p>
                      <a:pPr algn="ctr"/>
                      <a:r>
                        <a:rPr lang="es-MX" dirty="0"/>
                        <a:t>5</a:t>
                      </a:r>
                    </a:p>
                  </a:txBody>
                  <a:tcPr/>
                </a:tc>
                <a:tc>
                  <a:txBody>
                    <a:bodyPr/>
                    <a:lstStyle/>
                    <a:p>
                      <a:pPr algn="ctr"/>
                      <a:r>
                        <a:rPr lang="es-MX" dirty="0"/>
                        <a:t>PUNTO</a:t>
                      </a:r>
                    </a:p>
                  </a:txBody>
                  <a:tcPr/>
                </a:tc>
                <a:extLst>
                  <a:ext uri="{0D108BD9-81ED-4DB2-BD59-A6C34878D82A}">
                    <a16:rowId xmlns:a16="http://schemas.microsoft.com/office/drawing/2014/main" val="3952454287"/>
                  </a:ext>
                </a:extLst>
              </a:tr>
              <a:tr h="370840">
                <a:tc>
                  <a:txBody>
                    <a:bodyPr/>
                    <a:lstStyle/>
                    <a:p>
                      <a:pPr algn="ctr"/>
                      <a:r>
                        <a:rPr lang="es-MX" dirty="0"/>
                        <a:t>6</a:t>
                      </a:r>
                    </a:p>
                  </a:txBody>
                  <a:tcPr/>
                </a:tc>
                <a:tc>
                  <a:txBody>
                    <a:bodyPr/>
                    <a:lstStyle/>
                    <a:p>
                      <a:pPr algn="ctr"/>
                      <a:r>
                        <a:rPr lang="es-MX" dirty="0"/>
                        <a:t>B</a:t>
                      </a:r>
                    </a:p>
                  </a:txBody>
                  <a:tcPr/>
                </a:tc>
                <a:extLst>
                  <a:ext uri="{0D108BD9-81ED-4DB2-BD59-A6C34878D82A}">
                    <a16:rowId xmlns:a16="http://schemas.microsoft.com/office/drawing/2014/main" val="1160261507"/>
                  </a:ext>
                </a:extLst>
              </a:tr>
              <a:tr h="370840">
                <a:tc>
                  <a:txBody>
                    <a:bodyPr/>
                    <a:lstStyle/>
                    <a:p>
                      <a:pPr algn="ctr"/>
                      <a:r>
                        <a:rPr lang="es-MX" dirty="0"/>
                        <a:t>7</a:t>
                      </a:r>
                    </a:p>
                  </a:txBody>
                  <a:tcPr/>
                </a:tc>
                <a:tc>
                  <a:txBody>
                    <a:bodyPr/>
                    <a:lstStyle/>
                    <a:p>
                      <a:pPr algn="ctr"/>
                      <a:r>
                        <a:rPr lang="es-MX" dirty="0"/>
                        <a:t>A</a:t>
                      </a:r>
                    </a:p>
                  </a:txBody>
                  <a:tcPr/>
                </a:tc>
                <a:extLst>
                  <a:ext uri="{0D108BD9-81ED-4DB2-BD59-A6C34878D82A}">
                    <a16:rowId xmlns:a16="http://schemas.microsoft.com/office/drawing/2014/main" val="899118034"/>
                  </a:ext>
                </a:extLst>
              </a:tr>
              <a:tr h="370840">
                <a:tc>
                  <a:txBody>
                    <a:bodyPr/>
                    <a:lstStyle/>
                    <a:p>
                      <a:pPr algn="ctr"/>
                      <a:r>
                        <a:rPr lang="es-MX" dirty="0"/>
                        <a:t>8</a:t>
                      </a:r>
                    </a:p>
                  </a:txBody>
                  <a:tcPr/>
                </a:tc>
                <a:tc>
                  <a:txBody>
                    <a:bodyPr/>
                    <a:lstStyle/>
                    <a:p>
                      <a:pPr algn="ctr"/>
                      <a:r>
                        <a:rPr lang="es-MX" dirty="0"/>
                        <a:t>NEGATIVO (-)</a:t>
                      </a:r>
                    </a:p>
                  </a:txBody>
                  <a:tcPr/>
                </a:tc>
                <a:extLst>
                  <a:ext uri="{0D108BD9-81ED-4DB2-BD59-A6C34878D82A}">
                    <a16:rowId xmlns:a16="http://schemas.microsoft.com/office/drawing/2014/main" val="3764247640"/>
                  </a:ext>
                </a:extLst>
              </a:tr>
              <a:tr h="370840">
                <a:tc>
                  <a:txBody>
                    <a:bodyPr/>
                    <a:lstStyle/>
                    <a:p>
                      <a:pPr algn="ctr"/>
                      <a:r>
                        <a:rPr lang="es-MX" dirty="0"/>
                        <a:t>9</a:t>
                      </a:r>
                    </a:p>
                  </a:txBody>
                  <a:tcPr/>
                </a:tc>
                <a:tc>
                  <a:txBody>
                    <a:bodyPr/>
                    <a:lstStyle/>
                    <a:p>
                      <a:pPr algn="ctr"/>
                      <a:r>
                        <a:rPr lang="es-MX" dirty="0"/>
                        <a:t>F</a:t>
                      </a:r>
                    </a:p>
                  </a:txBody>
                  <a:tcPr/>
                </a:tc>
                <a:extLst>
                  <a:ext uri="{0D108BD9-81ED-4DB2-BD59-A6C34878D82A}">
                    <a16:rowId xmlns:a16="http://schemas.microsoft.com/office/drawing/2014/main" val="2172081085"/>
                  </a:ext>
                </a:extLst>
              </a:tr>
              <a:tr h="370840">
                <a:tc>
                  <a:txBody>
                    <a:bodyPr/>
                    <a:lstStyle/>
                    <a:p>
                      <a:pPr algn="ctr"/>
                      <a:r>
                        <a:rPr lang="es-MX" dirty="0"/>
                        <a:t>10</a:t>
                      </a:r>
                    </a:p>
                  </a:txBody>
                  <a:tcPr/>
                </a:tc>
                <a:tc>
                  <a:txBody>
                    <a:bodyPr/>
                    <a:lstStyle/>
                    <a:p>
                      <a:pPr algn="ctr"/>
                      <a:r>
                        <a:rPr lang="es-MX" dirty="0"/>
                        <a:t>G</a:t>
                      </a:r>
                    </a:p>
                  </a:txBody>
                  <a:tcPr/>
                </a:tc>
                <a:extLst>
                  <a:ext uri="{0D108BD9-81ED-4DB2-BD59-A6C34878D82A}">
                    <a16:rowId xmlns:a16="http://schemas.microsoft.com/office/drawing/2014/main" val="4232031715"/>
                  </a:ext>
                </a:extLst>
              </a:tr>
            </a:tbl>
          </a:graphicData>
        </a:graphic>
      </p:graphicFrame>
      <p:grpSp>
        <p:nvGrpSpPr>
          <p:cNvPr id="48" name="Grupo 47">
            <a:extLst>
              <a:ext uri="{FF2B5EF4-FFF2-40B4-BE49-F238E27FC236}">
                <a16:creationId xmlns:a16="http://schemas.microsoft.com/office/drawing/2014/main" id="{2357C1D7-0522-197B-0D3B-0D85E576E236}"/>
              </a:ext>
            </a:extLst>
          </p:cNvPr>
          <p:cNvGrpSpPr/>
          <p:nvPr/>
        </p:nvGrpSpPr>
        <p:grpSpPr>
          <a:xfrm>
            <a:off x="1221421" y="2507449"/>
            <a:ext cx="5519305" cy="3758601"/>
            <a:chOff x="683538" y="2268402"/>
            <a:chExt cx="5519305" cy="3758601"/>
          </a:xfrm>
        </p:grpSpPr>
        <p:grpSp>
          <p:nvGrpSpPr>
            <p:cNvPr id="4" name="Grupo 3">
              <a:extLst>
                <a:ext uri="{FF2B5EF4-FFF2-40B4-BE49-F238E27FC236}">
                  <a16:creationId xmlns:a16="http://schemas.microsoft.com/office/drawing/2014/main" id="{D72CB70D-6168-30DE-ED4A-F0D9BA155CBE}"/>
                </a:ext>
              </a:extLst>
            </p:cNvPr>
            <p:cNvGrpSpPr/>
            <p:nvPr/>
          </p:nvGrpSpPr>
          <p:grpSpPr>
            <a:xfrm>
              <a:off x="3666109" y="2957625"/>
              <a:ext cx="1282677" cy="2357272"/>
              <a:chOff x="3666109" y="2957625"/>
              <a:chExt cx="1282677" cy="2357272"/>
            </a:xfrm>
          </p:grpSpPr>
          <p:grpSp>
            <p:nvGrpSpPr>
              <p:cNvPr id="5" name="Grupo 4">
                <a:extLst>
                  <a:ext uri="{FF2B5EF4-FFF2-40B4-BE49-F238E27FC236}">
                    <a16:creationId xmlns:a16="http://schemas.microsoft.com/office/drawing/2014/main" id="{C640A14B-09B7-986A-D2F0-A1F10871809C}"/>
                  </a:ext>
                </a:extLst>
              </p:cNvPr>
              <p:cNvGrpSpPr/>
              <p:nvPr/>
            </p:nvGrpSpPr>
            <p:grpSpPr>
              <a:xfrm>
                <a:off x="3776741" y="2957625"/>
                <a:ext cx="1048762" cy="2357272"/>
                <a:chOff x="3776741" y="2957625"/>
                <a:chExt cx="1048762" cy="2357272"/>
              </a:xfrm>
            </p:grpSpPr>
            <p:cxnSp>
              <p:nvCxnSpPr>
                <p:cNvPr id="7" name="Conector recto 6">
                  <a:extLst>
                    <a:ext uri="{FF2B5EF4-FFF2-40B4-BE49-F238E27FC236}">
                      <a16:creationId xmlns:a16="http://schemas.microsoft.com/office/drawing/2014/main" id="{1A0163E8-E309-2C76-1529-E31F5250DE98}"/>
                    </a:ext>
                  </a:extLst>
                </p:cNvPr>
                <p:cNvCxnSpPr>
                  <a:cxnSpLocks/>
                </p:cNvCxnSpPr>
                <p:nvPr/>
              </p:nvCxnSpPr>
              <p:spPr>
                <a:xfrm>
                  <a:off x="4300992" y="295806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55E255AC-6008-9B02-3030-A2FF2FB65703}"/>
                    </a:ext>
                  </a:extLst>
                </p:cNvPr>
                <p:cNvCxnSpPr>
                  <a:cxnSpLocks/>
                </p:cNvCxnSpPr>
                <p:nvPr/>
              </p:nvCxnSpPr>
              <p:spPr>
                <a:xfrm>
                  <a:off x="4824038" y="5022978"/>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C947C32-F727-0DAA-A90E-7731A42A09D1}"/>
                    </a:ext>
                  </a:extLst>
                </p:cNvPr>
                <p:cNvCxnSpPr>
                  <a:cxnSpLocks/>
                </p:cNvCxnSpPr>
                <p:nvPr/>
              </p:nvCxnSpPr>
              <p:spPr>
                <a:xfrm>
                  <a:off x="4564064" y="295762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F751EF35-BD8C-D076-24C8-6451ACEEDD0F}"/>
                    </a:ext>
                  </a:extLst>
                </p:cNvPr>
                <p:cNvCxnSpPr>
                  <a:cxnSpLocks/>
                </p:cNvCxnSpPr>
                <p:nvPr/>
              </p:nvCxnSpPr>
              <p:spPr>
                <a:xfrm>
                  <a:off x="4825502" y="295762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45A8DDD2-CAA1-20CD-BFAA-22DD8978B772}"/>
                    </a:ext>
                  </a:extLst>
                </p:cNvPr>
                <p:cNvCxnSpPr>
                  <a:cxnSpLocks/>
                </p:cNvCxnSpPr>
                <p:nvPr/>
              </p:nvCxnSpPr>
              <p:spPr>
                <a:xfrm>
                  <a:off x="3776741" y="5025670"/>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FD525D18-AE08-FBBE-3EC5-83C4A4AB2268}"/>
                    </a:ext>
                  </a:extLst>
                </p:cNvPr>
                <p:cNvCxnSpPr>
                  <a:cxnSpLocks/>
                </p:cNvCxnSpPr>
                <p:nvPr/>
              </p:nvCxnSpPr>
              <p:spPr>
                <a:xfrm>
                  <a:off x="4564064" y="5022979"/>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F57C889E-407E-5C44-39CD-5D721290CDDC}"/>
                    </a:ext>
                  </a:extLst>
                </p:cNvPr>
                <p:cNvCxnSpPr>
                  <a:cxnSpLocks/>
                </p:cNvCxnSpPr>
                <p:nvPr/>
              </p:nvCxnSpPr>
              <p:spPr>
                <a:xfrm>
                  <a:off x="4296690" y="5022980"/>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8B39280E-8922-53F5-735B-EC7842AEE4B6}"/>
                    </a:ext>
                  </a:extLst>
                </p:cNvPr>
                <p:cNvCxnSpPr>
                  <a:cxnSpLocks/>
                </p:cNvCxnSpPr>
                <p:nvPr/>
              </p:nvCxnSpPr>
              <p:spPr>
                <a:xfrm>
                  <a:off x="4036716" y="5025669"/>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F6C4EB8D-31C6-C968-D59A-CAD3D72A3B33}"/>
                    </a:ext>
                  </a:extLst>
                </p:cNvPr>
                <p:cNvCxnSpPr>
                  <a:cxnSpLocks/>
                </p:cNvCxnSpPr>
                <p:nvPr/>
              </p:nvCxnSpPr>
              <p:spPr>
                <a:xfrm>
                  <a:off x="3776741" y="295762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4924F6F8-C6D3-BAB4-465C-ABBD348231C0}"/>
                    </a:ext>
                  </a:extLst>
                </p:cNvPr>
                <p:cNvCxnSpPr>
                  <a:cxnSpLocks/>
                </p:cNvCxnSpPr>
                <p:nvPr/>
              </p:nvCxnSpPr>
              <p:spPr>
                <a:xfrm>
                  <a:off x="4036717" y="295762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AD9452C2-0805-9AAC-6E57-3506BF04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109" y="3245892"/>
                <a:ext cx="1282677" cy="1800000"/>
              </a:xfrm>
              <a:prstGeom prst="rect">
                <a:avLst/>
              </a:prstGeom>
            </p:spPr>
          </p:pic>
        </p:grpSp>
        <p:sp>
          <p:nvSpPr>
            <p:cNvPr id="17" name="Globo: línea doblada con barra de énfasis 16">
              <a:extLst>
                <a:ext uri="{FF2B5EF4-FFF2-40B4-BE49-F238E27FC236}">
                  <a16:creationId xmlns:a16="http://schemas.microsoft.com/office/drawing/2014/main" id="{35F4D84A-8402-1AD3-9C46-CDE0505EFD0A}"/>
                </a:ext>
              </a:extLst>
            </p:cNvPr>
            <p:cNvSpPr/>
            <p:nvPr/>
          </p:nvSpPr>
          <p:spPr>
            <a:xfrm>
              <a:off x="2741794" y="2268402"/>
              <a:ext cx="369491" cy="344244"/>
            </a:xfrm>
            <a:prstGeom prst="accentCallout2">
              <a:avLst>
                <a:gd name="adj1" fmla="val 48601"/>
                <a:gd name="adj2" fmla="val 106961"/>
                <a:gd name="adj3" fmla="val 51339"/>
                <a:gd name="adj4" fmla="val 195637"/>
                <a:gd name="adj5" fmla="val 364262"/>
                <a:gd name="adj6" fmla="val 454560"/>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A</a:t>
              </a:r>
            </a:p>
          </p:txBody>
        </p:sp>
        <p:sp>
          <p:nvSpPr>
            <p:cNvPr id="18" name="Globo: línea doblada con barra de énfasis 17">
              <a:extLst>
                <a:ext uri="{FF2B5EF4-FFF2-40B4-BE49-F238E27FC236}">
                  <a16:creationId xmlns:a16="http://schemas.microsoft.com/office/drawing/2014/main" id="{09DC6091-79B3-6AF2-A3D6-D29CED38395D}"/>
                </a:ext>
              </a:extLst>
            </p:cNvPr>
            <p:cNvSpPr/>
            <p:nvPr/>
          </p:nvSpPr>
          <p:spPr>
            <a:xfrm>
              <a:off x="5828432" y="2848701"/>
              <a:ext cx="369491" cy="344244"/>
            </a:xfrm>
            <a:prstGeom prst="accentCallout2">
              <a:avLst>
                <a:gd name="adj1" fmla="val 45476"/>
                <a:gd name="adj2" fmla="val -9498"/>
                <a:gd name="adj3" fmla="val 48214"/>
                <a:gd name="adj4" fmla="val -89688"/>
                <a:gd name="adj5" fmla="val 279886"/>
                <a:gd name="adj6" fmla="val -305335"/>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B</a:t>
              </a:r>
            </a:p>
          </p:txBody>
        </p:sp>
        <p:sp>
          <p:nvSpPr>
            <p:cNvPr id="19" name="Globo: línea doblada con barra de énfasis 18">
              <a:extLst>
                <a:ext uri="{FF2B5EF4-FFF2-40B4-BE49-F238E27FC236}">
                  <a16:creationId xmlns:a16="http://schemas.microsoft.com/office/drawing/2014/main" id="{B38E963E-C9B7-159A-A356-7925D873D7E4}"/>
                </a:ext>
              </a:extLst>
            </p:cNvPr>
            <p:cNvSpPr/>
            <p:nvPr/>
          </p:nvSpPr>
          <p:spPr>
            <a:xfrm>
              <a:off x="5828146" y="3418030"/>
              <a:ext cx="369491" cy="344244"/>
            </a:xfrm>
            <a:prstGeom prst="accentCallout2">
              <a:avLst>
                <a:gd name="adj1" fmla="val 45476"/>
                <a:gd name="adj2" fmla="val -9498"/>
                <a:gd name="adj3" fmla="val 48214"/>
                <a:gd name="adj4" fmla="val -89688"/>
                <a:gd name="adj5" fmla="val 283011"/>
                <a:gd name="adj6" fmla="val -334450"/>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C</a:t>
              </a:r>
            </a:p>
          </p:txBody>
        </p:sp>
        <p:sp>
          <p:nvSpPr>
            <p:cNvPr id="20" name="Globo: línea doblada con barra de énfasis 19">
              <a:extLst>
                <a:ext uri="{FF2B5EF4-FFF2-40B4-BE49-F238E27FC236}">
                  <a16:creationId xmlns:a16="http://schemas.microsoft.com/office/drawing/2014/main" id="{1BC9C431-171D-84C2-6786-8F1F2F307BA7}"/>
                </a:ext>
              </a:extLst>
            </p:cNvPr>
            <p:cNvSpPr/>
            <p:nvPr/>
          </p:nvSpPr>
          <p:spPr>
            <a:xfrm>
              <a:off x="5828146" y="3987359"/>
              <a:ext cx="369491" cy="344244"/>
            </a:xfrm>
            <a:prstGeom prst="accentCallout2">
              <a:avLst>
                <a:gd name="adj1" fmla="val 45476"/>
                <a:gd name="adj2" fmla="val -9498"/>
                <a:gd name="adj3" fmla="val 48214"/>
                <a:gd name="adj4" fmla="val -89688"/>
                <a:gd name="adj5" fmla="val 211136"/>
                <a:gd name="adj6" fmla="val -433439"/>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D</a:t>
              </a:r>
            </a:p>
          </p:txBody>
        </p:sp>
        <p:sp>
          <p:nvSpPr>
            <p:cNvPr id="21" name="Globo: línea doblada con barra de énfasis 20">
              <a:extLst>
                <a:ext uri="{FF2B5EF4-FFF2-40B4-BE49-F238E27FC236}">
                  <a16:creationId xmlns:a16="http://schemas.microsoft.com/office/drawing/2014/main" id="{2DEF6AD3-0D34-F3DD-8376-FD855BDF6A2F}"/>
                </a:ext>
              </a:extLst>
            </p:cNvPr>
            <p:cNvSpPr/>
            <p:nvPr/>
          </p:nvSpPr>
          <p:spPr>
            <a:xfrm>
              <a:off x="5833352" y="4556688"/>
              <a:ext cx="369491" cy="1470315"/>
            </a:xfrm>
            <a:prstGeom prst="accentCallout2">
              <a:avLst>
                <a:gd name="adj1" fmla="val 45476"/>
                <a:gd name="adj2" fmla="val -9498"/>
                <a:gd name="adj3" fmla="val 45287"/>
                <a:gd name="adj4" fmla="val -98422"/>
                <a:gd name="adj5" fmla="val 12983"/>
                <a:gd name="adj6" fmla="val -287866"/>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PUNTO</a:t>
              </a:r>
            </a:p>
          </p:txBody>
        </p:sp>
        <p:sp>
          <p:nvSpPr>
            <p:cNvPr id="22" name="Globo: línea doblada con barra de énfasis 21">
              <a:extLst>
                <a:ext uri="{FF2B5EF4-FFF2-40B4-BE49-F238E27FC236}">
                  <a16:creationId xmlns:a16="http://schemas.microsoft.com/office/drawing/2014/main" id="{A17F3805-A2CF-03CB-A36F-FB9E0DD9B403}"/>
                </a:ext>
              </a:extLst>
            </p:cNvPr>
            <p:cNvSpPr/>
            <p:nvPr/>
          </p:nvSpPr>
          <p:spPr>
            <a:xfrm>
              <a:off x="2741795" y="3429000"/>
              <a:ext cx="369491" cy="344244"/>
            </a:xfrm>
            <a:prstGeom prst="accentCallout2">
              <a:avLst>
                <a:gd name="adj1" fmla="val 48601"/>
                <a:gd name="adj2" fmla="val 106961"/>
                <a:gd name="adj3" fmla="val 51339"/>
                <a:gd name="adj4" fmla="val 195637"/>
                <a:gd name="adj5" fmla="val 254887"/>
                <a:gd name="adj6" fmla="val 320631"/>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E</a:t>
              </a:r>
            </a:p>
          </p:txBody>
        </p:sp>
        <p:sp>
          <p:nvSpPr>
            <p:cNvPr id="23" name="Globo: línea doblada con barra de énfasis 22">
              <a:extLst>
                <a:ext uri="{FF2B5EF4-FFF2-40B4-BE49-F238E27FC236}">
                  <a16:creationId xmlns:a16="http://schemas.microsoft.com/office/drawing/2014/main" id="{B40C7D2F-3F07-D4B0-4B8D-C98761676736}"/>
                </a:ext>
              </a:extLst>
            </p:cNvPr>
            <p:cNvSpPr/>
            <p:nvPr/>
          </p:nvSpPr>
          <p:spPr>
            <a:xfrm>
              <a:off x="2742577" y="2848701"/>
              <a:ext cx="369491" cy="344244"/>
            </a:xfrm>
            <a:prstGeom prst="accentCallout2">
              <a:avLst>
                <a:gd name="adj1" fmla="val 48601"/>
                <a:gd name="adj2" fmla="val 106961"/>
                <a:gd name="adj3" fmla="val 51339"/>
                <a:gd name="adj4" fmla="val 195637"/>
                <a:gd name="adj5" fmla="val 279887"/>
                <a:gd name="adj6" fmla="val 349746"/>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F</a:t>
              </a:r>
            </a:p>
          </p:txBody>
        </p:sp>
        <p:sp>
          <p:nvSpPr>
            <p:cNvPr id="25" name="Globo: línea doblada con barra de énfasis 24">
              <a:extLst>
                <a:ext uri="{FF2B5EF4-FFF2-40B4-BE49-F238E27FC236}">
                  <a16:creationId xmlns:a16="http://schemas.microsoft.com/office/drawing/2014/main" id="{D20E1B95-C639-3DE7-D34F-D2CD21C1CEE7}"/>
                </a:ext>
              </a:extLst>
            </p:cNvPr>
            <p:cNvSpPr/>
            <p:nvPr/>
          </p:nvSpPr>
          <p:spPr>
            <a:xfrm>
              <a:off x="2741794" y="4556688"/>
              <a:ext cx="369491" cy="344244"/>
            </a:xfrm>
            <a:prstGeom prst="accentCallout2">
              <a:avLst>
                <a:gd name="adj1" fmla="val 48601"/>
                <a:gd name="adj2" fmla="val 106961"/>
                <a:gd name="adj3" fmla="val 51339"/>
                <a:gd name="adj4" fmla="val 195637"/>
                <a:gd name="adj5" fmla="val -129490"/>
                <a:gd name="adj6" fmla="val 448737"/>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a:t>
              </a:r>
            </a:p>
          </p:txBody>
        </p:sp>
        <p:grpSp>
          <p:nvGrpSpPr>
            <p:cNvPr id="26" name="Grupo 25">
              <a:extLst>
                <a:ext uri="{FF2B5EF4-FFF2-40B4-BE49-F238E27FC236}">
                  <a16:creationId xmlns:a16="http://schemas.microsoft.com/office/drawing/2014/main" id="{04D44C7F-575B-5D93-6437-294964B6D874}"/>
                </a:ext>
              </a:extLst>
            </p:cNvPr>
            <p:cNvGrpSpPr/>
            <p:nvPr/>
          </p:nvGrpSpPr>
          <p:grpSpPr>
            <a:xfrm>
              <a:off x="683538" y="2509487"/>
              <a:ext cx="1422841" cy="3253988"/>
              <a:chOff x="683538" y="2509487"/>
              <a:chExt cx="1422841" cy="3253988"/>
            </a:xfrm>
          </p:grpSpPr>
          <p:cxnSp>
            <p:nvCxnSpPr>
              <p:cNvPr id="27" name="Conector recto 26">
                <a:extLst>
                  <a:ext uri="{FF2B5EF4-FFF2-40B4-BE49-F238E27FC236}">
                    <a16:creationId xmlns:a16="http://schemas.microsoft.com/office/drawing/2014/main" id="{2C7D9D03-8CFF-858D-53B2-F7F9045BF8F0}"/>
                  </a:ext>
                </a:extLst>
              </p:cNvPr>
              <p:cNvCxnSpPr>
                <a:cxnSpLocks/>
              </p:cNvCxnSpPr>
              <p:nvPr/>
            </p:nvCxnSpPr>
            <p:spPr>
              <a:xfrm>
                <a:off x="1422687" y="295710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EE36D6F9-09E1-C501-DEDD-BAAA9527DA0E}"/>
                  </a:ext>
                </a:extLst>
              </p:cNvPr>
              <p:cNvCxnSpPr>
                <a:cxnSpLocks/>
              </p:cNvCxnSpPr>
              <p:nvPr/>
            </p:nvCxnSpPr>
            <p:spPr>
              <a:xfrm>
                <a:off x="1945733" y="5022018"/>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5B36701-B1C9-46D9-0927-EE7649A3569B}"/>
                  </a:ext>
                </a:extLst>
              </p:cNvPr>
              <p:cNvCxnSpPr>
                <a:cxnSpLocks/>
              </p:cNvCxnSpPr>
              <p:nvPr/>
            </p:nvCxnSpPr>
            <p:spPr>
              <a:xfrm>
                <a:off x="1685759" y="295666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9F550F1F-FFEA-6E27-88D3-E57AB7A94F90}"/>
                  </a:ext>
                </a:extLst>
              </p:cNvPr>
              <p:cNvCxnSpPr>
                <a:cxnSpLocks/>
              </p:cNvCxnSpPr>
              <p:nvPr/>
            </p:nvCxnSpPr>
            <p:spPr>
              <a:xfrm>
                <a:off x="1947197" y="295666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2FB7F2FC-CCB2-CC19-C1A3-8276C70AA6EA}"/>
                  </a:ext>
                </a:extLst>
              </p:cNvPr>
              <p:cNvCxnSpPr>
                <a:cxnSpLocks/>
              </p:cNvCxnSpPr>
              <p:nvPr/>
            </p:nvCxnSpPr>
            <p:spPr>
              <a:xfrm>
                <a:off x="898436" y="5024710"/>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5BFA347-12CE-FD2A-C09F-4BF11F1C8D27}"/>
                  </a:ext>
                </a:extLst>
              </p:cNvPr>
              <p:cNvCxnSpPr>
                <a:cxnSpLocks/>
              </p:cNvCxnSpPr>
              <p:nvPr/>
            </p:nvCxnSpPr>
            <p:spPr>
              <a:xfrm>
                <a:off x="1685759" y="5022019"/>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3AFE8C7E-70C0-404D-30E2-18BD93ACA1D8}"/>
                  </a:ext>
                </a:extLst>
              </p:cNvPr>
              <p:cNvCxnSpPr>
                <a:cxnSpLocks/>
              </p:cNvCxnSpPr>
              <p:nvPr/>
            </p:nvCxnSpPr>
            <p:spPr>
              <a:xfrm>
                <a:off x="1418385" y="5022020"/>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CB08645C-CC11-2433-87F4-77AFB06C78E6}"/>
                  </a:ext>
                </a:extLst>
              </p:cNvPr>
              <p:cNvCxnSpPr>
                <a:cxnSpLocks/>
              </p:cNvCxnSpPr>
              <p:nvPr/>
            </p:nvCxnSpPr>
            <p:spPr>
              <a:xfrm>
                <a:off x="1158411" y="5024709"/>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BD5D381E-B440-586C-D47C-41B6AF7AC90E}"/>
                  </a:ext>
                </a:extLst>
              </p:cNvPr>
              <p:cNvCxnSpPr>
                <a:cxnSpLocks/>
              </p:cNvCxnSpPr>
              <p:nvPr/>
            </p:nvCxnSpPr>
            <p:spPr>
              <a:xfrm>
                <a:off x="898436" y="295666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BEFA0CDB-AFDF-7EAC-9BD8-0E825E61514D}"/>
                  </a:ext>
                </a:extLst>
              </p:cNvPr>
              <p:cNvCxnSpPr>
                <a:cxnSpLocks/>
              </p:cNvCxnSpPr>
              <p:nvPr/>
            </p:nvCxnSpPr>
            <p:spPr>
              <a:xfrm>
                <a:off x="1158412" y="2956665"/>
                <a:ext cx="1" cy="289227"/>
              </a:xfrm>
              <a:prstGeom prst="line">
                <a:avLst/>
              </a:prstGeom>
              <a:ln w="508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F0F46C5F-387A-D87D-CFD1-D50A00EEF4BF}"/>
                  </a:ext>
                </a:extLst>
              </p:cNvPr>
              <p:cNvSpPr txBox="1"/>
              <p:nvPr/>
            </p:nvSpPr>
            <p:spPr>
              <a:xfrm>
                <a:off x="683538" y="2509487"/>
                <a:ext cx="428322" cy="369332"/>
              </a:xfrm>
              <a:prstGeom prst="rect">
                <a:avLst/>
              </a:prstGeom>
              <a:noFill/>
            </p:spPr>
            <p:txBody>
              <a:bodyPr wrap="none" rtlCol="0">
                <a:spAutoFit/>
              </a:bodyPr>
              <a:lstStyle/>
              <a:p>
                <a:r>
                  <a:rPr lang="es-MX" dirty="0"/>
                  <a:t>10</a:t>
                </a:r>
              </a:p>
            </p:txBody>
          </p:sp>
          <p:sp>
            <p:nvSpPr>
              <p:cNvPr id="38" name="CuadroTexto 37">
                <a:extLst>
                  <a:ext uri="{FF2B5EF4-FFF2-40B4-BE49-F238E27FC236}">
                    <a16:creationId xmlns:a16="http://schemas.microsoft.com/office/drawing/2014/main" id="{A6F92B15-3040-5029-0D47-4E04BAF56AA7}"/>
                  </a:ext>
                </a:extLst>
              </p:cNvPr>
              <p:cNvSpPr txBox="1"/>
              <p:nvPr/>
            </p:nvSpPr>
            <p:spPr>
              <a:xfrm>
                <a:off x="1005164" y="2509487"/>
                <a:ext cx="306494" cy="369332"/>
              </a:xfrm>
              <a:prstGeom prst="rect">
                <a:avLst/>
              </a:prstGeom>
              <a:noFill/>
            </p:spPr>
            <p:txBody>
              <a:bodyPr wrap="none" rtlCol="0">
                <a:spAutoFit/>
              </a:bodyPr>
              <a:lstStyle/>
              <a:p>
                <a:r>
                  <a:rPr lang="es-MX" dirty="0"/>
                  <a:t>9</a:t>
                </a:r>
              </a:p>
            </p:txBody>
          </p:sp>
          <p:sp>
            <p:nvSpPr>
              <p:cNvPr id="39" name="CuadroTexto 38">
                <a:extLst>
                  <a:ext uri="{FF2B5EF4-FFF2-40B4-BE49-F238E27FC236}">
                    <a16:creationId xmlns:a16="http://schemas.microsoft.com/office/drawing/2014/main" id="{D8B740EB-8002-8669-0F04-2D57DC466504}"/>
                  </a:ext>
                </a:extLst>
              </p:cNvPr>
              <p:cNvSpPr txBox="1"/>
              <p:nvPr/>
            </p:nvSpPr>
            <p:spPr>
              <a:xfrm>
                <a:off x="1265139" y="2509487"/>
                <a:ext cx="306494" cy="369332"/>
              </a:xfrm>
              <a:prstGeom prst="rect">
                <a:avLst/>
              </a:prstGeom>
              <a:noFill/>
            </p:spPr>
            <p:txBody>
              <a:bodyPr wrap="none" rtlCol="0">
                <a:spAutoFit/>
              </a:bodyPr>
              <a:lstStyle/>
              <a:p>
                <a:r>
                  <a:rPr lang="es-MX" dirty="0"/>
                  <a:t>8</a:t>
                </a:r>
              </a:p>
            </p:txBody>
          </p:sp>
          <p:sp>
            <p:nvSpPr>
              <p:cNvPr id="40" name="CuadroTexto 39">
                <a:extLst>
                  <a:ext uri="{FF2B5EF4-FFF2-40B4-BE49-F238E27FC236}">
                    <a16:creationId xmlns:a16="http://schemas.microsoft.com/office/drawing/2014/main" id="{2F076F39-5867-8554-3E3E-A29AD36AED7C}"/>
                  </a:ext>
                </a:extLst>
              </p:cNvPr>
              <p:cNvSpPr txBox="1"/>
              <p:nvPr/>
            </p:nvSpPr>
            <p:spPr>
              <a:xfrm>
                <a:off x="1532512" y="2511956"/>
                <a:ext cx="306494" cy="369332"/>
              </a:xfrm>
              <a:prstGeom prst="rect">
                <a:avLst/>
              </a:prstGeom>
              <a:noFill/>
            </p:spPr>
            <p:txBody>
              <a:bodyPr wrap="none" rtlCol="0">
                <a:spAutoFit/>
              </a:bodyPr>
              <a:lstStyle/>
              <a:p>
                <a:r>
                  <a:rPr lang="es-MX" dirty="0"/>
                  <a:t>7</a:t>
                </a:r>
              </a:p>
            </p:txBody>
          </p:sp>
          <p:sp>
            <p:nvSpPr>
              <p:cNvPr id="41" name="CuadroTexto 40">
                <a:extLst>
                  <a:ext uri="{FF2B5EF4-FFF2-40B4-BE49-F238E27FC236}">
                    <a16:creationId xmlns:a16="http://schemas.microsoft.com/office/drawing/2014/main" id="{DB648358-A8C8-F32E-BF56-C699C1432664}"/>
                  </a:ext>
                </a:extLst>
              </p:cNvPr>
              <p:cNvSpPr txBox="1"/>
              <p:nvPr/>
            </p:nvSpPr>
            <p:spPr>
              <a:xfrm>
                <a:off x="1799885" y="2509487"/>
                <a:ext cx="306494" cy="369332"/>
              </a:xfrm>
              <a:prstGeom prst="rect">
                <a:avLst/>
              </a:prstGeom>
              <a:noFill/>
            </p:spPr>
            <p:txBody>
              <a:bodyPr wrap="none" rtlCol="0">
                <a:spAutoFit/>
              </a:bodyPr>
              <a:lstStyle/>
              <a:p>
                <a:r>
                  <a:rPr lang="es-MX" dirty="0"/>
                  <a:t>6</a:t>
                </a:r>
              </a:p>
            </p:txBody>
          </p:sp>
          <p:sp>
            <p:nvSpPr>
              <p:cNvPr id="42" name="CuadroTexto 41">
                <a:extLst>
                  <a:ext uri="{FF2B5EF4-FFF2-40B4-BE49-F238E27FC236}">
                    <a16:creationId xmlns:a16="http://schemas.microsoft.com/office/drawing/2014/main" id="{E1C18B2C-286B-F2E9-472A-60FA5D5C5F5C}"/>
                  </a:ext>
                </a:extLst>
              </p:cNvPr>
              <p:cNvSpPr txBox="1"/>
              <p:nvPr/>
            </p:nvSpPr>
            <p:spPr>
              <a:xfrm>
                <a:off x="744452" y="5389754"/>
                <a:ext cx="306494" cy="369332"/>
              </a:xfrm>
              <a:prstGeom prst="rect">
                <a:avLst/>
              </a:prstGeom>
              <a:noFill/>
            </p:spPr>
            <p:txBody>
              <a:bodyPr wrap="none" rtlCol="0">
                <a:spAutoFit/>
              </a:bodyPr>
              <a:lstStyle/>
              <a:p>
                <a:r>
                  <a:rPr lang="es-MX" dirty="0"/>
                  <a:t>1</a:t>
                </a:r>
              </a:p>
            </p:txBody>
          </p:sp>
          <p:sp>
            <p:nvSpPr>
              <p:cNvPr id="43" name="CuadroTexto 42">
                <a:extLst>
                  <a:ext uri="{FF2B5EF4-FFF2-40B4-BE49-F238E27FC236}">
                    <a16:creationId xmlns:a16="http://schemas.microsoft.com/office/drawing/2014/main" id="{A53D6197-745C-AC71-5C58-81827B046DE3}"/>
                  </a:ext>
                </a:extLst>
              </p:cNvPr>
              <p:cNvSpPr txBox="1"/>
              <p:nvPr/>
            </p:nvSpPr>
            <p:spPr>
              <a:xfrm>
                <a:off x="1005164" y="5384806"/>
                <a:ext cx="306494" cy="369332"/>
              </a:xfrm>
              <a:prstGeom prst="rect">
                <a:avLst/>
              </a:prstGeom>
              <a:noFill/>
            </p:spPr>
            <p:txBody>
              <a:bodyPr wrap="none" rtlCol="0">
                <a:spAutoFit/>
              </a:bodyPr>
              <a:lstStyle/>
              <a:p>
                <a:r>
                  <a:rPr lang="es-MX" dirty="0"/>
                  <a:t>2</a:t>
                </a:r>
              </a:p>
            </p:txBody>
          </p:sp>
          <p:sp>
            <p:nvSpPr>
              <p:cNvPr id="44" name="CuadroTexto 43">
                <a:extLst>
                  <a:ext uri="{FF2B5EF4-FFF2-40B4-BE49-F238E27FC236}">
                    <a16:creationId xmlns:a16="http://schemas.microsoft.com/office/drawing/2014/main" id="{26D118CA-165C-1582-7305-2A994B52D91C}"/>
                  </a:ext>
                </a:extLst>
              </p:cNvPr>
              <p:cNvSpPr txBox="1"/>
              <p:nvPr/>
            </p:nvSpPr>
            <p:spPr>
              <a:xfrm>
                <a:off x="1265139" y="5384806"/>
                <a:ext cx="306494" cy="369332"/>
              </a:xfrm>
              <a:prstGeom prst="rect">
                <a:avLst/>
              </a:prstGeom>
              <a:noFill/>
            </p:spPr>
            <p:txBody>
              <a:bodyPr wrap="none" rtlCol="0">
                <a:spAutoFit/>
              </a:bodyPr>
              <a:lstStyle/>
              <a:p>
                <a:r>
                  <a:rPr lang="es-MX" dirty="0"/>
                  <a:t>3</a:t>
                </a:r>
              </a:p>
            </p:txBody>
          </p:sp>
          <p:sp>
            <p:nvSpPr>
              <p:cNvPr id="45" name="CuadroTexto 44">
                <a:extLst>
                  <a:ext uri="{FF2B5EF4-FFF2-40B4-BE49-F238E27FC236}">
                    <a16:creationId xmlns:a16="http://schemas.microsoft.com/office/drawing/2014/main" id="{3F9FA36D-829E-0C99-5386-53EF5B3E6C67}"/>
                  </a:ext>
                </a:extLst>
              </p:cNvPr>
              <p:cNvSpPr txBox="1"/>
              <p:nvPr/>
            </p:nvSpPr>
            <p:spPr>
              <a:xfrm>
                <a:off x="1532512" y="5394143"/>
                <a:ext cx="306494" cy="369332"/>
              </a:xfrm>
              <a:prstGeom prst="rect">
                <a:avLst/>
              </a:prstGeom>
              <a:noFill/>
            </p:spPr>
            <p:txBody>
              <a:bodyPr wrap="none" rtlCol="0">
                <a:spAutoFit/>
              </a:bodyPr>
              <a:lstStyle/>
              <a:p>
                <a:r>
                  <a:rPr lang="es-MX" dirty="0"/>
                  <a:t>4</a:t>
                </a:r>
              </a:p>
            </p:txBody>
          </p:sp>
          <p:sp>
            <p:nvSpPr>
              <p:cNvPr id="46" name="CuadroTexto 45">
                <a:extLst>
                  <a:ext uri="{FF2B5EF4-FFF2-40B4-BE49-F238E27FC236}">
                    <a16:creationId xmlns:a16="http://schemas.microsoft.com/office/drawing/2014/main" id="{9966FB6A-EDC2-27E3-68E1-9E5DA87CD9E8}"/>
                  </a:ext>
                </a:extLst>
              </p:cNvPr>
              <p:cNvSpPr txBox="1"/>
              <p:nvPr/>
            </p:nvSpPr>
            <p:spPr>
              <a:xfrm>
                <a:off x="1779821" y="5394143"/>
                <a:ext cx="306494" cy="369332"/>
              </a:xfrm>
              <a:prstGeom prst="rect">
                <a:avLst/>
              </a:prstGeom>
              <a:noFill/>
            </p:spPr>
            <p:txBody>
              <a:bodyPr wrap="none" rtlCol="0">
                <a:spAutoFit/>
              </a:bodyPr>
              <a:lstStyle/>
              <a:p>
                <a:r>
                  <a:rPr lang="es-MX" dirty="0"/>
                  <a:t>5</a:t>
                </a:r>
              </a:p>
            </p:txBody>
          </p:sp>
          <p:pic>
            <p:nvPicPr>
              <p:cNvPr id="47" name="Imagen 46">
                <a:extLst>
                  <a:ext uri="{FF2B5EF4-FFF2-40B4-BE49-F238E27FC236}">
                    <a16:creationId xmlns:a16="http://schemas.microsoft.com/office/drawing/2014/main" id="{EDD09997-2B91-F2C9-D679-873FAF201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91" y="3245892"/>
                <a:ext cx="1282677" cy="1800000"/>
              </a:xfrm>
              <a:prstGeom prst="rect">
                <a:avLst/>
              </a:prstGeom>
            </p:spPr>
          </p:pic>
        </p:grpSp>
      </p:grpSp>
    </p:spTree>
    <p:extLst>
      <p:ext uri="{BB962C8B-B14F-4D97-AF65-F5344CB8AC3E}">
        <p14:creationId xmlns:p14="http://schemas.microsoft.com/office/powerpoint/2010/main" val="339393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779B8-6336-8F54-008B-2D910FA69690}"/>
              </a:ext>
            </a:extLst>
          </p:cNvPr>
          <p:cNvSpPr>
            <a:spLocks noGrp="1"/>
          </p:cNvSpPr>
          <p:nvPr>
            <p:ph type="title"/>
          </p:nvPr>
        </p:nvSpPr>
        <p:spPr/>
        <p:txBody>
          <a:bodyPr/>
          <a:lstStyle/>
          <a:p>
            <a:r>
              <a:rPr lang="es-MX" dirty="0"/>
              <a:t>LED infrarrojo</a:t>
            </a:r>
          </a:p>
        </p:txBody>
      </p:sp>
      <p:sp>
        <p:nvSpPr>
          <p:cNvPr id="3" name="Marcador de contenido 2">
            <a:extLst>
              <a:ext uri="{FF2B5EF4-FFF2-40B4-BE49-F238E27FC236}">
                <a16:creationId xmlns:a16="http://schemas.microsoft.com/office/drawing/2014/main" id="{DBF8A25B-53AA-0ACC-8370-0AF539B100F4}"/>
              </a:ext>
            </a:extLst>
          </p:cNvPr>
          <p:cNvSpPr>
            <a:spLocks noGrp="1"/>
          </p:cNvSpPr>
          <p:nvPr>
            <p:ph idx="1"/>
          </p:nvPr>
        </p:nvSpPr>
        <p:spPr/>
        <p:txBody>
          <a:bodyPr/>
          <a:lstStyle/>
          <a:p>
            <a:r>
              <a:rPr lang="es-MX" dirty="0"/>
              <a:t>El emisor infrarrojo funciona convirtiendo la corriente eléctrica en luz infrarroja. El infrarrojo es una longitud de onda de luz que está más allá del rango de la visión humana.</a:t>
            </a:r>
          </a:p>
        </p:txBody>
      </p:sp>
      <p:grpSp>
        <p:nvGrpSpPr>
          <p:cNvPr id="4" name="Grupo 3">
            <a:extLst>
              <a:ext uri="{FF2B5EF4-FFF2-40B4-BE49-F238E27FC236}">
                <a16:creationId xmlns:a16="http://schemas.microsoft.com/office/drawing/2014/main" id="{2A40862C-0EBE-15D9-6798-CC65C099B06D}"/>
              </a:ext>
            </a:extLst>
          </p:cNvPr>
          <p:cNvGrpSpPr/>
          <p:nvPr/>
        </p:nvGrpSpPr>
        <p:grpSpPr>
          <a:xfrm>
            <a:off x="2342430" y="3196843"/>
            <a:ext cx="7507140" cy="1581082"/>
            <a:chOff x="1237131" y="2379260"/>
            <a:chExt cx="7507140" cy="1581082"/>
          </a:xfrm>
        </p:grpSpPr>
        <p:grpSp>
          <p:nvGrpSpPr>
            <p:cNvPr id="5" name="Grupo 4">
              <a:extLst>
                <a:ext uri="{FF2B5EF4-FFF2-40B4-BE49-F238E27FC236}">
                  <a16:creationId xmlns:a16="http://schemas.microsoft.com/office/drawing/2014/main" id="{8F8DBB17-35EF-3DA0-7CF0-F6BCFBE1F84C}"/>
                </a:ext>
              </a:extLst>
            </p:cNvPr>
            <p:cNvGrpSpPr/>
            <p:nvPr/>
          </p:nvGrpSpPr>
          <p:grpSpPr>
            <a:xfrm>
              <a:off x="1237131" y="2551382"/>
              <a:ext cx="2813027" cy="1408960"/>
              <a:chOff x="1237131" y="2551382"/>
              <a:chExt cx="2813027" cy="1408960"/>
            </a:xfrm>
          </p:grpSpPr>
          <p:sp>
            <p:nvSpPr>
              <p:cNvPr id="10" name="Globo: línea doblada con barra de énfasis 9">
                <a:extLst>
                  <a:ext uri="{FF2B5EF4-FFF2-40B4-BE49-F238E27FC236}">
                    <a16:creationId xmlns:a16="http://schemas.microsoft.com/office/drawing/2014/main" id="{52483FA4-0A98-C617-2A34-F76CDEE491B1}"/>
                  </a:ext>
                </a:extLst>
              </p:cNvPr>
              <p:cNvSpPr/>
              <p:nvPr/>
            </p:nvSpPr>
            <p:spPr>
              <a:xfrm>
                <a:off x="1312435" y="3616098"/>
                <a:ext cx="1560972" cy="344244"/>
              </a:xfrm>
              <a:prstGeom prst="accentCallout2">
                <a:avLst>
                  <a:gd name="adj1" fmla="val 51689"/>
                  <a:gd name="adj2" fmla="val 105369"/>
                  <a:gd name="adj3" fmla="val 51265"/>
                  <a:gd name="adj4" fmla="val 114916"/>
                  <a:gd name="adj5" fmla="val -44816"/>
                  <a:gd name="adj6" fmla="val 13753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Patita larga (+)</a:t>
                </a:r>
              </a:p>
            </p:txBody>
          </p:sp>
          <p:cxnSp>
            <p:nvCxnSpPr>
              <p:cNvPr id="11" name="Conector recto 10">
                <a:extLst>
                  <a:ext uri="{FF2B5EF4-FFF2-40B4-BE49-F238E27FC236}">
                    <a16:creationId xmlns:a16="http://schemas.microsoft.com/office/drawing/2014/main" id="{78CDE60C-10EE-2A41-8967-C37FAB5DF711}"/>
                  </a:ext>
                </a:extLst>
              </p:cNvPr>
              <p:cNvCxnSpPr>
                <a:cxnSpLocks/>
              </p:cNvCxnSpPr>
              <p:nvPr/>
            </p:nvCxnSpPr>
            <p:spPr>
              <a:xfrm flipV="1">
                <a:off x="3507275" y="3385641"/>
                <a:ext cx="540000" cy="0"/>
              </a:xfrm>
              <a:prstGeom prst="line">
                <a:avLst/>
              </a:prstGeom>
              <a:ln w="63500">
                <a:solidFill>
                  <a:srgbClr val="C00000"/>
                </a:solidFill>
              </a:ln>
            </p:spPr>
            <p:style>
              <a:lnRef idx="2">
                <a:schemeClr val="dk1"/>
              </a:lnRef>
              <a:fillRef idx="0">
                <a:schemeClr val="dk1"/>
              </a:fillRef>
              <a:effectRef idx="1">
                <a:schemeClr val="dk1"/>
              </a:effectRef>
              <a:fontRef idx="minor">
                <a:schemeClr val="tx1"/>
              </a:fontRef>
            </p:style>
          </p:cxnSp>
          <p:cxnSp>
            <p:nvCxnSpPr>
              <p:cNvPr id="12" name="Conector recto 11">
                <a:extLst>
                  <a:ext uri="{FF2B5EF4-FFF2-40B4-BE49-F238E27FC236}">
                    <a16:creationId xmlns:a16="http://schemas.microsoft.com/office/drawing/2014/main" id="{B1850BFF-3021-5A01-F4CE-98FE144F0732}"/>
                  </a:ext>
                </a:extLst>
              </p:cNvPr>
              <p:cNvCxnSpPr>
                <a:cxnSpLocks/>
              </p:cNvCxnSpPr>
              <p:nvPr/>
            </p:nvCxnSpPr>
            <p:spPr>
              <a:xfrm flipV="1">
                <a:off x="3510158" y="3024425"/>
                <a:ext cx="540000" cy="0"/>
              </a:xfrm>
              <a:prstGeom prst="line">
                <a:avLst/>
              </a:prstGeom>
              <a:ln w="63500">
                <a:solidFill>
                  <a:srgbClr val="0070C0"/>
                </a:solidFill>
              </a:ln>
            </p:spPr>
            <p:style>
              <a:lnRef idx="2">
                <a:schemeClr val="dk1"/>
              </a:lnRef>
              <a:fillRef idx="0">
                <a:schemeClr val="dk1"/>
              </a:fillRef>
              <a:effectRef idx="1">
                <a:schemeClr val="dk1"/>
              </a:effectRef>
              <a:fontRef idx="minor">
                <a:schemeClr val="tx1"/>
              </a:fontRef>
            </p:style>
          </p:cxnSp>
          <p:sp>
            <p:nvSpPr>
              <p:cNvPr id="13" name="Globo: línea doblada con barra de énfasis 12">
                <a:extLst>
                  <a:ext uri="{FF2B5EF4-FFF2-40B4-BE49-F238E27FC236}">
                    <a16:creationId xmlns:a16="http://schemas.microsoft.com/office/drawing/2014/main" id="{17BE1750-87E1-D0E8-8426-F9AF75DE7D96}"/>
                  </a:ext>
                </a:extLst>
              </p:cNvPr>
              <p:cNvSpPr/>
              <p:nvPr/>
            </p:nvSpPr>
            <p:spPr>
              <a:xfrm>
                <a:off x="1237131" y="2551382"/>
                <a:ext cx="1636276" cy="344244"/>
              </a:xfrm>
              <a:prstGeom prst="accentCallout2">
                <a:avLst>
                  <a:gd name="adj1" fmla="val 51689"/>
                  <a:gd name="adj2" fmla="val 105369"/>
                  <a:gd name="adj3" fmla="val 51265"/>
                  <a:gd name="adj4" fmla="val 114916"/>
                  <a:gd name="adj5" fmla="val 120809"/>
                  <a:gd name="adj6" fmla="val 13546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Patita corta (-)</a:t>
                </a:r>
              </a:p>
            </p:txBody>
          </p:sp>
          <p:pic>
            <p:nvPicPr>
              <p:cNvPr id="14" name="Imagen 13">
                <a:extLst>
                  <a:ext uri="{FF2B5EF4-FFF2-40B4-BE49-F238E27FC236}">
                    <a16:creationId xmlns:a16="http://schemas.microsoft.com/office/drawing/2014/main" id="{630E570D-6EB1-BADA-C433-B79BCCCBE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442" y="2899858"/>
                <a:ext cx="1082419" cy="238667"/>
              </a:xfrm>
              <a:prstGeom prst="rect">
                <a:avLst/>
              </a:prstGeom>
            </p:spPr>
          </p:pic>
        </p:grpSp>
        <p:pic>
          <p:nvPicPr>
            <p:cNvPr id="6" name="Gráfico 5" descr="Wi-Fi">
              <a:extLst>
                <a:ext uri="{FF2B5EF4-FFF2-40B4-BE49-F238E27FC236}">
                  <a16:creationId xmlns:a16="http://schemas.microsoft.com/office/drawing/2014/main" id="{37A542AD-6277-7426-24A6-89FB83FF53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225768" y="2839712"/>
              <a:ext cx="582406" cy="582406"/>
            </a:xfrm>
            <a:prstGeom prst="rect">
              <a:avLst/>
            </a:prstGeom>
          </p:spPr>
        </p:pic>
        <p:cxnSp>
          <p:nvCxnSpPr>
            <p:cNvPr id="7" name="Conector recto de flecha 6">
              <a:extLst>
                <a:ext uri="{FF2B5EF4-FFF2-40B4-BE49-F238E27FC236}">
                  <a16:creationId xmlns:a16="http://schemas.microsoft.com/office/drawing/2014/main" id="{45F143D3-5D21-86DF-D047-7678C6AE14BA}"/>
                </a:ext>
              </a:extLst>
            </p:cNvPr>
            <p:cNvCxnSpPr>
              <a:cxnSpLocks/>
            </p:cNvCxnSpPr>
            <p:nvPr/>
          </p:nvCxnSpPr>
          <p:spPr>
            <a:xfrm>
              <a:off x="5977670" y="3124495"/>
              <a:ext cx="885709"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Globo: línea doblada con barra de énfasis 7">
              <a:extLst>
                <a:ext uri="{FF2B5EF4-FFF2-40B4-BE49-F238E27FC236}">
                  <a16:creationId xmlns:a16="http://schemas.microsoft.com/office/drawing/2014/main" id="{5146550C-A8F4-EE02-6EE5-58764069AF63}"/>
                </a:ext>
              </a:extLst>
            </p:cNvPr>
            <p:cNvSpPr/>
            <p:nvPr/>
          </p:nvSpPr>
          <p:spPr>
            <a:xfrm>
              <a:off x="7006838" y="2379260"/>
              <a:ext cx="1737433" cy="344244"/>
            </a:xfrm>
            <a:prstGeom prst="accentCallout2">
              <a:avLst>
                <a:gd name="adj1" fmla="val 48564"/>
                <a:gd name="adj2" fmla="val -3605"/>
                <a:gd name="adj3" fmla="val 54390"/>
                <a:gd name="adj4" fmla="val -16526"/>
                <a:gd name="adj5" fmla="val 142685"/>
                <a:gd name="adj6" fmla="val -7223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Luz infrarroja</a:t>
              </a:r>
            </a:p>
          </p:txBody>
        </p:sp>
        <p:pic>
          <p:nvPicPr>
            <p:cNvPr id="9" name="Imagen 8">
              <a:extLst>
                <a:ext uri="{FF2B5EF4-FFF2-40B4-BE49-F238E27FC236}">
                  <a16:creationId xmlns:a16="http://schemas.microsoft.com/office/drawing/2014/main" id="{3BA16CE8-3797-F12F-466D-AE47D30D96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303121" y="2681652"/>
              <a:ext cx="540000" cy="1009384"/>
            </a:xfrm>
            <a:prstGeom prst="rect">
              <a:avLst/>
            </a:prstGeom>
          </p:spPr>
        </p:pic>
      </p:grpSp>
    </p:spTree>
    <p:extLst>
      <p:ext uri="{BB962C8B-B14F-4D97-AF65-F5344CB8AC3E}">
        <p14:creationId xmlns:p14="http://schemas.microsoft.com/office/powerpoint/2010/main" val="360634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8E6AD-451E-36C4-2FD6-4FB4BE88D98B}"/>
              </a:ext>
            </a:extLst>
          </p:cNvPr>
          <p:cNvSpPr>
            <a:spLocks noGrp="1"/>
          </p:cNvSpPr>
          <p:nvPr>
            <p:ph type="title"/>
          </p:nvPr>
        </p:nvSpPr>
        <p:spPr/>
        <p:txBody>
          <a:bodyPr/>
          <a:lstStyle/>
          <a:p>
            <a:r>
              <a:rPr lang="es-MX" dirty="0"/>
              <a:t>Receptor infrarrojo</a:t>
            </a:r>
          </a:p>
        </p:txBody>
      </p:sp>
      <p:sp>
        <p:nvSpPr>
          <p:cNvPr id="3" name="Marcador de contenido 2">
            <a:extLst>
              <a:ext uri="{FF2B5EF4-FFF2-40B4-BE49-F238E27FC236}">
                <a16:creationId xmlns:a16="http://schemas.microsoft.com/office/drawing/2014/main" id="{BEC4EB8F-DAC9-954A-07CE-B74625C7974F}"/>
              </a:ext>
            </a:extLst>
          </p:cNvPr>
          <p:cNvSpPr>
            <a:spLocks noGrp="1"/>
          </p:cNvSpPr>
          <p:nvPr>
            <p:ph idx="1"/>
          </p:nvPr>
        </p:nvSpPr>
        <p:spPr/>
        <p:txBody>
          <a:bodyPr/>
          <a:lstStyle/>
          <a:p>
            <a:r>
              <a:rPr lang="es-MX" dirty="0"/>
              <a:t>El receptor infrarrojo al detectar luz infrarroja la convierte en corriente eléctrica. El infrarrojo es una longitud de onda de luz que está más allá del rango de la visión humana.</a:t>
            </a:r>
          </a:p>
        </p:txBody>
      </p:sp>
      <p:grpSp>
        <p:nvGrpSpPr>
          <p:cNvPr id="26" name="Grupo 25">
            <a:extLst>
              <a:ext uri="{FF2B5EF4-FFF2-40B4-BE49-F238E27FC236}">
                <a16:creationId xmlns:a16="http://schemas.microsoft.com/office/drawing/2014/main" id="{A90A01C4-39F3-A3E5-D268-E03CAD96AEF0}"/>
              </a:ext>
            </a:extLst>
          </p:cNvPr>
          <p:cNvGrpSpPr/>
          <p:nvPr/>
        </p:nvGrpSpPr>
        <p:grpSpPr>
          <a:xfrm>
            <a:off x="2309350" y="2716635"/>
            <a:ext cx="7573299" cy="3302693"/>
            <a:chOff x="1237131" y="2551382"/>
            <a:chExt cx="7573299" cy="3302693"/>
          </a:xfrm>
        </p:grpSpPr>
        <p:grpSp>
          <p:nvGrpSpPr>
            <p:cNvPr id="4" name="Grupo 3">
              <a:extLst>
                <a:ext uri="{FF2B5EF4-FFF2-40B4-BE49-F238E27FC236}">
                  <a16:creationId xmlns:a16="http://schemas.microsoft.com/office/drawing/2014/main" id="{56B7270C-DCD2-358D-5FCB-39A1777FB13B}"/>
                </a:ext>
              </a:extLst>
            </p:cNvPr>
            <p:cNvGrpSpPr/>
            <p:nvPr/>
          </p:nvGrpSpPr>
          <p:grpSpPr>
            <a:xfrm>
              <a:off x="1237131" y="2551382"/>
              <a:ext cx="3821686" cy="1408960"/>
              <a:chOff x="1237131" y="2551382"/>
              <a:chExt cx="3821686" cy="1408960"/>
            </a:xfrm>
          </p:grpSpPr>
          <p:sp>
            <p:nvSpPr>
              <p:cNvPr id="5" name="Globo: línea doblada con barra de énfasis 4">
                <a:extLst>
                  <a:ext uri="{FF2B5EF4-FFF2-40B4-BE49-F238E27FC236}">
                    <a16:creationId xmlns:a16="http://schemas.microsoft.com/office/drawing/2014/main" id="{DDD6F9AD-DA8F-E742-2294-CA35E6608E1D}"/>
                  </a:ext>
                </a:extLst>
              </p:cNvPr>
              <p:cNvSpPr/>
              <p:nvPr/>
            </p:nvSpPr>
            <p:spPr>
              <a:xfrm>
                <a:off x="1312435" y="3616098"/>
                <a:ext cx="1560972" cy="344244"/>
              </a:xfrm>
              <a:prstGeom prst="accentCallout2">
                <a:avLst>
                  <a:gd name="adj1" fmla="val 51689"/>
                  <a:gd name="adj2" fmla="val 105369"/>
                  <a:gd name="adj3" fmla="val 51265"/>
                  <a:gd name="adj4" fmla="val 114916"/>
                  <a:gd name="adj5" fmla="val -44816"/>
                  <a:gd name="adj6" fmla="val 13753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Patita larga (-)</a:t>
                </a:r>
              </a:p>
            </p:txBody>
          </p:sp>
          <p:pic>
            <p:nvPicPr>
              <p:cNvPr id="6" name="Imagen 5">
                <a:extLst>
                  <a:ext uri="{FF2B5EF4-FFF2-40B4-BE49-F238E27FC236}">
                    <a16:creationId xmlns:a16="http://schemas.microsoft.com/office/drawing/2014/main" id="{15BD9796-0A45-DD02-A6BA-1314F9042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84125" y="2681651"/>
                <a:ext cx="540000" cy="1009385"/>
              </a:xfrm>
              <a:prstGeom prst="rect">
                <a:avLst/>
              </a:prstGeom>
            </p:spPr>
          </p:pic>
          <p:cxnSp>
            <p:nvCxnSpPr>
              <p:cNvPr id="7" name="Conector recto 6">
                <a:extLst>
                  <a:ext uri="{FF2B5EF4-FFF2-40B4-BE49-F238E27FC236}">
                    <a16:creationId xmlns:a16="http://schemas.microsoft.com/office/drawing/2014/main" id="{D80F5EB0-7EF5-53A1-8E94-E1A7A37C60BD}"/>
                  </a:ext>
                </a:extLst>
              </p:cNvPr>
              <p:cNvCxnSpPr>
                <a:cxnSpLocks/>
              </p:cNvCxnSpPr>
              <p:nvPr/>
            </p:nvCxnSpPr>
            <p:spPr>
              <a:xfrm flipV="1">
                <a:off x="3507275" y="3385641"/>
                <a:ext cx="540000" cy="0"/>
              </a:xfrm>
              <a:prstGeom prst="line">
                <a:avLst/>
              </a:prstGeom>
              <a:ln w="63500">
                <a:solidFill>
                  <a:srgbClr val="0070C0"/>
                </a:solidFill>
              </a:ln>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047A536E-3A13-4866-6A06-BB78C402CCFC}"/>
                  </a:ext>
                </a:extLst>
              </p:cNvPr>
              <p:cNvCxnSpPr>
                <a:cxnSpLocks/>
              </p:cNvCxnSpPr>
              <p:nvPr/>
            </p:nvCxnSpPr>
            <p:spPr>
              <a:xfrm flipV="1">
                <a:off x="3510158" y="3024425"/>
                <a:ext cx="540000" cy="0"/>
              </a:xfrm>
              <a:prstGeom prst="line">
                <a:avLst/>
              </a:prstGeom>
              <a:ln w="63500">
                <a:solidFill>
                  <a:srgbClr val="C00000"/>
                </a:solidFill>
              </a:ln>
            </p:spPr>
            <p:style>
              <a:lnRef idx="2">
                <a:schemeClr val="dk1"/>
              </a:lnRef>
              <a:fillRef idx="0">
                <a:schemeClr val="dk1"/>
              </a:fillRef>
              <a:effectRef idx="1">
                <a:schemeClr val="dk1"/>
              </a:effectRef>
              <a:fontRef idx="minor">
                <a:schemeClr val="tx1"/>
              </a:fontRef>
            </p:style>
          </p:cxnSp>
          <p:sp>
            <p:nvSpPr>
              <p:cNvPr id="9" name="Globo: línea doblada con barra de énfasis 8">
                <a:extLst>
                  <a:ext uri="{FF2B5EF4-FFF2-40B4-BE49-F238E27FC236}">
                    <a16:creationId xmlns:a16="http://schemas.microsoft.com/office/drawing/2014/main" id="{0F91ED6D-A950-615A-84D3-F6667D759CFD}"/>
                  </a:ext>
                </a:extLst>
              </p:cNvPr>
              <p:cNvSpPr/>
              <p:nvPr/>
            </p:nvSpPr>
            <p:spPr>
              <a:xfrm>
                <a:off x="1237131" y="2551382"/>
                <a:ext cx="1636276" cy="344244"/>
              </a:xfrm>
              <a:prstGeom prst="accentCallout2">
                <a:avLst>
                  <a:gd name="adj1" fmla="val 51689"/>
                  <a:gd name="adj2" fmla="val 105369"/>
                  <a:gd name="adj3" fmla="val 51265"/>
                  <a:gd name="adj4" fmla="val 114916"/>
                  <a:gd name="adj5" fmla="val 120809"/>
                  <a:gd name="adj6" fmla="val 13546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Patita corta (+)</a:t>
                </a:r>
              </a:p>
            </p:txBody>
          </p:sp>
          <p:pic>
            <p:nvPicPr>
              <p:cNvPr id="10" name="Imagen 9">
                <a:extLst>
                  <a:ext uri="{FF2B5EF4-FFF2-40B4-BE49-F238E27FC236}">
                    <a16:creationId xmlns:a16="http://schemas.microsoft.com/office/drawing/2014/main" id="{4FC99395-9B84-8346-DA2B-5DE2C9462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442" y="3265621"/>
                <a:ext cx="1082419" cy="238667"/>
              </a:xfrm>
              <a:prstGeom prst="rect">
                <a:avLst/>
              </a:prstGeom>
            </p:spPr>
          </p:pic>
        </p:grpSp>
        <p:grpSp>
          <p:nvGrpSpPr>
            <p:cNvPr id="11" name="Grupo 10">
              <a:extLst>
                <a:ext uri="{FF2B5EF4-FFF2-40B4-BE49-F238E27FC236}">
                  <a16:creationId xmlns:a16="http://schemas.microsoft.com/office/drawing/2014/main" id="{46FD8812-29F7-4FEE-B715-EA1E050A58DE}"/>
                </a:ext>
              </a:extLst>
            </p:cNvPr>
            <p:cNvGrpSpPr/>
            <p:nvPr/>
          </p:nvGrpSpPr>
          <p:grpSpPr>
            <a:xfrm>
              <a:off x="1312435" y="4209245"/>
              <a:ext cx="7497995" cy="1644830"/>
              <a:chOff x="1312435" y="4445917"/>
              <a:chExt cx="7497995" cy="1644830"/>
            </a:xfrm>
          </p:grpSpPr>
          <p:pic>
            <p:nvPicPr>
              <p:cNvPr id="12" name="Gráfico 11" descr="Wi-Fi">
                <a:extLst>
                  <a:ext uri="{FF2B5EF4-FFF2-40B4-BE49-F238E27FC236}">
                    <a16:creationId xmlns:a16="http://schemas.microsoft.com/office/drawing/2014/main" id="{40D87DF8-5D09-06A4-05A7-ACE2961ADA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419326" y="4790748"/>
                <a:ext cx="582406" cy="582406"/>
              </a:xfrm>
              <a:prstGeom prst="rect">
                <a:avLst/>
              </a:prstGeom>
            </p:spPr>
          </p:pic>
          <p:cxnSp>
            <p:nvCxnSpPr>
              <p:cNvPr id="13" name="Conector recto de flecha 12">
                <a:extLst>
                  <a:ext uri="{FF2B5EF4-FFF2-40B4-BE49-F238E27FC236}">
                    <a16:creationId xmlns:a16="http://schemas.microsoft.com/office/drawing/2014/main" id="{1CA366B1-D375-79DC-4B50-D4590E4C8492}"/>
                  </a:ext>
                </a:extLst>
              </p:cNvPr>
              <p:cNvCxnSpPr>
                <a:cxnSpLocks/>
              </p:cNvCxnSpPr>
              <p:nvPr/>
            </p:nvCxnSpPr>
            <p:spPr>
              <a:xfrm flipH="1">
                <a:off x="6253133" y="5081951"/>
                <a:ext cx="108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8903F8C6-8209-5215-6B57-C7864A8EC616}"/>
                  </a:ext>
                </a:extLst>
              </p:cNvPr>
              <p:cNvSpPr/>
              <p:nvPr/>
            </p:nvSpPr>
            <p:spPr>
              <a:xfrm>
                <a:off x="3868550" y="4671348"/>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Conector recto de flecha 14">
                <a:extLst>
                  <a:ext uri="{FF2B5EF4-FFF2-40B4-BE49-F238E27FC236}">
                    <a16:creationId xmlns:a16="http://schemas.microsoft.com/office/drawing/2014/main" id="{857F5352-C502-466E-A395-2045E7059584}"/>
                  </a:ext>
                </a:extLst>
              </p:cNvPr>
              <p:cNvCxnSpPr>
                <a:cxnSpLocks/>
              </p:cNvCxnSpPr>
              <p:nvPr/>
            </p:nvCxnSpPr>
            <p:spPr>
              <a:xfrm>
                <a:off x="3507275" y="4753204"/>
                <a:ext cx="288000" cy="701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788046E-F93A-D05D-33B4-52F64B6F4E5E}"/>
                  </a:ext>
                </a:extLst>
              </p:cNvPr>
              <p:cNvSpPr/>
              <p:nvPr/>
            </p:nvSpPr>
            <p:spPr>
              <a:xfrm>
                <a:off x="3597275" y="53712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3EDBF3E8-BA80-A4CB-BC61-C48D3EABC7B7}"/>
                  </a:ext>
                </a:extLst>
              </p:cNvPr>
              <p:cNvCxnSpPr>
                <a:cxnSpLocks/>
              </p:cNvCxnSpPr>
              <p:nvPr/>
            </p:nvCxnSpPr>
            <p:spPr>
              <a:xfrm flipH="1">
                <a:off x="3849275" y="5461279"/>
                <a:ext cx="288000" cy="5491"/>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81735FE-B3A6-DC11-30B8-82BC4ABDC23E}"/>
                  </a:ext>
                </a:extLst>
              </p:cNvPr>
              <p:cNvCxnSpPr>
                <a:cxnSpLocks/>
              </p:cNvCxnSpPr>
              <p:nvPr/>
            </p:nvCxnSpPr>
            <p:spPr>
              <a:xfrm>
                <a:off x="3687275" y="5707274"/>
                <a:ext cx="0" cy="28800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Globo: línea doblada con barra de énfasis 18">
                <a:extLst>
                  <a:ext uri="{FF2B5EF4-FFF2-40B4-BE49-F238E27FC236}">
                    <a16:creationId xmlns:a16="http://schemas.microsoft.com/office/drawing/2014/main" id="{06453E91-77C4-8F24-39AF-494C41582473}"/>
                  </a:ext>
                </a:extLst>
              </p:cNvPr>
              <p:cNvSpPr/>
              <p:nvPr/>
            </p:nvSpPr>
            <p:spPr>
              <a:xfrm>
                <a:off x="7072997" y="4445917"/>
                <a:ext cx="1737433" cy="344244"/>
              </a:xfrm>
              <a:prstGeom prst="accentCallout2">
                <a:avLst>
                  <a:gd name="adj1" fmla="val 48564"/>
                  <a:gd name="adj2" fmla="val -3605"/>
                  <a:gd name="adj3" fmla="val 54390"/>
                  <a:gd name="adj4" fmla="val -16526"/>
                  <a:gd name="adj5" fmla="val 142685"/>
                  <a:gd name="adj6" fmla="val -7223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Luz infrarroja</a:t>
                </a:r>
              </a:p>
            </p:txBody>
          </p:sp>
          <p:pic>
            <p:nvPicPr>
              <p:cNvPr id="20" name="Imagen 19">
                <a:extLst>
                  <a:ext uri="{FF2B5EF4-FFF2-40B4-BE49-F238E27FC236}">
                    <a16:creationId xmlns:a16="http://schemas.microsoft.com/office/drawing/2014/main" id="{479CE006-E1E5-6D4E-684C-CF98CEB53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84518" y="4577259"/>
                <a:ext cx="540000" cy="1009385"/>
              </a:xfrm>
              <a:prstGeom prst="rect">
                <a:avLst/>
              </a:prstGeom>
            </p:spPr>
          </p:pic>
          <p:cxnSp>
            <p:nvCxnSpPr>
              <p:cNvPr id="21" name="Conector recto 20">
                <a:extLst>
                  <a:ext uri="{FF2B5EF4-FFF2-40B4-BE49-F238E27FC236}">
                    <a16:creationId xmlns:a16="http://schemas.microsoft.com/office/drawing/2014/main" id="{8EEBA768-393D-C9CB-5DF5-67853493B009}"/>
                  </a:ext>
                </a:extLst>
              </p:cNvPr>
              <p:cNvCxnSpPr>
                <a:cxnSpLocks/>
              </p:cNvCxnSpPr>
              <p:nvPr/>
            </p:nvCxnSpPr>
            <p:spPr>
              <a:xfrm flipV="1">
                <a:off x="3507275" y="5291545"/>
                <a:ext cx="540000" cy="0"/>
              </a:xfrm>
              <a:prstGeom prst="line">
                <a:avLst/>
              </a:prstGeom>
              <a:ln w="63500">
                <a:solidFill>
                  <a:srgbClr val="0070C0"/>
                </a:solidFill>
              </a:ln>
            </p:spPr>
            <p:style>
              <a:lnRef idx="2">
                <a:schemeClr val="dk1"/>
              </a:lnRef>
              <a:fillRef idx="0">
                <a:schemeClr val="dk1"/>
              </a:fillRef>
              <a:effectRef idx="1">
                <a:schemeClr val="dk1"/>
              </a:effectRef>
              <a:fontRef idx="minor">
                <a:schemeClr val="tx1"/>
              </a:fontRef>
            </p:style>
          </p:cxnSp>
          <p:cxnSp>
            <p:nvCxnSpPr>
              <p:cNvPr id="22" name="Conector recto 21">
                <a:extLst>
                  <a:ext uri="{FF2B5EF4-FFF2-40B4-BE49-F238E27FC236}">
                    <a16:creationId xmlns:a16="http://schemas.microsoft.com/office/drawing/2014/main" id="{1964FB80-D5CB-5C6E-B68A-7FBCA8F63198}"/>
                  </a:ext>
                </a:extLst>
              </p:cNvPr>
              <p:cNvCxnSpPr>
                <a:cxnSpLocks/>
              </p:cNvCxnSpPr>
              <p:nvPr/>
            </p:nvCxnSpPr>
            <p:spPr>
              <a:xfrm flipV="1">
                <a:off x="3510158" y="4919571"/>
                <a:ext cx="540000" cy="0"/>
              </a:xfrm>
              <a:prstGeom prst="line">
                <a:avLst/>
              </a:prstGeom>
              <a:ln w="63500">
                <a:solidFill>
                  <a:srgbClr val="C00000"/>
                </a:solidFill>
              </a:ln>
            </p:spPr>
            <p:style>
              <a:lnRef idx="2">
                <a:schemeClr val="dk1"/>
              </a:lnRef>
              <a:fillRef idx="0">
                <a:schemeClr val="dk1"/>
              </a:fillRef>
              <a:effectRef idx="1">
                <a:schemeClr val="dk1"/>
              </a:effectRef>
              <a:fontRef idx="minor">
                <a:schemeClr val="tx1"/>
              </a:fontRef>
            </p:style>
          </p:cxnSp>
          <p:pic>
            <p:nvPicPr>
              <p:cNvPr id="23" name="Imagen 22">
                <a:extLst>
                  <a:ext uri="{FF2B5EF4-FFF2-40B4-BE49-F238E27FC236}">
                    <a16:creationId xmlns:a16="http://schemas.microsoft.com/office/drawing/2014/main" id="{2C5E7B79-A84B-3E00-CB89-F48C4C5E6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676" y="5172211"/>
                <a:ext cx="1082419" cy="238667"/>
              </a:xfrm>
              <a:prstGeom prst="rect">
                <a:avLst/>
              </a:prstGeom>
            </p:spPr>
          </p:pic>
          <p:cxnSp>
            <p:nvCxnSpPr>
              <p:cNvPr id="24" name="Conector recto 23">
                <a:extLst>
                  <a:ext uri="{FF2B5EF4-FFF2-40B4-BE49-F238E27FC236}">
                    <a16:creationId xmlns:a16="http://schemas.microsoft.com/office/drawing/2014/main" id="{8E77D53D-E073-CE08-8204-7E569F3148CD}"/>
                  </a:ext>
                </a:extLst>
              </p:cNvPr>
              <p:cNvCxnSpPr>
                <a:cxnSpLocks/>
              </p:cNvCxnSpPr>
              <p:nvPr/>
            </p:nvCxnSpPr>
            <p:spPr>
              <a:xfrm flipV="1">
                <a:off x="3507275" y="5290621"/>
                <a:ext cx="0" cy="720000"/>
              </a:xfrm>
              <a:prstGeom prst="line">
                <a:avLst/>
              </a:prstGeom>
              <a:ln w="63500">
                <a:solidFill>
                  <a:srgbClr val="FFC000"/>
                </a:solidFill>
              </a:ln>
            </p:spPr>
            <p:style>
              <a:lnRef idx="2">
                <a:schemeClr val="dk1"/>
              </a:lnRef>
              <a:fillRef idx="0">
                <a:schemeClr val="dk1"/>
              </a:fillRef>
              <a:effectRef idx="1">
                <a:schemeClr val="dk1"/>
              </a:effectRef>
              <a:fontRef idx="minor">
                <a:schemeClr val="tx1"/>
              </a:fontRef>
            </p:style>
          </p:cxnSp>
          <p:sp>
            <p:nvSpPr>
              <p:cNvPr id="25" name="Globo: línea doblada con barra de énfasis 24">
                <a:extLst>
                  <a:ext uri="{FF2B5EF4-FFF2-40B4-BE49-F238E27FC236}">
                    <a16:creationId xmlns:a16="http://schemas.microsoft.com/office/drawing/2014/main" id="{E86E5295-3981-D313-4874-6CE06B9C25B3}"/>
                  </a:ext>
                </a:extLst>
              </p:cNvPr>
              <p:cNvSpPr/>
              <p:nvPr/>
            </p:nvSpPr>
            <p:spPr>
              <a:xfrm>
                <a:off x="1312435" y="5746503"/>
                <a:ext cx="1560972" cy="344244"/>
              </a:xfrm>
              <a:prstGeom prst="accentCallout2">
                <a:avLst>
                  <a:gd name="adj1" fmla="val 51689"/>
                  <a:gd name="adj2" fmla="val 105369"/>
                  <a:gd name="adj3" fmla="val 51265"/>
                  <a:gd name="adj4" fmla="val 114916"/>
                  <a:gd name="adj5" fmla="val 5184"/>
                  <a:gd name="adj6" fmla="val 13477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grpSp>
      </p:grpSp>
    </p:spTree>
    <p:extLst>
      <p:ext uri="{BB962C8B-B14F-4D97-AF65-F5344CB8AC3E}">
        <p14:creationId xmlns:p14="http://schemas.microsoft.com/office/powerpoint/2010/main" val="163553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8C89A-2CC5-F6F7-2F6C-23A5CBE3E102}"/>
              </a:ext>
            </a:extLst>
          </p:cNvPr>
          <p:cNvSpPr>
            <a:spLocks noGrp="1"/>
          </p:cNvSpPr>
          <p:nvPr>
            <p:ph type="title"/>
          </p:nvPr>
        </p:nvSpPr>
        <p:spPr/>
        <p:txBody>
          <a:bodyPr/>
          <a:lstStyle/>
          <a:p>
            <a:r>
              <a:rPr lang="es-MX" dirty="0"/>
              <a:t>Sensor de presencia</a:t>
            </a:r>
          </a:p>
        </p:txBody>
      </p:sp>
      <p:sp>
        <p:nvSpPr>
          <p:cNvPr id="3" name="Marcador de contenido 2">
            <a:extLst>
              <a:ext uri="{FF2B5EF4-FFF2-40B4-BE49-F238E27FC236}">
                <a16:creationId xmlns:a16="http://schemas.microsoft.com/office/drawing/2014/main" id="{DAAE011F-1F60-40BA-8532-64312ED3E9C4}"/>
              </a:ext>
            </a:extLst>
          </p:cNvPr>
          <p:cNvSpPr>
            <a:spLocks noGrp="1"/>
          </p:cNvSpPr>
          <p:nvPr>
            <p:ph idx="1"/>
          </p:nvPr>
        </p:nvSpPr>
        <p:spPr/>
        <p:txBody>
          <a:bodyPr/>
          <a:lstStyle/>
          <a:p>
            <a:r>
              <a:rPr lang="es-MX" dirty="0"/>
              <a:t>Es un componente que contiene un emisor y un receptor infrarrojo. El emisor emite una luz infrarroja y el receptor detecta su reflejo al momento de acercar algún objeto. La patita marcada con </a:t>
            </a:r>
            <a:r>
              <a:rPr lang="es-MX" dirty="0" err="1"/>
              <a:t>GND</a:t>
            </a:r>
            <a:r>
              <a:rPr lang="es-MX" dirty="0"/>
              <a:t> es el negativo (-), el </a:t>
            </a:r>
            <a:r>
              <a:rPr lang="es-MX" dirty="0" err="1"/>
              <a:t>Vcc</a:t>
            </a:r>
            <a:r>
              <a:rPr lang="es-MX" dirty="0"/>
              <a:t> es el positivo (+), el D0 es la señal digital y el A0 es la señal analógica (valor de la distancia).</a:t>
            </a:r>
          </a:p>
        </p:txBody>
      </p:sp>
      <p:grpSp>
        <p:nvGrpSpPr>
          <p:cNvPr id="25" name="Grupo 24">
            <a:extLst>
              <a:ext uri="{FF2B5EF4-FFF2-40B4-BE49-F238E27FC236}">
                <a16:creationId xmlns:a16="http://schemas.microsoft.com/office/drawing/2014/main" id="{85441261-39A4-8959-2D0A-7D05A376BBFF}"/>
              </a:ext>
            </a:extLst>
          </p:cNvPr>
          <p:cNvGrpSpPr/>
          <p:nvPr/>
        </p:nvGrpSpPr>
        <p:grpSpPr>
          <a:xfrm>
            <a:off x="3644884" y="2857025"/>
            <a:ext cx="4902231" cy="3460974"/>
            <a:chOff x="3644884" y="2857025"/>
            <a:chExt cx="4902231" cy="3460974"/>
          </a:xfrm>
        </p:grpSpPr>
        <p:grpSp>
          <p:nvGrpSpPr>
            <p:cNvPr id="4" name="Grupo 3">
              <a:extLst>
                <a:ext uri="{FF2B5EF4-FFF2-40B4-BE49-F238E27FC236}">
                  <a16:creationId xmlns:a16="http://schemas.microsoft.com/office/drawing/2014/main" id="{21A1EA10-A517-5429-902F-3B25AA35AA81}"/>
                </a:ext>
              </a:extLst>
            </p:cNvPr>
            <p:cNvGrpSpPr/>
            <p:nvPr/>
          </p:nvGrpSpPr>
          <p:grpSpPr>
            <a:xfrm>
              <a:off x="4144189" y="2857025"/>
              <a:ext cx="3903621" cy="1586833"/>
              <a:chOff x="2693244" y="2184161"/>
              <a:chExt cx="5000009" cy="2032518"/>
            </a:xfrm>
          </p:grpSpPr>
          <p:grpSp>
            <p:nvGrpSpPr>
              <p:cNvPr id="5" name="Grupo 4">
                <a:extLst>
                  <a:ext uri="{FF2B5EF4-FFF2-40B4-BE49-F238E27FC236}">
                    <a16:creationId xmlns:a16="http://schemas.microsoft.com/office/drawing/2014/main" id="{20667BBC-5CE4-DC17-9172-D7B807A65F9A}"/>
                  </a:ext>
                </a:extLst>
              </p:cNvPr>
              <p:cNvGrpSpPr/>
              <p:nvPr/>
            </p:nvGrpSpPr>
            <p:grpSpPr>
              <a:xfrm rot="5400000">
                <a:off x="3787948" y="2326088"/>
                <a:ext cx="1440000" cy="1228146"/>
                <a:chOff x="2069385" y="2134084"/>
                <a:chExt cx="1440000" cy="1228146"/>
              </a:xfrm>
            </p:grpSpPr>
            <p:sp>
              <p:nvSpPr>
                <p:cNvPr id="14" name="Rectángulo 13">
                  <a:extLst>
                    <a:ext uri="{FF2B5EF4-FFF2-40B4-BE49-F238E27FC236}">
                      <a16:creationId xmlns:a16="http://schemas.microsoft.com/office/drawing/2014/main" id="{9292F191-ABB8-18E8-9171-0B39C570B00A}"/>
                    </a:ext>
                  </a:extLst>
                </p:cNvPr>
                <p:cNvSpPr/>
                <p:nvPr/>
              </p:nvSpPr>
              <p:spPr>
                <a:xfrm>
                  <a:off x="2069385" y="2786230"/>
                  <a:ext cx="1440000" cy="576000"/>
                </a:xfrm>
                <a:prstGeom prst="rect">
                  <a:avLst/>
                </a:prstGeom>
                <a:solidFill>
                  <a:schemeClr val="tx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cortadas 14">
                  <a:extLst>
                    <a:ext uri="{FF2B5EF4-FFF2-40B4-BE49-F238E27FC236}">
                      <a16:creationId xmlns:a16="http://schemas.microsoft.com/office/drawing/2014/main" id="{89FB3F92-0543-3E14-CBB9-5366A5688CC3}"/>
                    </a:ext>
                  </a:extLst>
                </p:cNvPr>
                <p:cNvSpPr/>
                <p:nvPr/>
              </p:nvSpPr>
              <p:spPr>
                <a:xfrm>
                  <a:off x="2069385" y="2498230"/>
                  <a:ext cx="1440000" cy="288000"/>
                </a:xfrm>
                <a:prstGeom prst="snip2SameRect">
                  <a:avLst>
                    <a:gd name="adj1" fmla="val 50000"/>
                    <a:gd name="adj2" fmla="val 0"/>
                  </a:avLst>
                </a:prstGeom>
                <a:solidFill>
                  <a:schemeClr val="tx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ACB9B933-6DA8-11EB-D38A-BDC90DF2181B}"/>
                    </a:ext>
                  </a:extLst>
                </p:cNvPr>
                <p:cNvSpPr/>
                <p:nvPr/>
              </p:nvSpPr>
              <p:spPr>
                <a:xfrm>
                  <a:off x="2753385" y="2134084"/>
                  <a:ext cx="72000" cy="360000"/>
                </a:xfrm>
                <a:prstGeom prst="rect">
                  <a:avLst/>
                </a:prstGeom>
                <a:solidFill>
                  <a:schemeClr val="tx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Diagrama de flujo: retraso 16">
                  <a:extLst>
                    <a:ext uri="{FF2B5EF4-FFF2-40B4-BE49-F238E27FC236}">
                      <a16:creationId xmlns:a16="http://schemas.microsoft.com/office/drawing/2014/main" id="{41136942-8953-F736-B4C1-68769221E7DF}"/>
                    </a:ext>
                  </a:extLst>
                </p:cNvPr>
                <p:cNvSpPr/>
                <p:nvPr/>
              </p:nvSpPr>
              <p:spPr>
                <a:xfrm rot="16200000">
                  <a:off x="2961335" y="2173169"/>
                  <a:ext cx="252000" cy="360000"/>
                </a:xfrm>
                <a:prstGeom prst="flowChartDela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Diagrama de flujo: retraso 17">
                  <a:extLst>
                    <a:ext uri="{FF2B5EF4-FFF2-40B4-BE49-F238E27FC236}">
                      <a16:creationId xmlns:a16="http://schemas.microsoft.com/office/drawing/2014/main" id="{73C2ABBB-854C-17CC-0E71-775CB30A444F}"/>
                    </a:ext>
                  </a:extLst>
                </p:cNvPr>
                <p:cNvSpPr/>
                <p:nvPr/>
              </p:nvSpPr>
              <p:spPr>
                <a:xfrm rot="16200000">
                  <a:off x="2364180" y="2174332"/>
                  <a:ext cx="252000" cy="360000"/>
                </a:xfrm>
                <a:prstGeom prst="flowChartDela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6" name="Gráfico 5" descr="Wi-Fi">
                <a:extLst>
                  <a:ext uri="{FF2B5EF4-FFF2-40B4-BE49-F238E27FC236}">
                    <a16:creationId xmlns:a16="http://schemas.microsoft.com/office/drawing/2014/main" id="{F9872718-0F68-B127-80B3-F68AB707933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5139786" y="2970080"/>
                <a:ext cx="582406" cy="582406"/>
              </a:xfrm>
              <a:prstGeom prst="rect">
                <a:avLst/>
              </a:prstGeom>
            </p:spPr>
          </p:pic>
          <p:cxnSp>
            <p:nvCxnSpPr>
              <p:cNvPr id="7" name="Conector recto de flecha 6">
                <a:extLst>
                  <a:ext uri="{FF2B5EF4-FFF2-40B4-BE49-F238E27FC236}">
                    <a16:creationId xmlns:a16="http://schemas.microsoft.com/office/drawing/2014/main" id="{BB2A3AFB-FD49-56E5-DB16-F4890456C6FB}"/>
                  </a:ext>
                </a:extLst>
              </p:cNvPr>
              <p:cNvCxnSpPr>
                <a:cxnSpLocks/>
              </p:cNvCxnSpPr>
              <p:nvPr/>
            </p:nvCxnSpPr>
            <p:spPr>
              <a:xfrm>
                <a:off x="5733384" y="3265641"/>
                <a:ext cx="108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8" name="Gráfico 7" descr="Wi-Fi">
                <a:extLst>
                  <a:ext uri="{FF2B5EF4-FFF2-40B4-BE49-F238E27FC236}">
                    <a16:creationId xmlns:a16="http://schemas.microsoft.com/office/drawing/2014/main" id="{791AC1E0-1A19-D071-8D60-A5BEF80C739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a:off x="5137259" y="2334777"/>
                <a:ext cx="582406" cy="582406"/>
              </a:xfrm>
              <a:prstGeom prst="rect">
                <a:avLst/>
              </a:prstGeom>
            </p:spPr>
          </p:pic>
          <p:cxnSp>
            <p:nvCxnSpPr>
              <p:cNvPr id="9" name="Conector recto de flecha 8">
                <a:extLst>
                  <a:ext uri="{FF2B5EF4-FFF2-40B4-BE49-F238E27FC236}">
                    <a16:creationId xmlns:a16="http://schemas.microsoft.com/office/drawing/2014/main" id="{FBCEC15B-486B-283F-B692-3BF27F214080}"/>
                  </a:ext>
                </a:extLst>
              </p:cNvPr>
              <p:cNvCxnSpPr>
                <a:cxnSpLocks/>
              </p:cNvCxnSpPr>
              <p:nvPr/>
            </p:nvCxnSpPr>
            <p:spPr>
              <a:xfrm flipH="1">
                <a:off x="5679451" y="2621563"/>
                <a:ext cx="108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 name="Grupo 9">
                <a:extLst>
                  <a:ext uri="{FF2B5EF4-FFF2-40B4-BE49-F238E27FC236}">
                    <a16:creationId xmlns:a16="http://schemas.microsoft.com/office/drawing/2014/main" id="{B68FD78A-F01C-1030-1E05-101575A6591D}"/>
                  </a:ext>
                </a:extLst>
              </p:cNvPr>
              <p:cNvGrpSpPr/>
              <p:nvPr/>
            </p:nvGrpSpPr>
            <p:grpSpPr>
              <a:xfrm>
                <a:off x="7104946" y="2184161"/>
                <a:ext cx="588307" cy="1439999"/>
                <a:chOff x="8990218" y="2818503"/>
                <a:chExt cx="900000" cy="2879999"/>
              </a:xfrm>
            </p:grpSpPr>
            <p:sp>
              <p:nvSpPr>
                <p:cNvPr id="12" name="Rectángulo: esquinas redondeadas 11">
                  <a:extLst>
                    <a:ext uri="{FF2B5EF4-FFF2-40B4-BE49-F238E27FC236}">
                      <a16:creationId xmlns:a16="http://schemas.microsoft.com/office/drawing/2014/main" id="{88E910AF-BB70-22BD-975D-CE048133E58B}"/>
                    </a:ext>
                  </a:extLst>
                </p:cNvPr>
                <p:cNvSpPr/>
                <p:nvPr/>
              </p:nvSpPr>
              <p:spPr>
                <a:xfrm>
                  <a:off x="8990218" y="2818503"/>
                  <a:ext cx="900000" cy="2879999"/>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p:txBody>
            </p:sp>
            <p:sp>
              <p:nvSpPr>
                <p:cNvPr id="13" name="CuadroTexto 12">
                  <a:extLst>
                    <a:ext uri="{FF2B5EF4-FFF2-40B4-BE49-F238E27FC236}">
                      <a16:creationId xmlns:a16="http://schemas.microsoft.com/office/drawing/2014/main" id="{B1B34BEC-2B4B-06A3-C24D-A9366E2D37E7}"/>
                    </a:ext>
                  </a:extLst>
                </p:cNvPr>
                <p:cNvSpPr txBox="1"/>
                <p:nvPr/>
              </p:nvSpPr>
              <p:spPr>
                <a:xfrm rot="16200000">
                  <a:off x="8353649" y="3926807"/>
                  <a:ext cx="2173138" cy="663391"/>
                </a:xfrm>
                <a:prstGeom prst="rect">
                  <a:avLst/>
                </a:prstGeom>
                <a:noFill/>
              </p:spPr>
              <p:txBody>
                <a:bodyPr wrap="none" rtlCol="0">
                  <a:spAutoFit/>
                </a:bodyPr>
                <a:lstStyle/>
                <a:p>
                  <a:pPr algn="ctr"/>
                  <a:r>
                    <a:rPr lang="es-MX" sz="1600" dirty="0">
                      <a:latin typeface="Arial Rounded MT Bold" panose="020F0704030504030204" pitchFamily="34" charset="0"/>
                    </a:rPr>
                    <a:t>Objeto</a:t>
                  </a:r>
                </a:p>
              </p:txBody>
            </p:sp>
          </p:grpSp>
          <p:sp>
            <p:nvSpPr>
              <p:cNvPr id="11" name="Globo: línea doblada con barra de énfasis 10">
                <a:extLst>
                  <a:ext uri="{FF2B5EF4-FFF2-40B4-BE49-F238E27FC236}">
                    <a16:creationId xmlns:a16="http://schemas.microsoft.com/office/drawing/2014/main" id="{55C6ACC8-9696-86F2-9DBA-84C305DD800C}"/>
                  </a:ext>
                </a:extLst>
              </p:cNvPr>
              <p:cNvSpPr/>
              <p:nvPr/>
            </p:nvSpPr>
            <p:spPr>
              <a:xfrm>
                <a:off x="2693244" y="3872435"/>
                <a:ext cx="1737433" cy="344244"/>
              </a:xfrm>
              <a:prstGeom prst="accentCallout2">
                <a:avLst>
                  <a:gd name="adj1" fmla="val 51689"/>
                  <a:gd name="adj2" fmla="val 105369"/>
                  <a:gd name="adj3" fmla="val 51265"/>
                  <a:gd name="adj4" fmla="val 131456"/>
                  <a:gd name="adj5" fmla="val -88566"/>
                  <a:gd name="adj6" fmla="val 1531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400" dirty="0"/>
                  <a:t>Luz infrarroja</a:t>
                </a:r>
              </a:p>
            </p:txBody>
          </p:sp>
        </p:grpSp>
        <p:grpSp>
          <p:nvGrpSpPr>
            <p:cNvPr id="19" name="Grupo 18">
              <a:extLst>
                <a:ext uri="{FF2B5EF4-FFF2-40B4-BE49-F238E27FC236}">
                  <a16:creationId xmlns:a16="http://schemas.microsoft.com/office/drawing/2014/main" id="{6C0F1055-84BC-7623-8B46-E787B6E17CA0}"/>
                </a:ext>
              </a:extLst>
            </p:cNvPr>
            <p:cNvGrpSpPr/>
            <p:nvPr/>
          </p:nvGrpSpPr>
          <p:grpSpPr>
            <a:xfrm>
              <a:off x="3644884" y="4755671"/>
              <a:ext cx="4902231" cy="1562328"/>
              <a:chOff x="688092" y="4541644"/>
              <a:chExt cx="7005161" cy="2232526"/>
            </a:xfrm>
          </p:grpSpPr>
          <p:sp>
            <p:nvSpPr>
              <p:cNvPr id="20" name="Globo: línea doblada con barra de énfasis 19">
                <a:extLst>
                  <a:ext uri="{FF2B5EF4-FFF2-40B4-BE49-F238E27FC236}">
                    <a16:creationId xmlns:a16="http://schemas.microsoft.com/office/drawing/2014/main" id="{7EF88F4E-F0A7-7B07-D230-A68D2B510278}"/>
                  </a:ext>
                </a:extLst>
              </p:cNvPr>
              <p:cNvSpPr/>
              <p:nvPr/>
            </p:nvSpPr>
            <p:spPr>
              <a:xfrm>
                <a:off x="808383" y="4541644"/>
                <a:ext cx="1536470" cy="367121"/>
              </a:xfrm>
              <a:prstGeom prst="accentCallout2">
                <a:avLst>
                  <a:gd name="adj1" fmla="val 51689"/>
                  <a:gd name="adj2" fmla="val 105369"/>
                  <a:gd name="adj3" fmla="val 51265"/>
                  <a:gd name="adj4" fmla="val 131456"/>
                  <a:gd name="adj5" fmla="val 130365"/>
                  <a:gd name="adj6" fmla="val 17135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200" dirty="0"/>
                  <a:t>Positivo (+)</a:t>
                </a:r>
              </a:p>
            </p:txBody>
          </p:sp>
          <p:pic>
            <p:nvPicPr>
              <p:cNvPr id="21" name="Imagen 20" descr="Imagen que contiene rojo, reloj, señal&#10;&#10;Descripción generada automáticamente">
                <a:extLst>
                  <a:ext uri="{FF2B5EF4-FFF2-40B4-BE49-F238E27FC236}">
                    <a16:creationId xmlns:a16="http://schemas.microsoft.com/office/drawing/2014/main" id="{808D645B-4D29-94F3-C374-D92BE4D826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29347" y="4701300"/>
                <a:ext cx="4363906" cy="1812130"/>
              </a:xfrm>
              <a:prstGeom prst="rect">
                <a:avLst/>
              </a:prstGeom>
            </p:spPr>
          </p:pic>
          <p:sp>
            <p:nvSpPr>
              <p:cNvPr id="22" name="Globo: línea doblada con barra de énfasis 21">
                <a:extLst>
                  <a:ext uri="{FF2B5EF4-FFF2-40B4-BE49-F238E27FC236}">
                    <a16:creationId xmlns:a16="http://schemas.microsoft.com/office/drawing/2014/main" id="{9AF21987-DE96-AE1C-542F-7C9779F1050F}"/>
                  </a:ext>
                </a:extLst>
              </p:cNvPr>
              <p:cNvSpPr/>
              <p:nvPr/>
            </p:nvSpPr>
            <p:spPr>
              <a:xfrm>
                <a:off x="808383" y="5170094"/>
                <a:ext cx="1536470" cy="344244"/>
              </a:xfrm>
              <a:prstGeom prst="accentCallout2">
                <a:avLst>
                  <a:gd name="adj1" fmla="val 51689"/>
                  <a:gd name="adj2" fmla="val 105369"/>
                  <a:gd name="adj3" fmla="val 51265"/>
                  <a:gd name="adj4" fmla="val 131456"/>
                  <a:gd name="adj5" fmla="val 80320"/>
                  <a:gd name="adj6" fmla="val 17441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100" dirty="0"/>
                  <a:t>Negativo (-)</a:t>
                </a:r>
              </a:p>
            </p:txBody>
          </p:sp>
          <p:sp>
            <p:nvSpPr>
              <p:cNvPr id="23" name="Globo: línea doblada con barra de énfasis 22">
                <a:extLst>
                  <a:ext uri="{FF2B5EF4-FFF2-40B4-BE49-F238E27FC236}">
                    <a16:creationId xmlns:a16="http://schemas.microsoft.com/office/drawing/2014/main" id="{FE3783CC-7C20-18DA-C814-92DE4085FF26}"/>
                  </a:ext>
                </a:extLst>
              </p:cNvPr>
              <p:cNvSpPr/>
              <p:nvPr/>
            </p:nvSpPr>
            <p:spPr>
              <a:xfrm>
                <a:off x="808383" y="5800010"/>
                <a:ext cx="1536470" cy="344244"/>
              </a:xfrm>
              <a:prstGeom prst="accentCallout2">
                <a:avLst>
                  <a:gd name="adj1" fmla="val 51689"/>
                  <a:gd name="adj2" fmla="val 105369"/>
                  <a:gd name="adj3" fmla="val 51265"/>
                  <a:gd name="adj4" fmla="val 131456"/>
                  <a:gd name="adj5" fmla="val 14876"/>
                  <a:gd name="adj6" fmla="val 1640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200" dirty="0"/>
                  <a:t>Señal digital</a:t>
                </a:r>
              </a:p>
            </p:txBody>
          </p:sp>
          <p:sp>
            <p:nvSpPr>
              <p:cNvPr id="24" name="Globo: línea doblada con barra de énfasis 23">
                <a:extLst>
                  <a:ext uri="{FF2B5EF4-FFF2-40B4-BE49-F238E27FC236}">
                    <a16:creationId xmlns:a16="http://schemas.microsoft.com/office/drawing/2014/main" id="{FD56D292-BC13-36C1-C125-7BF089C8BF7A}"/>
                  </a:ext>
                </a:extLst>
              </p:cNvPr>
              <p:cNvSpPr/>
              <p:nvPr/>
            </p:nvSpPr>
            <p:spPr>
              <a:xfrm>
                <a:off x="688092" y="6429926"/>
                <a:ext cx="1656761" cy="344244"/>
              </a:xfrm>
              <a:prstGeom prst="accentCallout2">
                <a:avLst>
                  <a:gd name="adj1" fmla="val 51689"/>
                  <a:gd name="adj2" fmla="val 105369"/>
                  <a:gd name="adj3" fmla="val 51265"/>
                  <a:gd name="adj4" fmla="val 131456"/>
                  <a:gd name="adj5" fmla="val -35169"/>
                  <a:gd name="adj6" fmla="val 15766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100" dirty="0"/>
                  <a:t>Señal analógica</a:t>
                </a:r>
              </a:p>
            </p:txBody>
          </p:sp>
        </p:grpSp>
      </p:grpSp>
    </p:spTree>
    <p:extLst>
      <p:ext uri="{BB962C8B-B14F-4D97-AF65-F5344CB8AC3E}">
        <p14:creationId xmlns:p14="http://schemas.microsoft.com/office/powerpoint/2010/main" val="261475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E6089-40E2-35FF-F38F-18831A075E3A}"/>
              </a:ext>
            </a:extLst>
          </p:cNvPr>
          <p:cNvSpPr>
            <a:spLocks noGrp="1"/>
          </p:cNvSpPr>
          <p:nvPr>
            <p:ph type="title"/>
          </p:nvPr>
        </p:nvSpPr>
        <p:spPr/>
        <p:txBody>
          <a:bodyPr/>
          <a:lstStyle/>
          <a:p>
            <a:r>
              <a:rPr lang="es-MX" dirty="0"/>
              <a:t>Joystick </a:t>
            </a:r>
          </a:p>
        </p:txBody>
      </p:sp>
      <p:sp>
        <p:nvSpPr>
          <p:cNvPr id="3" name="Marcador de contenido 2">
            <a:extLst>
              <a:ext uri="{FF2B5EF4-FFF2-40B4-BE49-F238E27FC236}">
                <a16:creationId xmlns:a16="http://schemas.microsoft.com/office/drawing/2014/main" id="{68A451FC-1A90-E6E3-1A7F-96A8BD93EC51}"/>
              </a:ext>
            </a:extLst>
          </p:cNvPr>
          <p:cNvSpPr>
            <a:spLocks noGrp="1"/>
          </p:cNvSpPr>
          <p:nvPr>
            <p:ph idx="1"/>
          </p:nvPr>
        </p:nvSpPr>
        <p:spPr/>
        <p:txBody>
          <a:bodyPr/>
          <a:lstStyle/>
          <a:p>
            <a:r>
              <a:rPr lang="es-MX" dirty="0"/>
              <a:t>Es un componente que contiene en su interior dos potenciómetros, los cuales varían la resistencia al momento de mover la palanca en cualquiera de los dos ejes. La patita marcada con </a:t>
            </a:r>
            <a:r>
              <a:rPr lang="es-MX" dirty="0" err="1"/>
              <a:t>GND</a:t>
            </a:r>
            <a:r>
              <a:rPr lang="es-MX" dirty="0"/>
              <a:t> es el negativo (-) o tierra (</a:t>
            </a:r>
            <a:r>
              <a:rPr lang="es-MX" dirty="0" err="1"/>
              <a:t>GND</a:t>
            </a:r>
            <a:r>
              <a:rPr lang="es-MX" dirty="0"/>
              <a:t>), el 5V es el positivo (+), el </a:t>
            </a:r>
            <a:r>
              <a:rPr lang="es-MX" dirty="0" err="1"/>
              <a:t>VRx</a:t>
            </a:r>
            <a:r>
              <a:rPr lang="es-MX" dirty="0"/>
              <a:t> es la medición del eje x y el </a:t>
            </a:r>
            <a:r>
              <a:rPr lang="es-MX" dirty="0" err="1"/>
              <a:t>VRy</a:t>
            </a:r>
            <a:r>
              <a:rPr lang="es-MX" dirty="0"/>
              <a:t> es la </a:t>
            </a:r>
            <a:r>
              <a:rPr lang="es-MX" dirty="0" err="1"/>
              <a:t>medicion</a:t>
            </a:r>
            <a:r>
              <a:rPr lang="es-MX" dirty="0"/>
              <a:t> del eje y.</a:t>
            </a:r>
          </a:p>
        </p:txBody>
      </p:sp>
      <p:grpSp>
        <p:nvGrpSpPr>
          <p:cNvPr id="4" name="Grupo 3">
            <a:extLst>
              <a:ext uri="{FF2B5EF4-FFF2-40B4-BE49-F238E27FC236}">
                <a16:creationId xmlns:a16="http://schemas.microsoft.com/office/drawing/2014/main" id="{3EC2B7B6-DB83-C15E-ACF4-A5DB619FC2B4}"/>
              </a:ext>
            </a:extLst>
          </p:cNvPr>
          <p:cNvGrpSpPr/>
          <p:nvPr/>
        </p:nvGrpSpPr>
        <p:grpSpPr>
          <a:xfrm>
            <a:off x="219998" y="3205864"/>
            <a:ext cx="5082692" cy="2170138"/>
            <a:chOff x="-39265" y="2664417"/>
            <a:chExt cx="5902102" cy="2520000"/>
          </a:xfrm>
        </p:grpSpPr>
        <p:grpSp>
          <p:nvGrpSpPr>
            <p:cNvPr id="5" name="Grupo 4">
              <a:extLst>
                <a:ext uri="{FF2B5EF4-FFF2-40B4-BE49-F238E27FC236}">
                  <a16:creationId xmlns:a16="http://schemas.microsoft.com/office/drawing/2014/main" id="{8308418D-7EF4-CD34-4399-95203E4FE26C}"/>
                </a:ext>
              </a:extLst>
            </p:cNvPr>
            <p:cNvGrpSpPr/>
            <p:nvPr/>
          </p:nvGrpSpPr>
          <p:grpSpPr>
            <a:xfrm>
              <a:off x="-39265" y="2664417"/>
              <a:ext cx="5902102" cy="2520000"/>
              <a:chOff x="-39265" y="2664417"/>
              <a:chExt cx="5902102" cy="2520000"/>
            </a:xfrm>
          </p:grpSpPr>
          <p:grpSp>
            <p:nvGrpSpPr>
              <p:cNvPr id="10" name="Grupo 9">
                <a:extLst>
                  <a:ext uri="{FF2B5EF4-FFF2-40B4-BE49-F238E27FC236}">
                    <a16:creationId xmlns:a16="http://schemas.microsoft.com/office/drawing/2014/main" id="{F9DC89CE-9E65-719E-EAC2-8AA507434DD7}"/>
                  </a:ext>
                </a:extLst>
              </p:cNvPr>
              <p:cNvGrpSpPr/>
              <p:nvPr/>
            </p:nvGrpSpPr>
            <p:grpSpPr>
              <a:xfrm rot="5400000">
                <a:off x="2550253" y="1871833"/>
                <a:ext cx="2520000" cy="4105168"/>
                <a:chOff x="2439538" y="1518114"/>
                <a:chExt cx="2520000" cy="4105168"/>
              </a:xfrm>
            </p:grpSpPr>
            <p:grpSp>
              <p:nvGrpSpPr>
                <p:cNvPr id="16" name="Grupo 15">
                  <a:extLst>
                    <a:ext uri="{FF2B5EF4-FFF2-40B4-BE49-F238E27FC236}">
                      <a16:creationId xmlns:a16="http://schemas.microsoft.com/office/drawing/2014/main" id="{E4C48412-81FC-D367-DDDD-7472A836D838}"/>
                    </a:ext>
                  </a:extLst>
                </p:cNvPr>
                <p:cNvGrpSpPr/>
                <p:nvPr/>
              </p:nvGrpSpPr>
              <p:grpSpPr>
                <a:xfrm>
                  <a:off x="2439538" y="1518114"/>
                  <a:ext cx="2520000" cy="4105168"/>
                  <a:chOff x="2439538" y="1518114"/>
                  <a:chExt cx="2520000" cy="4105168"/>
                </a:xfrm>
              </p:grpSpPr>
              <p:sp>
                <p:nvSpPr>
                  <p:cNvPr id="21" name="Rectángulo 20">
                    <a:extLst>
                      <a:ext uri="{FF2B5EF4-FFF2-40B4-BE49-F238E27FC236}">
                        <a16:creationId xmlns:a16="http://schemas.microsoft.com/office/drawing/2014/main" id="{C5509BB9-4B2B-F12C-00DA-2E54066AF190}"/>
                      </a:ext>
                    </a:extLst>
                  </p:cNvPr>
                  <p:cNvSpPr/>
                  <p:nvPr/>
                </p:nvSpPr>
                <p:spPr>
                  <a:xfrm>
                    <a:off x="2439538" y="1518114"/>
                    <a:ext cx="2520000" cy="32400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B257FFD3-2752-2E21-EA4D-33C991CCDE5E}"/>
                      </a:ext>
                    </a:extLst>
                  </p:cNvPr>
                  <p:cNvSpPr/>
                  <p:nvPr/>
                </p:nvSpPr>
                <p:spPr>
                  <a:xfrm>
                    <a:off x="2568629" y="1634745"/>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7FD95DA9-DBB8-9E60-B833-1074957528C7}"/>
                      </a:ext>
                    </a:extLst>
                  </p:cNvPr>
                  <p:cNvSpPr/>
                  <p:nvPr/>
                </p:nvSpPr>
                <p:spPr>
                  <a:xfrm>
                    <a:off x="4399222" y="1634745"/>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a:extLst>
                      <a:ext uri="{FF2B5EF4-FFF2-40B4-BE49-F238E27FC236}">
                        <a16:creationId xmlns:a16="http://schemas.microsoft.com/office/drawing/2014/main" id="{453BC9F5-2EB5-91E3-066C-6D6BD82CBA05}"/>
                      </a:ext>
                    </a:extLst>
                  </p:cNvPr>
                  <p:cNvSpPr/>
                  <p:nvPr/>
                </p:nvSpPr>
                <p:spPr>
                  <a:xfrm>
                    <a:off x="2568629" y="4223514"/>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099FBA41-4805-8E83-F734-39039B5A854E}"/>
                      </a:ext>
                    </a:extLst>
                  </p:cNvPr>
                  <p:cNvSpPr/>
                  <p:nvPr/>
                </p:nvSpPr>
                <p:spPr>
                  <a:xfrm>
                    <a:off x="4399222" y="4223514"/>
                    <a:ext cx="432000" cy="43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6" name="Grupo 25">
                    <a:extLst>
                      <a:ext uri="{FF2B5EF4-FFF2-40B4-BE49-F238E27FC236}">
                        <a16:creationId xmlns:a16="http://schemas.microsoft.com/office/drawing/2014/main" id="{AA0BAC55-D4F3-8213-A7A5-085E8F6DCDE2}"/>
                      </a:ext>
                    </a:extLst>
                  </p:cNvPr>
                  <p:cNvGrpSpPr/>
                  <p:nvPr/>
                </p:nvGrpSpPr>
                <p:grpSpPr>
                  <a:xfrm>
                    <a:off x="4287174" y="2211162"/>
                    <a:ext cx="432000" cy="295640"/>
                    <a:chOff x="3967222" y="2308563"/>
                    <a:chExt cx="432000" cy="295640"/>
                  </a:xfrm>
                  <a:solidFill>
                    <a:schemeClr val="tx1"/>
                  </a:solidFill>
                </p:grpSpPr>
                <p:sp>
                  <p:nvSpPr>
                    <p:cNvPr id="49" name="Rectángulo 48">
                      <a:extLst>
                        <a:ext uri="{FF2B5EF4-FFF2-40B4-BE49-F238E27FC236}">
                          <a16:creationId xmlns:a16="http://schemas.microsoft.com/office/drawing/2014/main" id="{3B793A07-345A-C8FF-3C36-F8786A6DF58A}"/>
                        </a:ext>
                      </a:extLst>
                    </p:cNvPr>
                    <p:cNvSpPr/>
                    <p:nvPr/>
                  </p:nvSpPr>
                  <p:spPr>
                    <a:xfrm>
                      <a:off x="4255222" y="2311681"/>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49">
                      <a:extLst>
                        <a:ext uri="{FF2B5EF4-FFF2-40B4-BE49-F238E27FC236}">
                          <a16:creationId xmlns:a16="http://schemas.microsoft.com/office/drawing/2014/main" id="{47EF6577-4E6E-0CA9-6543-5E686118E9D9}"/>
                        </a:ext>
                      </a:extLst>
                    </p:cNvPr>
                    <p:cNvSpPr/>
                    <p:nvPr/>
                  </p:nvSpPr>
                  <p:spPr>
                    <a:xfrm>
                      <a:off x="4255222" y="2454830"/>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50">
                      <a:extLst>
                        <a:ext uri="{FF2B5EF4-FFF2-40B4-BE49-F238E27FC236}">
                          <a16:creationId xmlns:a16="http://schemas.microsoft.com/office/drawing/2014/main" id="{0601C384-EB47-0CE8-79E2-5106E5202ED0}"/>
                        </a:ext>
                      </a:extLst>
                    </p:cNvPr>
                    <p:cNvSpPr/>
                    <p:nvPr/>
                  </p:nvSpPr>
                  <p:spPr>
                    <a:xfrm>
                      <a:off x="4111222" y="230856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51">
                      <a:extLst>
                        <a:ext uri="{FF2B5EF4-FFF2-40B4-BE49-F238E27FC236}">
                          <a16:creationId xmlns:a16="http://schemas.microsoft.com/office/drawing/2014/main" id="{1153FBA3-2F19-A6DC-EB8A-A7C19EB4DB27}"/>
                        </a:ext>
                      </a:extLst>
                    </p:cNvPr>
                    <p:cNvSpPr/>
                    <p:nvPr/>
                  </p:nvSpPr>
                  <p:spPr>
                    <a:xfrm>
                      <a:off x="4111222" y="2451712"/>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Rectángulo 52">
                      <a:extLst>
                        <a:ext uri="{FF2B5EF4-FFF2-40B4-BE49-F238E27FC236}">
                          <a16:creationId xmlns:a16="http://schemas.microsoft.com/office/drawing/2014/main" id="{E48731F1-108F-7328-4EB4-E2CC81A04A18}"/>
                        </a:ext>
                      </a:extLst>
                    </p:cNvPr>
                    <p:cNvSpPr/>
                    <p:nvPr/>
                  </p:nvSpPr>
                  <p:spPr>
                    <a:xfrm>
                      <a:off x="3967222" y="2317054"/>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Rectángulo 53">
                      <a:extLst>
                        <a:ext uri="{FF2B5EF4-FFF2-40B4-BE49-F238E27FC236}">
                          <a16:creationId xmlns:a16="http://schemas.microsoft.com/office/drawing/2014/main" id="{3FDACF7A-FEEA-303D-34E3-E1591E2057F2}"/>
                        </a:ext>
                      </a:extLst>
                    </p:cNvPr>
                    <p:cNvSpPr/>
                    <p:nvPr/>
                  </p:nvSpPr>
                  <p:spPr>
                    <a:xfrm>
                      <a:off x="3967222" y="246020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7" name="Grupo 26">
                    <a:extLst>
                      <a:ext uri="{FF2B5EF4-FFF2-40B4-BE49-F238E27FC236}">
                        <a16:creationId xmlns:a16="http://schemas.microsoft.com/office/drawing/2014/main" id="{AD7E98A1-A150-7746-5DF1-340D10FC8CEF}"/>
                      </a:ext>
                    </a:extLst>
                  </p:cNvPr>
                  <p:cNvGrpSpPr/>
                  <p:nvPr/>
                </p:nvGrpSpPr>
                <p:grpSpPr>
                  <a:xfrm>
                    <a:off x="2518987" y="2713129"/>
                    <a:ext cx="288000" cy="866062"/>
                    <a:chOff x="2712629" y="2713129"/>
                    <a:chExt cx="288000" cy="866062"/>
                  </a:xfrm>
                </p:grpSpPr>
                <p:sp>
                  <p:nvSpPr>
                    <p:cNvPr id="47" name="Rectángulo 46">
                      <a:extLst>
                        <a:ext uri="{FF2B5EF4-FFF2-40B4-BE49-F238E27FC236}">
                          <a16:creationId xmlns:a16="http://schemas.microsoft.com/office/drawing/2014/main" id="{D9C2956F-5D82-66CC-7E7D-36AC7EAED55B}"/>
                        </a:ext>
                      </a:extLst>
                    </p:cNvPr>
                    <p:cNvSpPr/>
                    <p:nvPr/>
                  </p:nvSpPr>
                  <p:spPr>
                    <a:xfrm>
                      <a:off x="2712629" y="2713129"/>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47">
                      <a:extLst>
                        <a:ext uri="{FF2B5EF4-FFF2-40B4-BE49-F238E27FC236}">
                          <a16:creationId xmlns:a16="http://schemas.microsoft.com/office/drawing/2014/main" id="{EA131744-9E15-EE71-A67F-8F1A379724B3}"/>
                        </a:ext>
                      </a:extLst>
                    </p:cNvPr>
                    <p:cNvSpPr/>
                    <p:nvPr/>
                  </p:nvSpPr>
                  <p:spPr>
                    <a:xfrm>
                      <a:off x="2856629" y="2715191"/>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8" name="Rectángulo: esquinas redondeadas 27">
                    <a:extLst>
                      <a:ext uri="{FF2B5EF4-FFF2-40B4-BE49-F238E27FC236}">
                        <a16:creationId xmlns:a16="http://schemas.microsoft.com/office/drawing/2014/main" id="{D24D37A7-9842-DB04-B7B6-B596064D0F34}"/>
                      </a:ext>
                    </a:extLst>
                  </p:cNvPr>
                  <p:cNvSpPr/>
                  <p:nvPr/>
                </p:nvSpPr>
                <p:spPr>
                  <a:xfrm>
                    <a:off x="3140782" y="4439514"/>
                    <a:ext cx="216000" cy="21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F74A56D2-E7E3-5E87-A80A-5EC6B49B2534}"/>
                      </a:ext>
                    </a:extLst>
                  </p:cNvPr>
                  <p:cNvSpPr/>
                  <p:nvPr/>
                </p:nvSpPr>
                <p:spPr>
                  <a:xfrm>
                    <a:off x="3356782" y="4439514"/>
                    <a:ext cx="216000" cy="21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E0B7758F-B18C-6EF1-CD01-88FC2005C263}"/>
                      </a:ext>
                    </a:extLst>
                  </p:cNvPr>
                  <p:cNvSpPr/>
                  <p:nvPr/>
                </p:nvSpPr>
                <p:spPr>
                  <a:xfrm>
                    <a:off x="3572782" y="4439514"/>
                    <a:ext cx="216000" cy="21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esquinas redondeadas 30">
                    <a:extLst>
                      <a:ext uri="{FF2B5EF4-FFF2-40B4-BE49-F238E27FC236}">
                        <a16:creationId xmlns:a16="http://schemas.microsoft.com/office/drawing/2014/main" id="{16424FA6-0B0B-6EBA-AA01-B8D4E52CAA40}"/>
                      </a:ext>
                    </a:extLst>
                  </p:cNvPr>
                  <p:cNvSpPr/>
                  <p:nvPr/>
                </p:nvSpPr>
                <p:spPr>
                  <a:xfrm>
                    <a:off x="3788782" y="4440695"/>
                    <a:ext cx="216000" cy="21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3B2B5E2-BCA4-7BA3-5F48-EFDFE44403A8}"/>
                      </a:ext>
                    </a:extLst>
                  </p:cNvPr>
                  <p:cNvSpPr/>
                  <p:nvPr/>
                </p:nvSpPr>
                <p:spPr>
                  <a:xfrm>
                    <a:off x="4061728" y="4439514"/>
                    <a:ext cx="216000" cy="21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3" name="Conector recto 32">
                    <a:extLst>
                      <a:ext uri="{FF2B5EF4-FFF2-40B4-BE49-F238E27FC236}">
                        <a16:creationId xmlns:a16="http://schemas.microsoft.com/office/drawing/2014/main" id="{AF15D5AA-95F0-0744-BE46-480E3D78AE2A}"/>
                      </a:ext>
                    </a:extLst>
                  </p:cNvPr>
                  <p:cNvCxnSpPr>
                    <a:cxnSpLocks/>
                  </p:cNvCxnSpPr>
                  <p:nvPr/>
                </p:nvCxnSpPr>
                <p:spPr>
                  <a:xfrm>
                    <a:off x="3250821" y="4541491"/>
                    <a:ext cx="0" cy="108000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29B7400-5178-C83F-CF32-17B2087F921C}"/>
                      </a:ext>
                    </a:extLst>
                  </p:cNvPr>
                  <p:cNvCxnSpPr>
                    <a:cxnSpLocks/>
                  </p:cNvCxnSpPr>
                  <p:nvPr/>
                </p:nvCxnSpPr>
                <p:spPr>
                  <a:xfrm>
                    <a:off x="3467769" y="4543280"/>
                    <a:ext cx="0" cy="108000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D27291E4-FD46-5D0D-D170-036BA546DBB2}"/>
                      </a:ext>
                    </a:extLst>
                  </p:cNvPr>
                  <p:cNvCxnSpPr>
                    <a:cxnSpLocks/>
                  </p:cNvCxnSpPr>
                  <p:nvPr/>
                </p:nvCxnSpPr>
                <p:spPr>
                  <a:xfrm>
                    <a:off x="3682919" y="4543282"/>
                    <a:ext cx="0" cy="108000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D6166351-5775-18BF-7D16-D72C189943EC}"/>
                      </a:ext>
                    </a:extLst>
                  </p:cNvPr>
                  <p:cNvCxnSpPr>
                    <a:cxnSpLocks/>
                  </p:cNvCxnSpPr>
                  <p:nvPr/>
                </p:nvCxnSpPr>
                <p:spPr>
                  <a:xfrm>
                    <a:off x="3896782" y="4539287"/>
                    <a:ext cx="0" cy="108000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52D5003-A9DD-C24F-76C0-A66D64C77A8A}"/>
                      </a:ext>
                    </a:extLst>
                  </p:cNvPr>
                  <p:cNvCxnSpPr>
                    <a:cxnSpLocks/>
                  </p:cNvCxnSpPr>
                  <p:nvPr/>
                </p:nvCxnSpPr>
                <p:spPr>
                  <a:xfrm>
                    <a:off x="4172464" y="4536756"/>
                    <a:ext cx="0" cy="108000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E2EE995-41E3-CA37-E550-D7F32B453556}"/>
                      </a:ext>
                    </a:extLst>
                  </p:cNvPr>
                  <p:cNvSpPr txBox="1"/>
                  <p:nvPr/>
                </p:nvSpPr>
                <p:spPr>
                  <a:xfrm rot="16200000">
                    <a:off x="2983324" y="4067763"/>
                    <a:ext cx="530915" cy="307777"/>
                  </a:xfrm>
                  <a:prstGeom prst="rect">
                    <a:avLst/>
                  </a:prstGeom>
                  <a:noFill/>
                </p:spPr>
                <p:txBody>
                  <a:bodyPr wrap="none" rtlCol="0">
                    <a:spAutoFit/>
                  </a:bodyPr>
                  <a:lstStyle/>
                  <a:p>
                    <a:r>
                      <a:rPr lang="es-MX" sz="1400" dirty="0">
                        <a:solidFill>
                          <a:schemeClr val="bg1"/>
                        </a:solidFill>
                      </a:rPr>
                      <a:t>GND</a:t>
                    </a:r>
                  </a:p>
                </p:txBody>
              </p:sp>
              <p:sp>
                <p:nvSpPr>
                  <p:cNvPr id="39" name="CuadroTexto 38">
                    <a:extLst>
                      <a:ext uri="{FF2B5EF4-FFF2-40B4-BE49-F238E27FC236}">
                        <a16:creationId xmlns:a16="http://schemas.microsoft.com/office/drawing/2014/main" id="{100E6467-01CC-5BFF-CD97-0F671F36CCD9}"/>
                      </a:ext>
                    </a:extLst>
                  </p:cNvPr>
                  <p:cNvSpPr txBox="1"/>
                  <p:nvPr/>
                </p:nvSpPr>
                <p:spPr>
                  <a:xfrm rot="16200000">
                    <a:off x="3234639" y="4102227"/>
                    <a:ext cx="461986" cy="307777"/>
                  </a:xfrm>
                  <a:prstGeom prst="rect">
                    <a:avLst/>
                  </a:prstGeom>
                  <a:noFill/>
                </p:spPr>
                <p:txBody>
                  <a:bodyPr wrap="none" rtlCol="0">
                    <a:spAutoFit/>
                  </a:bodyPr>
                  <a:lstStyle/>
                  <a:p>
                    <a:r>
                      <a:rPr lang="es-MX" sz="1400" dirty="0">
                        <a:solidFill>
                          <a:schemeClr val="bg1"/>
                        </a:solidFill>
                      </a:rPr>
                      <a:t>+5v</a:t>
                    </a:r>
                  </a:p>
                </p:txBody>
              </p:sp>
              <p:sp>
                <p:nvSpPr>
                  <p:cNvPr id="40" name="CuadroTexto 39">
                    <a:extLst>
                      <a:ext uri="{FF2B5EF4-FFF2-40B4-BE49-F238E27FC236}">
                        <a16:creationId xmlns:a16="http://schemas.microsoft.com/office/drawing/2014/main" id="{9005C0FA-73A5-6FD5-279D-4476AAA4774A}"/>
                      </a:ext>
                    </a:extLst>
                  </p:cNvPr>
                  <p:cNvSpPr txBox="1"/>
                  <p:nvPr/>
                </p:nvSpPr>
                <p:spPr>
                  <a:xfrm rot="16200000">
                    <a:off x="3438567" y="4091006"/>
                    <a:ext cx="484428" cy="307777"/>
                  </a:xfrm>
                  <a:prstGeom prst="rect">
                    <a:avLst/>
                  </a:prstGeom>
                  <a:noFill/>
                </p:spPr>
                <p:txBody>
                  <a:bodyPr wrap="none" rtlCol="0">
                    <a:spAutoFit/>
                  </a:bodyPr>
                  <a:lstStyle/>
                  <a:p>
                    <a:r>
                      <a:rPr lang="es-MX" sz="1400" dirty="0">
                        <a:solidFill>
                          <a:schemeClr val="bg1"/>
                        </a:solidFill>
                      </a:rPr>
                      <a:t>VRx</a:t>
                    </a:r>
                  </a:p>
                </p:txBody>
              </p:sp>
              <p:sp>
                <p:nvSpPr>
                  <p:cNvPr id="41" name="CuadroTexto 40">
                    <a:extLst>
                      <a:ext uri="{FF2B5EF4-FFF2-40B4-BE49-F238E27FC236}">
                        <a16:creationId xmlns:a16="http://schemas.microsoft.com/office/drawing/2014/main" id="{7EBC88BA-7849-0681-0475-804A05D0E331}"/>
                      </a:ext>
                    </a:extLst>
                  </p:cNvPr>
                  <p:cNvSpPr txBox="1"/>
                  <p:nvPr/>
                </p:nvSpPr>
                <p:spPr>
                  <a:xfrm rot="16200000">
                    <a:off x="3655369" y="4091808"/>
                    <a:ext cx="482824" cy="307777"/>
                  </a:xfrm>
                  <a:prstGeom prst="rect">
                    <a:avLst/>
                  </a:prstGeom>
                  <a:noFill/>
                </p:spPr>
                <p:txBody>
                  <a:bodyPr wrap="none" rtlCol="0">
                    <a:spAutoFit/>
                  </a:bodyPr>
                  <a:lstStyle/>
                  <a:p>
                    <a:r>
                      <a:rPr lang="es-MX" sz="1400" dirty="0">
                        <a:solidFill>
                          <a:schemeClr val="bg1"/>
                        </a:solidFill>
                      </a:rPr>
                      <a:t>VRy</a:t>
                    </a:r>
                  </a:p>
                </p:txBody>
              </p:sp>
              <p:sp>
                <p:nvSpPr>
                  <p:cNvPr id="42" name="CuadroTexto 41">
                    <a:extLst>
                      <a:ext uri="{FF2B5EF4-FFF2-40B4-BE49-F238E27FC236}">
                        <a16:creationId xmlns:a16="http://schemas.microsoft.com/office/drawing/2014/main" id="{6CC6E21E-AB84-A13A-F7DF-8D6CEFD6F5AA}"/>
                      </a:ext>
                    </a:extLst>
                  </p:cNvPr>
                  <p:cNvSpPr txBox="1"/>
                  <p:nvPr/>
                </p:nvSpPr>
                <p:spPr>
                  <a:xfrm rot="16200000">
                    <a:off x="3970197" y="4132667"/>
                    <a:ext cx="423514" cy="307777"/>
                  </a:xfrm>
                  <a:prstGeom prst="rect">
                    <a:avLst/>
                  </a:prstGeom>
                  <a:noFill/>
                </p:spPr>
                <p:txBody>
                  <a:bodyPr wrap="none" rtlCol="0">
                    <a:spAutoFit/>
                  </a:bodyPr>
                  <a:lstStyle/>
                  <a:p>
                    <a:r>
                      <a:rPr lang="es-MX" sz="1400" dirty="0">
                        <a:solidFill>
                          <a:schemeClr val="bg1"/>
                        </a:solidFill>
                      </a:rPr>
                      <a:t>SW</a:t>
                    </a:r>
                  </a:p>
                </p:txBody>
              </p:sp>
              <p:sp>
                <p:nvSpPr>
                  <p:cNvPr id="43" name="Elipse 42">
                    <a:extLst>
                      <a:ext uri="{FF2B5EF4-FFF2-40B4-BE49-F238E27FC236}">
                        <a16:creationId xmlns:a16="http://schemas.microsoft.com/office/drawing/2014/main" id="{8DFEEEDE-20E6-DA9E-E28F-C82B74A03703}"/>
                      </a:ext>
                    </a:extLst>
                  </p:cNvPr>
                  <p:cNvSpPr/>
                  <p:nvPr/>
                </p:nvSpPr>
                <p:spPr>
                  <a:xfrm>
                    <a:off x="4471222" y="1703961"/>
                    <a:ext cx="288000" cy="288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Elipse 43">
                    <a:extLst>
                      <a:ext uri="{FF2B5EF4-FFF2-40B4-BE49-F238E27FC236}">
                        <a16:creationId xmlns:a16="http://schemas.microsoft.com/office/drawing/2014/main" id="{FD5D2490-333B-FECB-53B6-731F5AA0C11E}"/>
                      </a:ext>
                    </a:extLst>
                  </p:cNvPr>
                  <p:cNvSpPr/>
                  <p:nvPr/>
                </p:nvSpPr>
                <p:spPr>
                  <a:xfrm>
                    <a:off x="2640629" y="1703961"/>
                    <a:ext cx="288000" cy="288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E86064B4-7D9E-3BCB-C027-3B7C35748BBC}"/>
                      </a:ext>
                    </a:extLst>
                  </p:cNvPr>
                  <p:cNvSpPr/>
                  <p:nvPr/>
                </p:nvSpPr>
                <p:spPr>
                  <a:xfrm>
                    <a:off x="2634627" y="4295514"/>
                    <a:ext cx="288000" cy="288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C76CE160-D326-00F3-3FBB-BC6B2C7ECFAA}"/>
                      </a:ext>
                    </a:extLst>
                  </p:cNvPr>
                  <p:cNvSpPr/>
                  <p:nvPr/>
                </p:nvSpPr>
                <p:spPr>
                  <a:xfrm>
                    <a:off x="4471222" y="4295514"/>
                    <a:ext cx="288000" cy="288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7" name="Grupo 16">
                  <a:extLst>
                    <a:ext uri="{FF2B5EF4-FFF2-40B4-BE49-F238E27FC236}">
                      <a16:creationId xmlns:a16="http://schemas.microsoft.com/office/drawing/2014/main" id="{F2090294-6F76-22C6-999E-9027F75F6FFE}"/>
                    </a:ext>
                  </a:extLst>
                </p:cNvPr>
                <p:cNvGrpSpPr/>
                <p:nvPr/>
              </p:nvGrpSpPr>
              <p:grpSpPr>
                <a:xfrm>
                  <a:off x="2720653" y="2178209"/>
                  <a:ext cx="1944000" cy="1944000"/>
                  <a:chOff x="6246524" y="1352936"/>
                  <a:chExt cx="1800000" cy="1800000"/>
                </a:xfrm>
              </p:grpSpPr>
              <p:sp>
                <p:nvSpPr>
                  <p:cNvPr id="18" name="Elipse 17">
                    <a:extLst>
                      <a:ext uri="{FF2B5EF4-FFF2-40B4-BE49-F238E27FC236}">
                        <a16:creationId xmlns:a16="http://schemas.microsoft.com/office/drawing/2014/main" id="{2A01C2FF-53E1-8C6D-875E-0C00432507CF}"/>
                      </a:ext>
                    </a:extLst>
                  </p:cNvPr>
                  <p:cNvSpPr/>
                  <p:nvPr/>
                </p:nvSpPr>
                <p:spPr>
                  <a:xfrm>
                    <a:off x="6246524" y="1352936"/>
                    <a:ext cx="1800000" cy="1800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Elipse 18">
                    <a:extLst>
                      <a:ext uri="{FF2B5EF4-FFF2-40B4-BE49-F238E27FC236}">
                        <a16:creationId xmlns:a16="http://schemas.microsoft.com/office/drawing/2014/main" id="{075F3442-37BB-38A8-5E37-EDA1F096768D}"/>
                      </a:ext>
                    </a:extLst>
                  </p:cNvPr>
                  <p:cNvSpPr/>
                  <p:nvPr/>
                </p:nvSpPr>
                <p:spPr>
                  <a:xfrm>
                    <a:off x="6434854" y="1539569"/>
                    <a:ext cx="1440000" cy="14400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94B36845-4E47-68C1-E580-269C16DEBD84}"/>
                      </a:ext>
                    </a:extLst>
                  </p:cNvPr>
                  <p:cNvSpPr/>
                  <p:nvPr/>
                </p:nvSpPr>
                <p:spPr>
                  <a:xfrm>
                    <a:off x="6506854" y="1627506"/>
                    <a:ext cx="1296000" cy="12960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sp>
            <p:nvSpPr>
              <p:cNvPr id="11" name="CuadroTexto 10">
                <a:extLst>
                  <a:ext uri="{FF2B5EF4-FFF2-40B4-BE49-F238E27FC236}">
                    <a16:creationId xmlns:a16="http://schemas.microsoft.com/office/drawing/2014/main" id="{D7E84988-B439-D6B6-7D9F-F3AB945E9A1C}"/>
                  </a:ext>
                </a:extLst>
              </p:cNvPr>
              <p:cNvSpPr txBox="1"/>
              <p:nvPr/>
            </p:nvSpPr>
            <p:spPr>
              <a:xfrm>
                <a:off x="599449" y="3523520"/>
                <a:ext cx="1081963" cy="307777"/>
              </a:xfrm>
              <a:prstGeom prst="rect">
                <a:avLst/>
              </a:prstGeom>
              <a:noFill/>
            </p:spPr>
            <p:txBody>
              <a:bodyPr wrap="none" rtlCol="0">
                <a:spAutoFit/>
              </a:bodyPr>
              <a:lstStyle/>
              <a:p>
                <a:r>
                  <a:rPr lang="es-MX" sz="1400" dirty="0"/>
                  <a:t>Positivo (+)</a:t>
                </a:r>
              </a:p>
            </p:txBody>
          </p:sp>
          <p:sp>
            <p:nvSpPr>
              <p:cNvPr id="12" name="CuadroTexto 11">
                <a:extLst>
                  <a:ext uri="{FF2B5EF4-FFF2-40B4-BE49-F238E27FC236}">
                    <a16:creationId xmlns:a16="http://schemas.microsoft.com/office/drawing/2014/main" id="{D012779C-4A24-964F-3E62-0300D47CD257}"/>
                  </a:ext>
                </a:extLst>
              </p:cNvPr>
              <p:cNvSpPr txBox="1"/>
              <p:nvPr/>
            </p:nvSpPr>
            <p:spPr>
              <a:xfrm>
                <a:off x="542959" y="3307745"/>
                <a:ext cx="1138452" cy="307777"/>
              </a:xfrm>
              <a:prstGeom prst="rect">
                <a:avLst/>
              </a:prstGeom>
              <a:noFill/>
            </p:spPr>
            <p:txBody>
              <a:bodyPr wrap="none" rtlCol="0">
                <a:spAutoFit/>
              </a:bodyPr>
              <a:lstStyle/>
              <a:p>
                <a:r>
                  <a:rPr lang="es-MX" sz="1400" dirty="0"/>
                  <a:t>Negativo (-)</a:t>
                </a:r>
              </a:p>
            </p:txBody>
          </p:sp>
          <p:sp>
            <p:nvSpPr>
              <p:cNvPr id="13" name="CuadroTexto 12">
                <a:extLst>
                  <a:ext uri="{FF2B5EF4-FFF2-40B4-BE49-F238E27FC236}">
                    <a16:creationId xmlns:a16="http://schemas.microsoft.com/office/drawing/2014/main" id="{F9EE2A3F-0829-4C68-0880-390E083AB0A8}"/>
                  </a:ext>
                </a:extLst>
              </p:cNvPr>
              <p:cNvSpPr txBox="1"/>
              <p:nvPr/>
            </p:nvSpPr>
            <p:spPr>
              <a:xfrm>
                <a:off x="-32834" y="3734581"/>
                <a:ext cx="1612941" cy="307777"/>
              </a:xfrm>
              <a:prstGeom prst="rect">
                <a:avLst/>
              </a:prstGeom>
              <a:noFill/>
            </p:spPr>
            <p:txBody>
              <a:bodyPr wrap="none" rtlCol="0">
                <a:spAutoFit/>
              </a:bodyPr>
              <a:lstStyle/>
              <a:p>
                <a:r>
                  <a:rPr lang="es-MX" sz="1400" dirty="0"/>
                  <a:t>Medición en eje X</a:t>
                </a:r>
              </a:p>
            </p:txBody>
          </p:sp>
          <p:sp>
            <p:nvSpPr>
              <p:cNvPr id="14" name="CuadroTexto 13">
                <a:extLst>
                  <a:ext uri="{FF2B5EF4-FFF2-40B4-BE49-F238E27FC236}">
                    <a16:creationId xmlns:a16="http://schemas.microsoft.com/office/drawing/2014/main" id="{586607CD-3F32-48C4-0AC2-AA787733646F}"/>
                  </a:ext>
                </a:extLst>
              </p:cNvPr>
              <p:cNvSpPr txBox="1"/>
              <p:nvPr/>
            </p:nvSpPr>
            <p:spPr>
              <a:xfrm>
                <a:off x="-39265" y="3967771"/>
                <a:ext cx="1612877" cy="307777"/>
              </a:xfrm>
              <a:prstGeom prst="rect">
                <a:avLst/>
              </a:prstGeom>
              <a:noFill/>
            </p:spPr>
            <p:txBody>
              <a:bodyPr wrap="none" rtlCol="0">
                <a:spAutoFit/>
              </a:bodyPr>
              <a:lstStyle/>
              <a:p>
                <a:r>
                  <a:rPr lang="es-MX" sz="1400" dirty="0"/>
                  <a:t>Medición en eje Y</a:t>
                </a:r>
              </a:p>
            </p:txBody>
          </p:sp>
          <p:sp>
            <p:nvSpPr>
              <p:cNvPr id="15" name="CuadroTexto 14">
                <a:extLst>
                  <a:ext uri="{FF2B5EF4-FFF2-40B4-BE49-F238E27FC236}">
                    <a16:creationId xmlns:a16="http://schemas.microsoft.com/office/drawing/2014/main" id="{11A4E1F9-41C5-9F40-39AA-B25987DE099C}"/>
                  </a:ext>
                </a:extLst>
              </p:cNvPr>
              <p:cNvSpPr txBox="1"/>
              <p:nvPr/>
            </p:nvSpPr>
            <p:spPr>
              <a:xfrm>
                <a:off x="3942" y="4240718"/>
                <a:ext cx="1603323" cy="307777"/>
              </a:xfrm>
              <a:prstGeom prst="rect">
                <a:avLst/>
              </a:prstGeom>
              <a:noFill/>
            </p:spPr>
            <p:txBody>
              <a:bodyPr wrap="none" rtlCol="0">
                <a:spAutoFit/>
              </a:bodyPr>
              <a:lstStyle/>
              <a:p>
                <a:r>
                  <a:rPr lang="es-MX" sz="1400" dirty="0"/>
                  <a:t>Señal de pulsador</a:t>
                </a:r>
              </a:p>
            </p:txBody>
          </p:sp>
        </p:grpSp>
        <p:cxnSp>
          <p:nvCxnSpPr>
            <p:cNvPr id="6" name="Conector recto 5">
              <a:extLst>
                <a:ext uri="{FF2B5EF4-FFF2-40B4-BE49-F238E27FC236}">
                  <a16:creationId xmlns:a16="http://schemas.microsoft.com/office/drawing/2014/main" id="{24024BAB-CC9C-2811-8D2E-DE63C07AF105}"/>
                </a:ext>
              </a:extLst>
            </p:cNvPr>
            <p:cNvCxnSpPr>
              <a:cxnSpLocks/>
            </p:cNvCxnSpPr>
            <p:nvPr/>
          </p:nvCxnSpPr>
          <p:spPr>
            <a:xfrm flipV="1">
              <a:off x="3671129" y="3933050"/>
              <a:ext cx="1080000"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6F5982B9-A569-D37A-F491-ABF50CA8B0B8}"/>
                </a:ext>
              </a:extLst>
            </p:cNvPr>
            <p:cNvCxnSpPr>
              <a:cxnSpLocks/>
            </p:cNvCxnSpPr>
            <p:nvPr/>
          </p:nvCxnSpPr>
          <p:spPr>
            <a:xfrm>
              <a:off x="4227903" y="3377532"/>
              <a:ext cx="0" cy="108000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F118F529-6D1D-D7D9-5E70-CBFA72D1666D}"/>
                </a:ext>
              </a:extLst>
            </p:cNvPr>
            <p:cNvSpPr txBox="1"/>
            <p:nvPr/>
          </p:nvSpPr>
          <p:spPr>
            <a:xfrm>
              <a:off x="4772797" y="3779161"/>
              <a:ext cx="284052" cy="307777"/>
            </a:xfrm>
            <a:prstGeom prst="rect">
              <a:avLst/>
            </a:prstGeom>
            <a:noFill/>
          </p:spPr>
          <p:txBody>
            <a:bodyPr wrap="none" rtlCol="0">
              <a:spAutoFit/>
            </a:bodyPr>
            <a:lstStyle/>
            <a:p>
              <a:r>
                <a:rPr lang="es-MX" sz="1400" dirty="0">
                  <a:solidFill>
                    <a:srgbClr val="FF0000"/>
                  </a:solidFill>
                </a:rPr>
                <a:t>X</a:t>
              </a:r>
            </a:p>
          </p:txBody>
        </p:sp>
        <p:sp>
          <p:nvSpPr>
            <p:cNvPr id="9" name="CuadroTexto 8">
              <a:extLst>
                <a:ext uri="{FF2B5EF4-FFF2-40B4-BE49-F238E27FC236}">
                  <a16:creationId xmlns:a16="http://schemas.microsoft.com/office/drawing/2014/main" id="{B29966F9-85CA-1C91-44EA-8AE0E8472532}"/>
                </a:ext>
              </a:extLst>
            </p:cNvPr>
            <p:cNvSpPr txBox="1"/>
            <p:nvPr/>
          </p:nvSpPr>
          <p:spPr>
            <a:xfrm>
              <a:off x="4076909" y="3009508"/>
              <a:ext cx="287258" cy="307777"/>
            </a:xfrm>
            <a:prstGeom prst="rect">
              <a:avLst/>
            </a:prstGeom>
            <a:noFill/>
          </p:spPr>
          <p:txBody>
            <a:bodyPr wrap="none" rtlCol="0">
              <a:spAutoFit/>
            </a:bodyPr>
            <a:lstStyle/>
            <a:p>
              <a:r>
                <a:rPr lang="es-MX" sz="1400" dirty="0">
                  <a:solidFill>
                    <a:srgbClr val="FF0000"/>
                  </a:solidFill>
                </a:rPr>
                <a:t>Y</a:t>
              </a:r>
            </a:p>
          </p:txBody>
        </p:sp>
      </p:grpSp>
      <p:grpSp>
        <p:nvGrpSpPr>
          <p:cNvPr id="55" name="Grupo 54">
            <a:extLst>
              <a:ext uri="{FF2B5EF4-FFF2-40B4-BE49-F238E27FC236}">
                <a16:creationId xmlns:a16="http://schemas.microsoft.com/office/drawing/2014/main" id="{CB7A4E8E-3F04-94DB-47B9-AF45F385FDB7}"/>
              </a:ext>
            </a:extLst>
          </p:cNvPr>
          <p:cNvGrpSpPr/>
          <p:nvPr/>
        </p:nvGrpSpPr>
        <p:grpSpPr>
          <a:xfrm>
            <a:off x="6319716" y="2428151"/>
            <a:ext cx="4872871" cy="4349375"/>
            <a:chOff x="6143071" y="2029567"/>
            <a:chExt cx="5346982" cy="4772552"/>
          </a:xfrm>
        </p:grpSpPr>
        <p:grpSp>
          <p:nvGrpSpPr>
            <p:cNvPr id="56" name="Grupo 55">
              <a:extLst>
                <a:ext uri="{FF2B5EF4-FFF2-40B4-BE49-F238E27FC236}">
                  <a16:creationId xmlns:a16="http://schemas.microsoft.com/office/drawing/2014/main" id="{70E183AD-1DBA-643F-B06B-283AACF21DEA}"/>
                </a:ext>
              </a:extLst>
            </p:cNvPr>
            <p:cNvGrpSpPr/>
            <p:nvPr/>
          </p:nvGrpSpPr>
          <p:grpSpPr>
            <a:xfrm>
              <a:off x="6448177" y="2029567"/>
              <a:ext cx="4905558" cy="3874849"/>
              <a:chOff x="6448177" y="2029567"/>
              <a:chExt cx="4905558" cy="3874849"/>
            </a:xfrm>
          </p:grpSpPr>
          <p:grpSp>
            <p:nvGrpSpPr>
              <p:cNvPr id="61" name="Grupo 60">
                <a:extLst>
                  <a:ext uri="{FF2B5EF4-FFF2-40B4-BE49-F238E27FC236}">
                    <a16:creationId xmlns:a16="http://schemas.microsoft.com/office/drawing/2014/main" id="{AFA6E00A-A48D-86F0-4662-E61DB74127FC}"/>
                  </a:ext>
                </a:extLst>
              </p:cNvPr>
              <p:cNvGrpSpPr>
                <a:grpSpLocks noChangeAspect="1"/>
              </p:cNvGrpSpPr>
              <p:nvPr/>
            </p:nvGrpSpPr>
            <p:grpSpPr>
              <a:xfrm rot="16200000">
                <a:off x="6761199" y="1716545"/>
                <a:ext cx="1353955" cy="1980000"/>
                <a:chOff x="1034541" y="3979558"/>
                <a:chExt cx="1821683" cy="2664000"/>
              </a:xfrm>
            </p:grpSpPr>
            <p:sp>
              <p:nvSpPr>
                <p:cNvPr id="191" name="Rectángulo 190">
                  <a:extLst>
                    <a:ext uri="{FF2B5EF4-FFF2-40B4-BE49-F238E27FC236}">
                      <a16:creationId xmlns:a16="http://schemas.microsoft.com/office/drawing/2014/main" id="{F4007D7A-85C6-0735-E63D-5069D928EF1F}"/>
                    </a:ext>
                  </a:extLst>
                </p:cNvPr>
                <p:cNvSpPr/>
                <p:nvPr/>
              </p:nvSpPr>
              <p:spPr>
                <a:xfrm>
                  <a:off x="1034541" y="3979558"/>
                  <a:ext cx="1639276" cy="210256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2" name="Elipse 191">
                  <a:extLst>
                    <a:ext uri="{FF2B5EF4-FFF2-40B4-BE49-F238E27FC236}">
                      <a16:creationId xmlns:a16="http://schemas.microsoft.com/office/drawing/2014/main" id="{9C04ED52-234E-5144-7E17-70446446D0E8}"/>
                    </a:ext>
                  </a:extLst>
                </p:cNvPr>
                <p:cNvSpPr/>
                <p:nvPr/>
              </p:nvSpPr>
              <p:spPr>
                <a:xfrm>
                  <a:off x="1118516" y="4055244"/>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3" name="Elipse 192">
                  <a:extLst>
                    <a:ext uri="{FF2B5EF4-FFF2-40B4-BE49-F238E27FC236}">
                      <a16:creationId xmlns:a16="http://schemas.microsoft.com/office/drawing/2014/main" id="{2A6E26CC-3331-CAC8-EE19-819A934E6693}"/>
                    </a:ext>
                  </a:extLst>
                </p:cNvPr>
                <p:cNvSpPr/>
                <p:nvPr/>
              </p:nvSpPr>
              <p:spPr>
                <a:xfrm>
                  <a:off x="2309328" y="4055244"/>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4" name="Elipse 193">
                  <a:extLst>
                    <a:ext uri="{FF2B5EF4-FFF2-40B4-BE49-F238E27FC236}">
                      <a16:creationId xmlns:a16="http://schemas.microsoft.com/office/drawing/2014/main" id="{99981056-4633-F43A-E1DC-0355050D240B}"/>
                    </a:ext>
                  </a:extLst>
                </p:cNvPr>
                <p:cNvSpPr/>
                <p:nvPr/>
              </p:nvSpPr>
              <p:spPr>
                <a:xfrm>
                  <a:off x="1118516" y="5735195"/>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5" name="Elipse 194">
                  <a:extLst>
                    <a:ext uri="{FF2B5EF4-FFF2-40B4-BE49-F238E27FC236}">
                      <a16:creationId xmlns:a16="http://schemas.microsoft.com/office/drawing/2014/main" id="{E943A3DF-5EA8-EB83-E366-664D28CF67AF}"/>
                    </a:ext>
                  </a:extLst>
                </p:cNvPr>
                <p:cNvSpPr/>
                <p:nvPr/>
              </p:nvSpPr>
              <p:spPr>
                <a:xfrm>
                  <a:off x="2309328" y="5735195"/>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96" name="Grupo 195">
                  <a:extLst>
                    <a:ext uri="{FF2B5EF4-FFF2-40B4-BE49-F238E27FC236}">
                      <a16:creationId xmlns:a16="http://schemas.microsoft.com/office/drawing/2014/main" id="{36F6ABE2-24C0-9154-0927-848D8F49B5CE}"/>
                    </a:ext>
                  </a:extLst>
                </p:cNvPr>
                <p:cNvGrpSpPr/>
                <p:nvPr/>
              </p:nvGrpSpPr>
              <p:grpSpPr>
                <a:xfrm>
                  <a:off x="2236440" y="4429303"/>
                  <a:ext cx="281019" cy="191852"/>
                  <a:chOff x="3967222" y="2308563"/>
                  <a:chExt cx="432000" cy="295640"/>
                </a:xfrm>
                <a:solidFill>
                  <a:schemeClr val="tx1"/>
                </a:solidFill>
              </p:grpSpPr>
              <p:sp>
                <p:nvSpPr>
                  <p:cNvPr id="223" name="Rectángulo 222">
                    <a:extLst>
                      <a:ext uri="{FF2B5EF4-FFF2-40B4-BE49-F238E27FC236}">
                        <a16:creationId xmlns:a16="http://schemas.microsoft.com/office/drawing/2014/main" id="{0130372F-444F-88B4-56FA-A136C016CA8D}"/>
                      </a:ext>
                    </a:extLst>
                  </p:cNvPr>
                  <p:cNvSpPr/>
                  <p:nvPr/>
                </p:nvSpPr>
                <p:spPr>
                  <a:xfrm>
                    <a:off x="4255222" y="2311681"/>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4" name="Rectángulo 223">
                    <a:extLst>
                      <a:ext uri="{FF2B5EF4-FFF2-40B4-BE49-F238E27FC236}">
                        <a16:creationId xmlns:a16="http://schemas.microsoft.com/office/drawing/2014/main" id="{2B684DF0-3B5D-981A-0880-33EFB568EF0F}"/>
                      </a:ext>
                    </a:extLst>
                  </p:cNvPr>
                  <p:cNvSpPr/>
                  <p:nvPr/>
                </p:nvSpPr>
                <p:spPr>
                  <a:xfrm>
                    <a:off x="4255222" y="2454830"/>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5" name="Rectángulo 224">
                    <a:extLst>
                      <a:ext uri="{FF2B5EF4-FFF2-40B4-BE49-F238E27FC236}">
                        <a16:creationId xmlns:a16="http://schemas.microsoft.com/office/drawing/2014/main" id="{A3B07FD3-814B-B001-0507-9BC5BF66A9D4}"/>
                      </a:ext>
                    </a:extLst>
                  </p:cNvPr>
                  <p:cNvSpPr/>
                  <p:nvPr/>
                </p:nvSpPr>
                <p:spPr>
                  <a:xfrm>
                    <a:off x="4111222" y="230856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6" name="Rectángulo 225">
                    <a:extLst>
                      <a:ext uri="{FF2B5EF4-FFF2-40B4-BE49-F238E27FC236}">
                        <a16:creationId xmlns:a16="http://schemas.microsoft.com/office/drawing/2014/main" id="{ADCAEF71-67FB-9413-C747-27BBC265EAEC}"/>
                      </a:ext>
                    </a:extLst>
                  </p:cNvPr>
                  <p:cNvSpPr/>
                  <p:nvPr/>
                </p:nvSpPr>
                <p:spPr>
                  <a:xfrm>
                    <a:off x="4111222" y="2451712"/>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7" name="Rectángulo 226">
                    <a:extLst>
                      <a:ext uri="{FF2B5EF4-FFF2-40B4-BE49-F238E27FC236}">
                        <a16:creationId xmlns:a16="http://schemas.microsoft.com/office/drawing/2014/main" id="{3C34EE31-6592-9F35-907F-FBA8431EB1FF}"/>
                      </a:ext>
                    </a:extLst>
                  </p:cNvPr>
                  <p:cNvSpPr/>
                  <p:nvPr/>
                </p:nvSpPr>
                <p:spPr>
                  <a:xfrm>
                    <a:off x="3967222" y="2317054"/>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8" name="Rectángulo 227">
                    <a:extLst>
                      <a:ext uri="{FF2B5EF4-FFF2-40B4-BE49-F238E27FC236}">
                        <a16:creationId xmlns:a16="http://schemas.microsoft.com/office/drawing/2014/main" id="{5EB216BD-246D-89F2-B12C-1BDB3B7420D8}"/>
                      </a:ext>
                    </a:extLst>
                  </p:cNvPr>
                  <p:cNvSpPr/>
                  <p:nvPr/>
                </p:nvSpPr>
                <p:spPr>
                  <a:xfrm>
                    <a:off x="3967222" y="246020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97" name="Grupo 196">
                  <a:extLst>
                    <a:ext uri="{FF2B5EF4-FFF2-40B4-BE49-F238E27FC236}">
                      <a16:creationId xmlns:a16="http://schemas.microsoft.com/office/drawing/2014/main" id="{6F11D98E-F905-EE93-2733-6D1195C8E36B}"/>
                    </a:ext>
                  </a:extLst>
                </p:cNvPr>
                <p:cNvGrpSpPr/>
                <p:nvPr/>
              </p:nvGrpSpPr>
              <p:grpSpPr>
                <a:xfrm>
                  <a:off x="1086223" y="4755049"/>
                  <a:ext cx="187346" cy="562021"/>
                  <a:chOff x="2712629" y="2713129"/>
                  <a:chExt cx="288000" cy="866062"/>
                </a:xfrm>
              </p:grpSpPr>
              <p:sp>
                <p:nvSpPr>
                  <p:cNvPr id="221" name="Rectángulo 220">
                    <a:extLst>
                      <a:ext uri="{FF2B5EF4-FFF2-40B4-BE49-F238E27FC236}">
                        <a16:creationId xmlns:a16="http://schemas.microsoft.com/office/drawing/2014/main" id="{0CA0A88A-D810-5203-05D2-4B45B18B3837}"/>
                      </a:ext>
                    </a:extLst>
                  </p:cNvPr>
                  <p:cNvSpPr/>
                  <p:nvPr/>
                </p:nvSpPr>
                <p:spPr>
                  <a:xfrm>
                    <a:off x="2712629" y="2713129"/>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2" name="Rectángulo 221">
                    <a:extLst>
                      <a:ext uri="{FF2B5EF4-FFF2-40B4-BE49-F238E27FC236}">
                        <a16:creationId xmlns:a16="http://schemas.microsoft.com/office/drawing/2014/main" id="{AF3932C5-275B-FF9C-8981-7A7441B35EA7}"/>
                      </a:ext>
                    </a:extLst>
                  </p:cNvPr>
                  <p:cNvSpPr/>
                  <p:nvPr/>
                </p:nvSpPr>
                <p:spPr>
                  <a:xfrm>
                    <a:off x="2856629" y="2715191"/>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8" name="Rectángulo: esquinas redondeadas 197">
                  <a:extLst>
                    <a:ext uri="{FF2B5EF4-FFF2-40B4-BE49-F238E27FC236}">
                      <a16:creationId xmlns:a16="http://schemas.microsoft.com/office/drawing/2014/main" id="{694C92A8-B33D-F158-EDC5-F5D92819211C}"/>
                    </a:ext>
                  </a:extLst>
                </p:cNvPr>
                <p:cNvSpPr/>
                <p:nvPr/>
              </p:nvSpPr>
              <p:spPr>
                <a:xfrm>
                  <a:off x="1490705"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9" name="Rectángulo: esquinas redondeadas 198">
                  <a:extLst>
                    <a:ext uri="{FF2B5EF4-FFF2-40B4-BE49-F238E27FC236}">
                      <a16:creationId xmlns:a16="http://schemas.microsoft.com/office/drawing/2014/main" id="{26965D9B-ADD8-A201-C894-686939FFB1D2}"/>
                    </a:ext>
                  </a:extLst>
                </p:cNvPr>
                <p:cNvSpPr/>
                <p:nvPr/>
              </p:nvSpPr>
              <p:spPr>
                <a:xfrm>
                  <a:off x="1631214"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0" name="Rectángulo: esquinas redondeadas 199">
                  <a:extLst>
                    <a:ext uri="{FF2B5EF4-FFF2-40B4-BE49-F238E27FC236}">
                      <a16:creationId xmlns:a16="http://schemas.microsoft.com/office/drawing/2014/main" id="{23DCA316-B9F3-2D16-466A-7B69C3962B6E}"/>
                    </a:ext>
                  </a:extLst>
                </p:cNvPr>
                <p:cNvSpPr/>
                <p:nvPr/>
              </p:nvSpPr>
              <p:spPr>
                <a:xfrm>
                  <a:off x="1771723"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1" name="Rectángulo: esquinas redondeadas 200">
                  <a:extLst>
                    <a:ext uri="{FF2B5EF4-FFF2-40B4-BE49-F238E27FC236}">
                      <a16:creationId xmlns:a16="http://schemas.microsoft.com/office/drawing/2014/main" id="{983CAA7A-5B9C-D885-9016-1DF620083441}"/>
                    </a:ext>
                  </a:extLst>
                </p:cNvPr>
                <p:cNvSpPr/>
                <p:nvPr/>
              </p:nvSpPr>
              <p:spPr>
                <a:xfrm>
                  <a:off x="1912233" y="587613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2" name="Rectángulo: esquinas redondeadas 201">
                  <a:extLst>
                    <a:ext uri="{FF2B5EF4-FFF2-40B4-BE49-F238E27FC236}">
                      <a16:creationId xmlns:a16="http://schemas.microsoft.com/office/drawing/2014/main" id="{BE54A5CE-456A-2264-ED9E-306933C3C599}"/>
                    </a:ext>
                  </a:extLst>
                </p:cNvPr>
                <p:cNvSpPr/>
                <p:nvPr/>
              </p:nvSpPr>
              <p:spPr>
                <a:xfrm>
                  <a:off x="2089786"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3" name="Conector recto 202">
                  <a:extLst>
                    <a:ext uri="{FF2B5EF4-FFF2-40B4-BE49-F238E27FC236}">
                      <a16:creationId xmlns:a16="http://schemas.microsoft.com/office/drawing/2014/main" id="{21D908AB-D127-E167-1447-D6072FF921BF}"/>
                    </a:ext>
                  </a:extLst>
                </p:cNvPr>
                <p:cNvCxnSpPr>
                  <a:cxnSpLocks/>
                </p:cNvCxnSpPr>
                <p:nvPr/>
              </p:nvCxnSpPr>
              <p:spPr>
                <a:xfrm>
                  <a:off x="1562286" y="5941543"/>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4" name="Conector recto 203">
                  <a:extLst>
                    <a:ext uri="{FF2B5EF4-FFF2-40B4-BE49-F238E27FC236}">
                      <a16:creationId xmlns:a16="http://schemas.microsoft.com/office/drawing/2014/main" id="{B6859C22-2849-0C01-D743-C32720B743EE}"/>
                    </a:ext>
                  </a:extLst>
                </p:cNvPr>
                <p:cNvCxnSpPr>
                  <a:cxnSpLocks/>
                </p:cNvCxnSpPr>
                <p:nvPr/>
              </p:nvCxnSpPr>
              <p:spPr>
                <a:xfrm>
                  <a:off x="1703412" y="5942704"/>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5" name="Conector recto 204">
                  <a:extLst>
                    <a:ext uri="{FF2B5EF4-FFF2-40B4-BE49-F238E27FC236}">
                      <a16:creationId xmlns:a16="http://schemas.microsoft.com/office/drawing/2014/main" id="{45280A6E-9652-D493-C2A5-600FDE0151C8}"/>
                    </a:ext>
                  </a:extLst>
                </p:cNvPr>
                <p:cNvCxnSpPr>
                  <a:cxnSpLocks/>
                </p:cNvCxnSpPr>
                <p:nvPr/>
              </p:nvCxnSpPr>
              <p:spPr>
                <a:xfrm>
                  <a:off x="1843368" y="5942705"/>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6" name="Conector recto 205">
                  <a:extLst>
                    <a:ext uri="{FF2B5EF4-FFF2-40B4-BE49-F238E27FC236}">
                      <a16:creationId xmlns:a16="http://schemas.microsoft.com/office/drawing/2014/main" id="{36A42840-A10B-A747-B9D0-B4795B504F77}"/>
                    </a:ext>
                  </a:extLst>
                </p:cNvPr>
                <p:cNvCxnSpPr>
                  <a:cxnSpLocks/>
                </p:cNvCxnSpPr>
                <p:nvPr/>
              </p:nvCxnSpPr>
              <p:spPr>
                <a:xfrm>
                  <a:off x="1982487" y="5940112"/>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7" name="Conector recto 206">
                  <a:extLst>
                    <a:ext uri="{FF2B5EF4-FFF2-40B4-BE49-F238E27FC236}">
                      <a16:creationId xmlns:a16="http://schemas.microsoft.com/office/drawing/2014/main" id="{87171049-E92F-A894-6897-9CCE286C02E0}"/>
                    </a:ext>
                  </a:extLst>
                </p:cNvPr>
                <p:cNvCxnSpPr>
                  <a:cxnSpLocks/>
                </p:cNvCxnSpPr>
                <p:nvPr/>
              </p:nvCxnSpPr>
              <p:spPr>
                <a:xfrm>
                  <a:off x="2161820" y="5938470"/>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8" name="CuadroTexto 207">
                  <a:extLst>
                    <a:ext uri="{FF2B5EF4-FFF2-40B4-BE49-F238E27FC236}">
                      <a16:creationId xmlns:a16="http://schemas.microsoft.com/office/drawing/2014/main" id="{CE353E54-8B67-0830-BBA2-87E4E3909751}"/>
                    </a:ext>
                  </a:extLst>
                </p:cNvPr>
                <p:cNvSpPr txBox="1"/>
                <p:nvPr/>
              </p:nvSpPr>
              <p:spPr>
                <a:xfrm rot="16200000">
                  <a:off x="1332372" y="5603181"/>
                  <a:ext cx="457176" cy="261610"/>
                </a:xfrm>
                <a:prstGeom prst="rect">
                  <a:avLst/>
                </a:prstGeom>
                <a:noFill/>
              </p:spPr>
              <p:txBody>
                <a:bodyPr wrap="none" rtlCol="0">
                  <a:spAutoFit/>
                </a:bodyPr>
                <a:lstStyle/>
                <a:p>
                  <a:r>
                    <a:rPr lang="es-MX" sz="1100" dirty="0">
                      <a:solidFill>
                        <a:schemeClr val="bg1"/>
                      </a:solidFill>
                    </a:rPr>
                    <a:t>GND</a:t>
                  </a:r>
                </a:p>
              </p:txBody>
            </p:sp>
            <p:sp>
              <p:nvSpPr>
                <p:cNvPr id="209" name="CuadroTexto 208">
                  <a:extLst>
                    <a:ext uri="{FF2B5EF4-FFF2-40B4-BE49-F238E27FC236}">
                      <a16:creationId xmlns:a16="http://schemas.microsoft.com/office/drawing/2014/main" id="{FA33BF69-6571-18E6-9F17-ACA953D62692}"/>
                    </a:ext>
                  </a:extLst>
                </p:cNvPr>
                <p:cNvSpPr txBox="1"/>
                <p:nvPr/>
              </p:nvSpPr>
              <p:spPr>
                <a:xfrm rot="16200000">
                  <a:off x="1501485" y="5625546"/>
                  <a:ext cx="401072" cy="261610"/>
                </a:xfrm>
                <a:prstGeom prst="rect">
                  <a:avLst/>
                </a:prstGeom>
                <a:noFill/>
              </p:spPr>
              <p:txBody>
                <a:bodyPr wrap="none" rtlCol="0">
                  <a:spAutoFit/>
                </a:bodyPr>
                <a:lstStyle/>
                <a:p>
                  <a:r>
                    <a:rPr lang="es-MX" sz="1100" dirty="0">
                      <a:solidFill>
                        <a:schemeClr val="bg1"/>
                      </a:solidFill>
                    </a:rPr>
                    <a:t>+5v</a:t>
                  </a:r>
                </a:p>
              </p:txBody>
            </p:sp>
            <p:sp>
              <p:nvSpPr>
                <p:cNvPr id="210" name="CuadroTexto 209">
                  <a:extLst>
                    <a:ext uri="{FF2B5EF4-FFF2-40B4-BE49-F238E27FC236}">
                      <a16:creationId xmlns:a16="http://schemas.microsoft.com/office/drawing/2014/main" id="{5D540173-B850-221F-D434-752B8948AC8B}"/>
                    </a:ext>
                  </a:extLst>
                </p:cNvPr>
                <p:cNvSpPr txBox="1"/>
                <p:nvPr/>
              </p:nvSpPr>
              <p:spPr>
                <a:xfrm rot="16200000">
                  <a:off x="1631824" y="5618264"/>
                  <a:ext cx="420308" cy="261610"/>
                </a:xfrm>
                <a:prstGeom prst="rect">
                  <a:avLst/>
                </a:prstGeom>
                <a:noFill/>
              </p:spPr>
              <p:txBody>
                <a:bodyPr wrap="none" rtlCol="0">
                  <a:spAutoFit/>
                </a:bodyPr>
                <a:lstStyle/>
                <a:p>
                  <a:r>
                    <a:rPr lang="es-MX" sz="1100" dirty="0">
                      <a:solidFill>
                        <a:schemeClr val="bg1"/>
                      </a:solidFill>
                    </a:rPr>
                    <a:t>VRx</a:t>
                  </a:r>
                </a:p>
              </p:txBody>
            </p:sp>
            <p:sp>
              <p:nvSpPr>
                <p:cNvPr id="211" name="CuadroTexto 210">
                  <a:extLst>
                    <a:ext uri="{FF2B5EF4-FFF2-40B4-BE49-F238E27FC236}">
                      <a16:creationId xmlns:a16="http://schemas.microsoft.com/office/drawing/2014/main" id="{B058A7E7-493C-7237-DC77-9B5FAC76352A}"/>
                    </a:ext>
                  </a:extLst>
                </p:cNvPr>
                <p:cNvSpPr txBox="1"/>
                <p:nvPr/>
              </p:nvSpPr>
              <p:spPr>
                <a:xfrm rot="16200000">
                  <a:off x="1773135" y="5618785"/>
                  <a:ext cx="418704" cy="261610"/>
                </a:xfrm>
                <a:prstGeom prst="rect">
                  <a:avLst/>
                </a:prstGeom>
                <a:noFill/>
              </p:spPr>
              <p:txBody>
                <a:bodyPr wrap="none" rtlCol="0">
                  <a:spAutoFit/>
                </a:bodyPr>
                <a:lstStyle/>
                <a:p>
                  <a:r>
                    <a:rPr lang="es-MX" sz="1100" dirty="0">
                      <a:solidFill>
                        <a:schemeClr val="bg1"/>
                      </a:solidFill>
                    </a:rPr>
                    <a:t>VRy</a:t>
                  </a:r>
                </a:p>
              </p:txBody>
            </p:sp>
            <p:sp>
              <p:nvSpPr>
                <p:cNvPr id="212" name="CuadroTexto 211">
                  <a:extLst>
                    <a:ext uri="{FF2B5EF4-FFF2-40B4-BE49-F238E27FC236}">
                      <a16:creationId xmlns:a16="http://schemas.microsoft.com/office/drawing/2014/main" id="{9C8E1B27-1C04-9F21-E37F-1AB98BFC43C7}"/>
                    </a:ext>
                  </a:extLst>
                </p:cNvPr>
                <p:cNvSpPr txBox="1"/>
                <p:nvPr/>
              </p:nvSpPr>
              <p:spPr>
                <a:xfrm rot="16200000">
                  <a:off x="1981884" y="5645300"/>
                  <a:ext cx="372218" cy="261610"/>
                </a:xfrm>
                <a:prstGeom prst="rect">
                  <a:avLst/>
                </a:prstGeom>
                <a:noFill/>
              </p:spPr>
              <p:txBody>
                <a:bodyPr wrap="none" rtlCol="0">
                  <a:spAutoFit/>
                </a:bodyPr>
                <a:lstStyle/>
                <a:p>
                  <a:r>
                    <a:rPr lang="es-MX" sz="1100" dirty="0">
                      <a:solidFill>
                        <a:schemeClr val="bg1"/>
                      </a:solidFill>
                    </a:rPr>
                    <a:t>SW</a:t>
                  </a:r>
                </a:p>
              </p:txBody>
            </p:sp>
            <p:sp>
              <p:nvSpPr>
                <p:cNvPr id="213" name="Elipse 212">
                  <a:extLst>
                    <a:ext uri="{FF2B5EF4-FFF2-40B4-BE49-F238E27FC236}">
                      <a16:creationId xmlns:a16="http://schemas.microsoft.com/office/drawing/2014/main" id="{BD63CCEB-6C83-CFC0-3C52-62A62435AAD5}"/>
                    </a:ext>
                  </a:extLst>
                </p:cNvPr>
                <p:cNvSpPr/>
                <p:nvPr/>
              </p:nvSpPr>
              <p:spPr>
                <a:xfrm>
                  <a:off x="2356164" y="410016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4" name="Elipse 213">
                  <a:extLst>
                    <a:ext uri="{FF2B5EF4-FFF2-40B4-BE49-F238E27FC236}">
                      <a16:creationId xmlns:a16="http://schemas.microsoft.com/office/drawing/2014/main" id="{1291199F-011A-5DCD-F47A-8FA18EA3F86F}"/>
                    </a:ext>
                  </a:extLst>
                </p:cNvPr>
                <p:cNvSpPr/>
                <p:nvPr/>
              </p:nvSpPr>
              <p:spPr>
                <a:xfrm>
                  <a:off x="1165352" y="410016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5" name="Elipse 214">
                  <a:extLst>
                    <a:ext uri="{FF2B5EF4-FFF2-40B4-BE49-F238E27FC236}">
                      <a16:creationId xmlns:a16="http://schemas.microsoft.com/office/drawing/2014/main" id="{2E0F1636-FF0D-ADED-4FF9-09A9F13B5C71}"/>
                    </a:ext>
                  </a:extLst>
                </p:cNvPr>
                <p:cNvSpPr/>
                <p:nvPr/>
              </p:nvSpPr>
              <p:spPr>
                <a:xfrm>
                  <a:off x="1161448" y="5781919"/>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6" name="Elipse 215">
                  <a:extLst>
                    <a:ext uri="{FF2B5EF4-FFF2-40B4-BE49-F238E27FC236}">
                      <a16:creationId xmlns:a16="http://schemas.microsoft.com/office/drawing/2014/main" id="{A895C7CB-60BA-3F0B-BD06-2575102AA808}"/>
                    </a:ext>
                  </a:extLst>
                </p:cNvPr>
                <p:cNvSpPr/>
                <p:nvPr/>
              </p:nvSpPr>
              <p:spPr>
                <a:xfrm>
                  <a:off x="2356164" y="5781919"/>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7" name="Elipse 216">
                  <a:extLst>
                    <a:ext uri="{FF2B5EF4-FFF2-40B4-BE49-F238E27FC236}">
                      <a16:creationId xmlns:a16="http://schemas.microsoft.com/office/drawing/2014/main" id="{C6E7230A-D888-5A91-C424-34C0C8D100A2}"/>
                    </a:ext>
                  </a:extLst>
                </p:cNvPr>
                <p:cNvSpPr/>
                <p:nvPr/>
              </p:nvSpPr>
              <p:spPr>
                <a:xfrm>
                  <a:off x="1217408" y="4407919"/>
                  <a:ext cx="1264584" cy="126153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18" name="Grupo 217">
                  <a:extLst>
                    <a:ext uri="{FF2B5EF4-FFF2-40B4-BE49-F238E27FC236}">
                      <a16:creationId xmlns:a16="http://schemas.microsoft.com/office/drawing/2014/main" id="{D3270807-9E6C-7C14-B5BC-569A865CF279}"/>
                    </a:ext>
                  </a:extLst>
                </p:cNvPr>
                <p:cNvGrpSpPr/>
                <p:nvPr/>
              </p:nvGrpSpPr>
              <p:grpSpPr>
                <a:xfrm>
                  <a:off x="1844557" y="4538721"/>
                  <a:ext cx="1011667" cy="1009229"/>
                  <a:chOff x="2924049" y="2379773"/>
                  <a:chExt cx="1555200" cy="1555200"/>
                </a:xfrm>
              </p:grpSpPr>
              <p:sp>
                <p:nvSpPr>
                  <p:cNvPr id="219" name="Elipse 218">
                    <a:extLst>
                      <a:ext uri="{FF2B5EF4-FFF2-40B4-BE49-F238E27FC236}">
                        <a16:creationId xmlns:a16="http://schemas.microsoft.com/office/drawing/2014/main" id="{2D55060B-B77B-2C57-BC18-BBCEC70C5AA6}"/>
                      </a:ext>
                    </a:extLst>
                  </p:cNvPr>
                  <p:cNvSpPr/>
                  <p:nvPr/>
                </p:nvSpPr>
                <p:spPr>
                  <a:xfrm>
                    <a:off x="2924049" y="2379773"/>
                    <a:ext cx="1555200" cy="15552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0" name="Elipse 219">
                    <a:extLst>
                      <a:ext uri="{FF2B5EF4-FFF2-40B4-BE49-F238E27FC236}">
                        <a16:creationId xmlns:a16="http://schemas.microsoft.com/office/drawing/2014/main" id="{C8652D3C-73FA-2614-D2E6-5279EBFB3ACB}"/>
                      </a:ext>
                    </a:extLst>
                  </p:cNvPr>
                  <p:cNvSpPr/>
                  <p:nvPr/>
                </p:nvSpPr>
                <p:spPr>
                  <a:xfrm>
                    <a:off x="3001808" y="2458167"/>
                    <a:ext cx="1399680" cy="139968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grpSp>
            <p:nvGrpSpPr>
              <p:cNvPr id="62" name="Grupo 61">
                <a:extLst>
                  <a:ext uri="{FF2B5EF4-FFF2-40B4-BE49-F238E27FC236}">
                    <a16:creationId xmlns:a16="http://schemas.microsoft.com/office/drawing/2014/main" id="{D70ABA3B-181A-3F88-F903-A184E74DA79B}"/>
                  </a:ext>
                </a:extLst>
              </p:cNvPr>
              <p:cNvGrpSpPr>
                <a:grpSpLocks noChangeAspect="1"/>
              </p:cNvGrpSpPr>
              <p:nvPr/>
            </p:nvGrpSpPr>
            <p:grpSpPr>
              <a:xfrm rot="16200000">
                <a:off x="6780841" y="4250445"/>
                <a:ext cx="1327942" cy="1980000"/>
                <a:chOff x="882875" y="1081070"/>
                <a:chExt cx="1786686" cy="2664000"/>
              </a:xfrm>
            </p:grpSpPr>
            <p:sp>
              <p:nvSpPr>
                <p:cNvPr id="153" name="Rectángulo 152">
                  <a:extLst>
                    <a:ext uri="{FF2B5EF4-FFF2-40B4-BE49-F238E27FC236}">
                      <a16:creationId xmlns:a16="http://schemas.microsoft.com/office/drawing/2014/main" id="{BA887496-D443-4159-BCCE-AD1A86CBEDCF}"/>
                    </a:ext>
                  </a:extLst>
                </p:cNvPr>
                <p:cNvSpPr/>
                <p:nvPr/>
              </p:nvSpPr>
              <p:spPr>
                <a:xfrm>
                  <a:off x="1030285" y="1081070"/>
                  <a:ext cx="1639276" cy="210256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Elipse 153">
                  <a:extLst>
                    <a:ext uri="{FF2B5EF4-FFF2-40B4-BE49-F238E27FC236}">
                      <a16:creationId xmlns:a16="http://schemas.microsoft.com/office/drawing/2014/main" id="{57A77C72-ED79-3EB7-DD47-E1724530A86B}"/>
                    </a:ext>
                  </a:extLst>
                </p:cNvPr>
                <p:cNvSpPr/>
                <p:nvPr/>
              </p:nvSpPr>
              <p:spPr>
                <a:xfrm>
                  <a:off x="1114260" y="1156756"/>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5" name="Elipse 154">
                  <a:extLst>
                    <a:ext uri="{FF2B5EF4-FFF2-40B4-BE49-F238E27FC236}">
                      <a16:creationId xmlns:a16="http://schemas.microsoft.com/office/drawing/2014/main" id="{643D38A5-62D0-B90E-8183-DA89530D759C}"/>
                    </a:ext>
                  </a:extLst>
                </p:cNvPr>
                <p:cNvSpPr/>
                <p:nvPr/>
              </p:nvSpPr>
              <p:spPr>
                <a:xfrm>
                  <a:off x="2305072" y="1156756"/>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Elipse 155">
                  <a:extLst>
                    <a:ext uri="{FF2B5EF4-FFF2-40B4-BE49-F238E27FC236}">
                      <a16:creationId xmlns:a16="http://schemas.microsoft.com/office/drawing/2014/main" id="{C31AD05E-B0F5-2496-DC57-7C576A340E4B}"/>
                    </a:ext>
                  </a:extLst>
                </p:cNvPr>
                <p:cNvSpPr/>
                <p:nvPr/>
              </p:nvSpPr>
              <p:spPr>
                <a:xfrm>
                  <a:off x="1114260" y="2836707"/>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Elipse 156">
                  <a:extLst>
                    <a:ext uri="{FF2B5EF4-FFF2-40B4-BE49-F238E27FC236}">
                      <a16:creationId xmlns:a16="http://schemas.microsoft.com/office/drawing/2014/main" id="{A2EE5741-3A6C-91C5-9761-6AC962EDB098}"/>
                    </a:ext>
                  </a:extLst>
                </p:cNvPr>
                <p:cNvSpPr/>
                <p:nvPr/>
              </p:nvSpPr>
              <p:spPr>
                <a:xfrm>
                  <a:off x="2305072" y="2836707"/>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8" name="Grupo 157">
                  <a:extLst>
                    <a:ext uri="{FF2B5EF4-FFF2-40B4-BE49-F238E27FC236}">
                      <a16:creationId xmlns:a16="http://schemas.microsoft.com/office/drawing/2014/main" id="{F83CC300-4D34-E021-9C0A-AA9475EA2A2E}"/>
                    </a:ext>
                  </a:extLst>
                </p:cNvPr>
                <p:cNvGrpSpPr/>
                <p:nvPr/>
              </p:nvGrpSpPr>
              <p:grpSpPr>
                <a:xfrm>
                  <a:off x="2232184" y="1530815"/>
                  <a:ext cx="281019" cy="191852"/>
                  <a:chOff x="3967222" y="2308563"/>
                  <a:chExt cx="432000" cy="295640"/>
                </a:xfrm>
                <a:solidFill>
                  <a:schemeClr val="tx1"/>
                </a:solidFill>
              </p:grpSpPr>
              <p:sp>
                <p:nvSpPr>
                  <p:cNvPr id="185" name="Rectángulo 184">
                    <a:extLst>
                      <a:ext uri="{FF2B5EF4-FFF2-40B4-BE49-F238E27FC236}">
                        <a16:creationId xmlns:a16="http://schemas.microsoft.com/office/drawing/2014/main" id="{193C6852-DE85-E559-C848-AAC03954803E}"/>
                      </a:ext>
                    </a:extLst>
                  </p:cNvPr>
                  <p:cNvSpPr/>
                  <p:nvPr/>
                </p:nvSpPr>
                <p:spPr>
                  <a:xfrm>
                    <a:off x="4255222" y="2311681"/>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6" name="Rectángulo 185">
                    <a:extLst>
                      <a:ext uri="{FF2B5EF4-FFF2-40B4-BE49-F238E27FC236}">
                        <a16:creationId xmlns:a16="http://schemas.microsoft.com/office/drawing/2014/main" id="{DD780EEB-87C0-4431-2788-13B0D3FB0710}"/>
                      </a:ext>
                    </a:extLst>
                  </p:cNvPr>
                  <p:cNvSpPr/>
                  <p:nvPr/>
                </p:nvSpPr>
                <p:spPr>
                  <a:xfrm>
                    <a:off x="4255222" y="2454830"/>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7" name="Rectángulo 186">
                    <a:extLst>
                      <a:ext uri="{FF2B5EF4-FFF2-40B4-BE49-F238E27FC236}">
                        <a16:creationId xmlns:a16="http://schemas.microsoft.com/office/drawing/2014/main" id="{6BD32E6A-FEAB-E670-1B1F-6D2B06F263B5}"/>
                      </a:ext>
                    </a:extLst>
                  </p:cNvPr>
                  <p:cNvSpPr/>
                  <p:nvPr/>
                </p:nvSpPr>
                <p:spPr>
                  <a:xfrm>
                    <a:off x="4111222" y="230856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8" name="Rectángulo 187">
                    <a:extLst>
                      <a:ext uri="{FF2B5EF4-FFF2-40B4-BE49-F238E27FC236}">
                        <a16:creationId xmlns:a16="http://schemas.microsoft.com/office/drawing/2014/main" id="{58F0030B-0B76-F994-FE0E-F8AC2B8DD66F}"/>
                      </a:ext>
                    </a:extLst>
                  </p:cNvPr>
                  <p:cNvSpPr/>
                  <p:nvPr/>
                </p:nvSpPr>
                <p:spPr>
                  <a:xfrm>
                    <a:off x="4111222" y="2451712"/>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9" name="Rectángulo 188">
                    <a:extLst>
                      <a:ext uri="{FF2B5EF4-FFF2-40B4-BE49-F238E27FC236}">
                        <a16:creationId xmlns:a16="http://schemas.microsoft.com/office/drawing/2014/main" id="{CD5B0494-A72F-D71A-C6CA-76A53A4D7B2E}"/>
                      </a:ext>
                    </a:extLst>
                  </p:cNvPr>
                  <p:cNvSpPr/>
                  <p:nvPr/>
                </p:nvSpPr>
                <p:spPr>
                  <a:xfrm>
                    <a:off x="3967222" y="2317054"/>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0" name="Rectángulo 189">
                    <a:extLst>
                      <a:ext uri="{FF2B5EF4-FFF2-40B4-BE49-F238E27FC236}">
                        <a16:creationId xmlns:a16="http://schemas.microsoft.com/office/drawing/2014/main" id="{A76A5B31-F766-EA10-5E03-4ECEFEDEB463}"/>
                      </a:ext>
                    </a:extLst>
                  </p:cNvPr>
                  <p:cNvSpPr/>
                  <p:nvPr/>
                </p:nvSpPr>
                <p:spPr>
                  <a:xfrm>
                    <a:off x="3967222" y="246020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59" name="Grupo 158">
                  <a:extLst>
                    <a:ext uri="{FF2B5EF4-FFF2-40B4-BE49-F238E27FC236}">
                      <a16:creationId xmlns:a16="http://schemas.microsoft.com/office/drawing/2014/main" id="{4695C242-2D6F-13F2-0137-00F1ED928BE7}"/>
                    </a:ext>
                  </a:extLst>
                </p:cNvPr>
                <p:cNvGrpSpPr/>
                <p:nvPr/>
              </p:nvGrpSpPr>
              <p:grpSpPr>
                <a:xfrm>
                  <a:off x="1081967" y="1856561"/>
                  <a:ext cx="187346" cy="562021"/>
                  <a:chOff x="2712629" y="2713129"/>
                  <a:chExt cx="288000" cy="866062"/>
                </a:xfrm>
              </p:grpSpPr>
              <p:sp>
                <p:nvSpPr>
                  <p:cNvPr id="183" name="Rectángulo 182">
                    <a:extLst>
                      <a:ext uri="{FF2B5EF4-FFF2-40B4-BE49-F238E27FC236}">
                        <a16:creationId xmlns:a16="http://schemas.microsoft.com/office/drawing/2014/main" id="{10BE332D-3912-6613-8C75-BEBCFAAA827D}"/>
                      </a:ext>
                    </a:extLst>
                  </p:cNvPr>
                  <p:cNvSpPr/>
                  <p:nvPr/>
                </p:nvSpPr>
                <p:spPr>
                  <a:xfrm>
                    <a:off x="2712629" y="2713129"/>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4" name="Rectángulo 183">
                    <a:extLst>
                      <a:ext uri="{FF2B5EF4-FFF2-40B4-BE49-F238E27FC236}">
                        <a16:creationId xmlns:a16="http://schemas.microsoft.com/office/drawing/2014/main" id="{290AAF77-F5B6-1C75-482D-53DD47507D3A}"/>
                      </a:ext>
                    </a:extLst>
                  </p:cNvPr>
                  <p:cNvSpPr/>
                  <p:nvPr/>
                </p:nvSpPr>
                <p:spPr>
                  <a:xfrm>
                    <a:off x="2856629" y="2715191"/>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60" name="Rectángulo: esquinas redondeadas 159">
                  <a:extLst>
                    <a:ext uri="{FF2B5EF4-FFF2-40B4-BE49-F238E27FC236}">
                      <a16:creationId xmlns:a16="http://schemas.microsoft.com/office/drawing/2014/main" id="{361AD8CA-5334-F9D6-E101-90654DB81FEA}"/>
                    </a:ext>
                  </a:extLst>
                </p:cNvPr>
                <p:cNvSpPr/>
                <p:nvPr/>
              </p:nvSpPr>
              <p:spPr>
                <a:xfrm>
                  <a:off x="1486449" y="2976878"/>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esquinas redondeadas 160">
                  <a:extLst>
                    <a:ext uri="{FF2B5EF4-FFF2-40B4-BE49-F238E27FC236}">
                      <a16:creationId xmlns:a16="http://schemas.microsoft.com/office/drawing/2014/main" id="{96B736E1-D0CE-31F8-554F-8704D4D63EE7}"/>
                    </a:ext>
                  </a:extLst>
                </p:cNvPr>
                <p:cNvSpPr/>
                <p:nvPr/>
              </p:nvSpPr>
              <p:spPr>
                <a:xfrm>
                  <a:off x="1626958" y="2976878"/>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esquinas redondeadas 161">
                  <a:extLst>
                    <a:ext uri="{FF2B5EF4-FFF2-40B4-BE49-F238E27FC236}">
                      <a16:creationId xmlns:a16="http://schemas.microsoft.com/office/drawing/2014/main" id="{494EAB9E-D44E-EB98-2151-2E16381FB0E8}"/>
                    </a:ext>
                  </a:extLst>
                </p:cNvPr>
                <p:cNvSpPr/>
                <p:nvPr/>
              </p:nvSpPr>
              <p:spPr>
                <a:xfrm>
                  <a:off x="1767467" y="2976878"/>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esquinas redondeadas 162">
                  <a:extLst>
                    <a:ext uri="{FF2B5EF4-FFF2-40B4-BE49-F238E27FC236}">
                      <a16:creationId xmlns:a16="http://schemas.microsoft.com/office/drawing/2014/main" id="{55BED780-AE41-3453-A62C-41F586932654}"/>
                    </a:ext>
                  </a:extLst>
                </p:cNvPr>
                <p:cNvSpPr/>
                <p:nvPr/>
              </p:nvSpPr>
              <p:spPr>
                <a:xfrm>
                  <a:off x="1907977" y="2977644"/>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B174E809-3E8C-5056-E096-22F666780E9E}"/>
                    </a:ext>
                  </a:extLst>
                </p:cNvPr>
                <p:cNvSpPr/>
                <p:nvPr/>
              </p:nvSpPr>
              <p:spPr>
                <a:xfrm>
                  <a:off x="2085530" y="2976878"/>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5" name="Conector recto 164">
                  <a:extLst>
                    <a:ext uri="{FF2B5EF4-FFF2-40B4-BE49-F238E27FC236}">
                      <a16:creationId xmlns:a16="http://schemas.microsoft.com/office/drawing/2014/main" id="{2F24574A-72F8-DB4C-7D59-47BACAE6345E}"/>
                    </a:ext>
                  </a:extLst>
                </p:cNvPr>
                <p:cNvCxnSpPr>
                  <a:cxnSpLocks/>
                </p:cNvCxnSpPr>
                <p:nvPr/>
              </p:nvCxnSpPr>
              <p:spPr>
                <a:xfrm>
                  <a:off x="1558030" y="3043055"/>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a:extLst>
                    <a:ext uri="{FF2B5EF4-FFF2-40B4-BE49-F238E27FC236}">
                      <a16:creationId xmlns:a16="http://schemas.microsoft.com/office/drawing/2014/main" id="{F60ABE35-C77B-7628-1D2C-98CE5CF1389E}"/>
                    </a:ext>
                  </a:extLst>
                </p:cNvPr>
                <p:cNvCxnSpPr>
                  <a:cxnSpLocks/>
                </p:cNvCxnSpPr>
                <p:nvPr/>
              </p:nvCxnSpPr>
              <p:spPr>
                <a:xfrm>
                  <a:off x="1699156" y="3044216"/>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a:extLst>
                    <a:ext uri="{FF2B5EF4-FFF2-40B4-BE49-F238E27FC236}">
                      <a16:creationId xmlns:a16="http://schemas.microsoft.com/office/drawing/2014/main" id="{9A13CEE3-156A-948D-79A1-F500977C6E64}"/>
                    </a:ext>
                  </a:extLst>
                </p:cNvPr>
                <p:cNvCxnSpPr>
                  <a:cxnSpLocks/>
                </p:cNvCxnSpPr>
                <p:nvPr/>
              </p:nvCxnSpPr>
              <p:spPr>
                <a:xfrm>
                  <a:off x="1839112" y="3044217"/>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4BDE189F-E92B-8A8D-CF70-3282DDE56CF6}"/>
                    </a:ext>
                  </a:extLst>
                </p:cNvPr>
                <p:cNvCxnSpPr>
                  <a:cxnSpLocks/>
                </p:cNvCxnSpPr>
                <p:nvPr/>
              </p:nvCxnSpPr>
              <p:spPr>
                <a:xfrm>
                  <a:off x="1978231" y="3041624"/>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77F1F8FB-A909-93B2-1601-40983DAA98D6}"/>
                    </a:ext>
                  </a:extLst>
                </p:cNvPr>
                <p:cNvCxnSpPr>
                  <a:cxnSpLocks/>
                </p:cNvCxnSpPr>
                <p:nvPr/>
              </p:nvCxnSpPr>
              <p:spPr>
                <a:xfrm>
                  <a:off x="2157564" y="3039982"/>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0" name="CuadroTexto 169">
                  <a:extLst>
                    <a:ext uri="{FF2B5EF4-FFF2-40B4-BE49-F238E27FC236}">
                      <a16:creationId xmlns:a16="http://schemas.microsoft.com/office/drawing/2014/main" id="{F24F88A2-E396-6EC0-8200-B0EDE0B0626C}"/>
                    </a:ext>
                  </a:extLst>
                </p:cNvPr>
                <p:cNvSpPr txBox="1"/>
                <p:nvPr/>
              </p:nvSpPr>
              <p:spPr>
                <a:xfrm rot="16200000">
                  <a:off x="1328116" y="2704693"/>
                  <a:ext cx="457176" cy="261610"/>
                </a:xfrm>
                <a:prstGeom prst="rect">
                  <a:avLst/>
                </a:prstGeom>
                <a:noFill/>
              </p:spPr>
              <p:txBody>
                <a:bodyPr wrap="none" rtlCol="0">
                  <a:spAutoFit/>
                </a:bodyPr>
                <a:lstStyle/>
                <a:p>
                  <a:r>
                    <a:rPr lang="es-MX" sz="1100" dirty="0">
                      <a:solidFill>
                        <a:schemeClr val="bg1"/>
                      </a:solidFill>
                    </a:rPr>
                    <a:t>GND</a:t>
                  </a:r>
                </a:p>
              </p:txBody>
            </p:sp>
            <p:sp>
              <p:nvSpPr>
                <p:cNvPr id="171" name="CuadroTexto 170">
                  <a:extLst>
                    <a:ext uri="{FF2B5EF4-FFF2-40B4-BE49-F238E27FC236}">
                      <a16:creationId xmlns:a16="http://schemas.microsoft.com/office/drawing/2014/main" id="{90BD065D-699E-9023-8271-45B4DF6C90ED}"/>
                    </a:ext>
                  </a:extLst>
                </p:cNvPr>
                <p:cNvSpPr txBox="1"/>
                <p:nvPr/>
              </p:nvSpPr>
              <p:spPr>
                <a:xfrm rot="16200000">
                  <a:off x="1497229" y="2727058"/>
                  <a:ext cx="401072" cy="261610"/>
                </a:xfrm>
                <a:prstGeom prst="rect">
                  <a:avLst/>
                </a:prstGeom>
                <a:noFill/>
              </p:spPr>
              <p:txBody>
                <a:bodyPr wrap="none" rtlCol="0">
                  <a:spAutoFit/>
                </a:bodyPr>
                <a:lstStyle/>
                <a:p>
                  <a:r>
                    <a:rPr lang="es-MX" sz="1100" dirty="0">
                      <a:solidFill>
                        <a:schemeClr val="bg1"/>
                      </a:solidFill>
                    </a:rPr>
                    <a:t>+5v</a:t>
                  </a:r>
                </a:p>
              </p:txBody>
            </p:sp>
            <p:sp>
              <p:nvSpPr>
                <p:cNvPr id="172" name="CuadroTexto 171">
                  <a:extLst>
                    <a:ext uri="{FF2B5EF4-FFF2-40B4-BE49-F238E27FC236}">
                      <a16:creationId xmlns:a16="http://schemas.microsoft.com/office/drawing/2014/main" id="{143BE3AA-5ED1-F1F4-1CA0-C2A78FC86EA8}"/>
                    </a:ext>
                  </a:extLst>
                </p:cNvPr>
                <p:cNvSpPr txBox="1"/>
                <p:nvPr/>
              </p:nvSpPr>
              <p:spPr>
                <a:xfrm rot="16200000">
                  <a:off x="1627568" y="2719776"/>
                  <a:ext cx="420308" cy="261610"/>
                </a:xfrm>
                <a:prstGeom prst="rect">
                  <a:avLst/>
                </a:prstGeom>
                <a:noFill/>
              </p:spPr>
              <p:txBody>
                <a:bodyPr wrap="none" rtlCol="0">
                  <a:spAutoFit/>
                </a:bodyPr>
                <a:lstStyle/>
                <a:p>
                  <a:r>
                    <a:rPr lang="es-MX" sz="1100" dirty="0">
                      <a:solidFill>
                        <a:schemeClr val="bg1"/>
                      </a:solidFill>
                    </a:rPr>
                    <a:t>VRx</a:t>
                  </a:r>
                </a:p>
              </p:txBody>
            </p:sp>
            <p:sp>
              <p:nvSpPr>
                <p:cNvPr id="173" name="CuadroTexto 172">
                  <a:extLst>
                    <a:ext uri="{FF2B5EF4-FFF2-40B4-BE49-F238E27FC236}">
                      <a16:creationId xmlns:a16="http://schemas.microsoft.com/office/drawing/2014/main" id="{15852BFF-3020-943E-6AFF-738CF6DF8EDE}"/>
                    </a:ext>
                  </a:extLst>
                </p:cNvPr>
                <p:cNvSpPr txBox="1"/>
                <p:nvPr/>
              </p:nvSpPr>
              <p:spPr>
                <a:xfrm rot="16200000">
                  <a:off x="1768879" y="2720297"/>
                  <a:ext cx="418704" cy="261610"/>
                </a:xfrm>
                <a:prstGeom prst="rect">
                  <a:avLst/>
                </a:prstGeom>
                <a:noFill/>
              </p:spPr>
              <p:txBody>
                <a:bodyPr wrap="none" rtlCol="0">
                  <a:spAutoFit/>
                </a:bodyPr>
                <a:lstStyle/>
                <a:p>
                  <a:r>
                    <a:rPr lang="es-MX" sz="1100" dirty="0">
                      <a:solidFill>
                        <a:schemeClr val="bg1"/>
                      </a:solidFill>
                    </a:rPr>
                    <a:t>VRy</a:t>
                  </a:r>
                </a:p>
              </p:txBody>
            </p:sp>
            <p:sp>
              <p:nvSpPr>
                <p:cNvPr id="174" name="CuadroTexto 173">
                  <a:extLst>
                    <a:ext uri="{FF2B5EF4-FFF2-40B4-BE49-F238E27FC236}">
                      <a16:creationId xmlns:a16="http://schemas.microsoft.com/office/drawing/2014/main" id="{AA4C20E9-95AE-4951-E774-D4EE16BC8B9A}"/>
                    </a:ext>
                  </a:extLst>
                </p:cNvPr>
                <p:cNvSpPr txBox="1"/>
                <p:nvPr/>
              </p:nvSpPr>
              <p:spPr>
                <a:xfrm rot="16200000">
                  <a:off x="1977628" y="2746812"/>
                  <a:ext cx="372218" cy="261610"/>
                </a:xfrm>
                <a:prstGeom prst="rect">
                  <a:avLst/>
                </a:prstGeom>
                <a:noFill/>
              </p:spPr>
              <p:txBody>
                <a:bodyPr wrap="none" rtlCol="0">
                  <a:spAutoFit/>
                </a:bodyPr>
                <a:lstStyle/>
                <a:p>
                  <a:r>
                    <a:rPr lang="es-MX" sz="1100" dirty="0">
                      <a:solidFill>
                        <a:schemeClr val="bg1"/>
                      </a:solidFill>
                    </a:rPr>
                    <a:t>SW</a:t>
                  </a:r>
                </a:p>
              </p:txBody>
            </p:sp>
            <p:sp>
              <p:nvSpPr>
                <p:cNvPr id="175" name="Elipse 174">
                  <a:extLst>
                    <a:ext uri="{FF2B5EF4-FFF2-40B4-BE49-F238E27FC236}">
                      <a16:creationId xmlns:a16="http://schemas.microsoft.com/office/drawing/2014/main" id="{10B1BFF4-F934-BFD6-C9A0-301EF16B5A96}"/>
                    </a:ext>
                  </a:extLst>
                </p:cNvPr>
                <p:cNvSpPr/>
                <p:nvPr/>
              </p:nvSpPr>
              <p:spPr>
                <a:xfrm>
                  <a:off x="2351908" y="1201673"/>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6" name="Elipse 175">
                  <a:extLst>
                    <a:ext uri="{FF2B5EF4-FFF2-40B4-BE49-F238E27FC236}">
                      <a16:creationId xmlns:a16="http://schemas.microsoft.com/office/drawing/2014/main" id="{CC3F3D0D-3C58-106F-A671-D4F408E73AEA}"/>
                    </a:ext>
                  </a:extLst>
                </p:cNvPr>
                <p:cNvSpPr/>
                <p:nvPr/>
              </p:nvSpPr>
              <p:spPr>
                <a:xfrm>
                  <a:off x="1161096" y="1201673"/>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7" name="Elipse 176">
                  <a:extLst>
                    <a:ext uri="{FF2B5EF4-FFF2-40B4-BE49-F238E27FC236}">
                      <a16:creationId xmlns:a16="http://schemas.microsoft.com/office/drawing/2014/main" id="{671FC849-DB47-FA94-5C80-A8999375C169}"/>
                    </a:ext>
                  </a:extLst>
                </p:cNvPr>
                <p:cNvSpPr/>
                <p:nvPr/>
              </p:nvSpPr>
              <p:spPr>
                <a:xfrm>
                  <a:off x="1157192" y="288343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8" name="Elipse 177">
                  <a:extLst>
                    <a:ext uri="{FF2B5EF4-FFF2-40B4-BE49-F238E27FC236}">
                      <a16:creationId xmlns:a16="http://schemas.microsoft.com/office/drawing/2014/main" id="{4FA8E7E8-109F-7AB7-EA0B-B7F7477CF179}"/>
                    </a:ext>
                  </a:extLst>
                </p:cNvPr>
                <p:cNvSpPr/>
                <p:nvPr/>
              </p:nvSpPr>
              <p:spPr>
                <a:xfrm>
                  <a:off x="2351908" y="288343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9" name="Elipse 178">
                  <a:extLst>
                    <a:ext uri="{FF2B5EF4-FFF2-40B4-BE49-F238E27FC236}">
                      <a16:creationId xmlns:a16="http://schemas.microsoft.com/office/drawing/2014/main" id="{EA7FF330-2BC8-15B5-A4D9-6D30D505D6BE}"/>
                    </a:ext>
                  </a:extLst>
                </p:cNvPr>
                <p:cNvSpPr/>
                <p:nvPr/>
              </p:nvSpPr>
              <p:spPr>
                <a:xfrm>
                  <a:off x="1213152" y="1509431"/>
                  <a:ext cx="1264584" cy="126153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80" name="Grupo 179">
                  <a:extLst>
                    <a:ext uri="{FF2B5EF4-FFF2-40B4-BE49-F238E27FC236}">
                      <a16:creationId xmlns:a16="http://schemas.microsoft.com/office/drawing/2014/main" id="{DE59A2EE-0846-C1EC-AB9B-73F98A6CD251}"/>
                    </a:ext>
                  </a:extLst>
                </p:cNvPr>
                <p:cNvGrpSpPr/>
                <p:nvPr/>
              </p:nvGrpSpPr>
              <p:grpSpPr>
                <a:xfrm>
                  <a:off x="882875" y="1640233"/>
                  <a:ext cx="1011667" cy="1009229"/>
                  <a:chOff x="2924049" y="2379773"/>
                  <a:chExt cx="1555200" cy="1555200"/>
                </a:xfrm>
              </p:grpSpPr>
              <p:sp>
                <p:nvSpPr>
                  <p:cNvPr id="181" name="Elipse 180">
                    <a:extLst>
                      <a:ext uri="{FF2B5EF4-FFF2-40B4-BE49-F238E27FC236}">
                        <a16:creationId xmlns:a16="http://schemas.microsoft.com/office/drawing/2014/main" id="{70831B1A-7B2B-9D7E-1845-4662E7707B5F}"/>
                      </a:ext>
                    </a:extLst>
                  </p:cNvPr>
                  <p:cNvSpPr/>
                  <p:nvPr/>
                </p:nvSpPr>
                <p:spPr>
                  <a:xfrm>
                    <a:off x="2924049" y="2379773"/>
                    <a:ext cx="1555200" cy="15552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2" name="Elipse 181">
                    <a:extLst>
                      <a:ext uri="{FF2B5EF4-FFF2-40B4-BE49-F238E27FC236}">
                        <a16:creationId xmlns:a16="http://schemas.microsoft.com/office/drawing/2014/main" id="{35426CBF-06F5-C20F-F41E-249B2A6DCC31}"/>
                      </a:ext>
                    </a:extLst>
                  </p:cNvPr>
                  <p:cNvSpPr/>
                  <p:nvPr/>
                </p:nvSpPr>
                <p:spPr>
                  <a:xfrm>
                    <a:off x="3001808" y="2458167"/>
                    <a:ext cx="1399680" cy="139968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grpSp>
            <p:nvGrpSpPr>
              <p:cNvPr id="63" name="Grupo 62">
                <a:extLst>
                  <a:ext uri="{FF2B5EF4-FFF2-40B4-BE49-F238E27FC236}">
                    <a16:creationId xmlns:a16="http://schemas.microsoft.com/office/drawing/2014/main" id="{EB957B5E-6BA8-7677-4C9C-98CD804ADF6B}"/>
                  </a:ext>
                </a:extLst>
              </p:cNvPr>
              <p:cNvGrpSpPr>
                <a:grpSpLocks noChangeAspect="1"/>
              </p:cNvGrpSpPr>
              <p:nvPr/>
            </p:nvGrpSpPr>
            <p:grpSpPr>
              <a:xfrm rot="16200000">
                <a:off x="9438584" y="1784331"/>
                <a:ext cx="1218381" cy="1980000"/>
                <a:chOff x="6486883" y="1085244"/>
                <a:chExt cx="1639276" cy="2664000"/>
              </a:xfrm>
            </p:grpSpPr>
            <p:sp>
              <p:nvSpPr>
                <p:cNvPr id="115" name="Rectángulo 114">
                  <a:extLst>
                    <a:ext uri="{FF2B5EF4-FFF2-40B4-BE49-F238E27FC236}">
                      <a16:creationId xmlns:a16="http://schemas.microsoft.com/office/drawing/2014/main" id="{9901C6CD-E5E4-26F5-E44A-695D843DA579}"/>
                    </a:ext>
                  </a:extLst>
                </p:cNvPr>
                <p:cNvSpPr/>
                <p:nvPr/>
              </p:nvSpPr>
              <p:spPr>
                <a:xfrm>
                  <a:off x="6486883" y="1085244"/>
                  <a:ext cx="1639276" cy="210256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6" name="Elipse 115">
                  <a:extLst>
                    <a:ext uri="{FF2B5EF4-FFF2-40B4-BE49-F238E27FC236}">
                      <a16:creationId xmlns:a16="http://schemas.microsoft.com/office/drawing/2014/main" id="{2000CF5C-F69B-FF25-8FC6-4A26A414E1ED}"/>
                    </a:ext>
                  </a:extLst>
                </p:cNvPr>
                <p:cNvSpPr/>
                <p:nvPr/>
              </p:nvSpPr>
              <p:spPr>
                <a:xfrm>
                  <a:off x="6570858" y="1160930"/>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Elipse 116">
                  <a:extLst>
                    <a:ext uri="{FF2B5EF4-FFF2-40B4-BE49-F238E27FC236}">
                      <a16:creationId xmlns:a16="http://schemas.microsoft.com/office/drawing/2014/main" id="{99B08DEB-2BFC-CB12-CF9C-70C4D39AF78A}"/>
                    </a:ext>
                  </a:extLst>
                </p:cNvPr>
                <p:cNvSpPr/>
                <p:nvPr/>
              </p:nvSpPr>
              <p:spPr>
                <a:xfrm>
                  <a:off x="7761670" y="1160930"/>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Elipse 117">
                  <a:extLst>
                    <a:ext uri="{FF2B5EF4-FFF2-40B4-BE49-F238E27FC236}">
                      <a16:creationId xmlns:a16="http://schemas.microsoft.com/office/drawing/2014/main" id="{CBE0FBF8-3C73-2CF9-D05B-17BC6BFD11F6}"/>
                    </a:ext>
                  </a:extLst>
                </p:cNvPr>
                <p:cNvSpPr/>
                <p:nvPr/>
              </p:nvSpPr>
              <p:spPr>
                <a:xfrm>
                  <a:off x="6570858" y="2840881"/>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9" name="Elipse 118">
                  <a:extLst>
                    <a:ext uri="{FF2B5EF4-FFF2-40B4-BE49-F238E27FC236}">
                      <a16:creationId xmlns:a16="http://schemas.microsoft.com/office/drawing/2014/main" id="{CD18EA91-8D2C-8813-A8EA-B10D45F6C512}"/>
                    </a:ext>
                  </a:extLst>
                </p:cNvPr>
                <p:cNvSpPr/>
                <p:nvPr/>
              </p:nvSpPr>
              <p:spPr>
                <a:xfrm>
                  <a:off x="7761670" y="2840881"/>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20" name="Grupo 119">
                  <a:extLst>
                    <a:ext uri="{FF2B5EF4-FFF2-40B4-BE49-F238E27FC236}">
                      <a16:creationId xmlns:a16="http://schemas.microsoft.com/office/drawing/2014/main" id="{F1F055C3-77FE-B2B3-96DF-C498D01B4AB9}"/>
                    </a:ext>
                  </a:extLst>
                </p:cNvPr>
                <p:cNvGrpSpPr/>
                <p:nvPr/>
              </p:nvGrpSpPr>
              <p:grpSpPr>
                <a:xfrm>
                  <a:off x="7688782" y="1534989"/>
                  <a:ext cx="281019" cy="191852"/>
                  <a:chOff x="3967222" y="2308563"/>
                  <a:chExt cx="432000" cy="295640"/>
                </a:xfrm>
                <a:solidFill>
                  <a:schemeClr val="tx1"/>
                </a:solidFill>
              </p:grpSpPr>
              <p:sp>
                <p:nvSpPr>
                  <p:cNvPr id="147" name="Rectángulo 146">
                    <a:extLst>
                      <a:ext uri="{FF2B5EF4-FFF2-40B4-BE49-F238E27FC236}">
                        <a16:creationId xmlns:a16="http://schemas.microsoft.com/office/drawing/2014/main" id="{B40F6D0A-47C9-A3DA-DDFA-9D43CD5A43A0}"/>
                      </a:ext>
                    </a:extLst>
                  </p:cNvPr>
                  <p:cNvSpPr/>
                  <p:nvPr/>
                </p:nvSpPr>
                <p:spPr>
                  <a:xfrm>
                    <a:off x="4255222" y="2311681"/>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E0265D76-EE0E-5878-0CF6-478341790877}"/>
                      </a:ext>
                    </a:extLst>
                  </p:cNvPr>
                  <p:cNvSpPr/>
                  <p:nvPr/>
                </p:nvSpPr>
                <p:spPr>
                  <a:xfrm>
                    <a:off x="4255222" y="2454830"/>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3E9B1D96-DC07-0DE5-9673-AD2B12FE16F1}"/>
                      </a:ext>
                    </a:extLst>
                  </p:cNvPr>
                  <p:cNvSpPr/>
                  <p:nvPr/>
                </p:nvSpPr>
                <p:spPr>
                  <a:xfrm>
                    <a:off x="4111222" y="230856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0" name="Rectángulo 149">
                    <a:extLst>
                      <a:ext uri="{FF2B5EF4-FFF2-40B4-BE49-F238E27FC236}">
                        <a16:creationId xmlns:a16="http://schemas.microsoft.com/office/drawing/2014/main" id="{62F124EA-4567-DD57-F7A8-23EC1D6AF960}"/>
                      </a:ext>
                    </a:extLst>
                  </p:cNvPr>
                  <p:cNvSpPr/>
                  <p:nvPr/>
                </p:nvSpPr>
                <p:spPr>
                  <a:xfrm>
                    <a:off x="4111222" y="2451712"/>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201EFE14-F91E-8B17-3B06-A73B14A2D0BE}"/>
                      </a:ext>
                    </a:extLst>
                  </p:cNvPr>
                  <p:cNvSpPr/>
                  <p:nvPr/>
                </p:nvSpPr>
                <p:spPr>
                  <a:xfrm>
                    <a:off x="3967222" y="2317054"/>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DA32B73D-85B9-6D57-257A-FEF4658B862E}"/>
                      </a:ext>
                    </a:extLst>
                  </p:cNvPr>
                  <p:cNvSpPr/>
                  <p:nvPr/>
                </p:nvSpPr>
                <p:spPr>
                  <a:xfrm>
                    <a:off x="3967222" y="246020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21" name="Grupo 120">
                  <a:extLst>
                    <a:ext uri="{FF2B5EF4-FFF2-40B4-BE49-F238E27FC236}">
                      <a16:creationId xmlns:a16="http://schemas.microsoft.com/office/drawing/2014/main" id="{A121F782-D068-401B-0578-BF7D8EA24DC8}"/>
                    </a:ext>
                  </a:extLst>
                </p:cNvPr>
                <p:cNvGrpSpPr/>
                <p:nvPr/>
              </p:nvGrpSpPr>
              <p:grpSpPr>
                <a:xfrm>
                  <a:off x="6538565" y="1860735"/>
                  <a:ext cx="187346" cy="562021"/>
                  <a:chOff x="2712629" y="2713129"/>
                  <a:chExt cx="288000" cy="866062"/>
                </a:xfrm>
              </p:grpSpPr>
              <p:sp>
                <p:nvSpPr>
                  <p:cNvPr id="145" name="Rectángulo 144">
                    <a:extLst>
                      <a:ext uri="{FF2B5EF4-FFF2-40B4-BE49-F238E27FC236}">
                        <a16:creationId xmlns:a16="http://schemas.microsoft.com/office/drawing/2014/main" id="{A4A8A521-B3A7-2E4B-F029-D4707E333D70}"/>
                      </a:ext>
                    </a:extLst>
                  </p:cNvPr>
                  <p:cNvSpPr/>
                  <p:nvPr/>
                </p:nvSpPr>
                <p:spPr>
                  <a:xfrm>
                    <a:off x="2712629" y="2713129"/>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BB4ACBD6-B7B2-D22B-387D-9C7FEC722216}"/>
                      </a:ext>
                    </a:extLst>
                  </p:cNvPr>
                  <p:cNvSpPr/>
                  <p:nvPr/>
                </p:nvSpPr>
                <p:spPr>
                  <a:xfrm>
                    <a:off x="2856629" y="2715191"/>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22" name="Rectángulo: esquinas redondeadas 121">
                  <a:extLst>
                    <a:ext uri="{FF2B5EF4-FFF2-40B4-BE49-F238E27FC236}">
                      <a16:creationId xmlns:a16="http://schemas.microsoft.com/office/drawing/2014/main" id="{A8B5A522-0B36-AF0A-139E-5461244B286E}"/>
                    </a:ext>
                  </a:extLst>
                </p:cNvPr>
                <p:cNvSpPr/>
                <p:nvPr/>
              </p:nvSpPr>
              <p:spPr>
                <a:xfrm>
                  <a:off x="6943047" y="298105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Rectángulo: esquinas redondeadas 122">
                  <a:extLst>
                    <a:ext uri="{FF2B5EF4-FFF2-40B4-BE49-F238E27FC236}">
                      <a16:creationId xmlns:a16="http://schemas.microsoft.com/office/drawing/2014/main" id="{8437B722-2C13-2304-3BCB-FD9C4E8142B4}"/>
                    </a:ext>
                  </a:extLst>
                </p:cNvPr>
                <p:cNvSpPr/>
                <p:nvPr/>
              </p:nvSpPr>
              <p:spPr>
                <a:xfrm>
                  <a:off x="7083556" y="298105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Rectángulo: esquinas redondeadas 123">
                  <a:extLst>
                    <a:ext uri="{FF2B5EF4-FFF2-40B4-BE49-F238E27FC236}">
                      <a16:creationId xmlns:a16="http://schemas.microsoft.com/office/drawing/2014/main" id="{6B799A40-CD64-ED64-A50A-C6E72A8D8C5A}"/>
                    </a:ext>
                  </a:extLst>
                </p:cNvPr>
                <p:cNvSpPr/>
                <p:nvPr/>
              </p:nvSpPr>
              <p:spPr>
                <a:xfrm>
                  <a:off x="7224065" y="298105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redondeadas 124">
                  <a:extLst>
                    <a:ext uri="{FF2B5EF4-FFF2-40B4-BE49-F238E27FC236}">
                      <a16:creationId xmlns:a16="http://schemas.microsoft.com/office/drawing/2014/main" id="{095022E9-6DD3-81E0-FFD3-274823076B6D}"/>
                    </a:ext>
                  </a:extLst>
                </p:cNvPr>
                <p:cNvSpPr/>
                <p:nvPr/>
              </p:nvSpPr>
              <p:spPr>
                <a:xfrm>
                  <a:off x="7364575" y="2981818"/>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Rectángulo: esquinas redondeadas 125">
                  <a:extLst>
                    <a:ext uri="{FF2B5EF4-FFF2-40B4-BE49-F238E27FC236}">
                      <a16:creationId xmlns:a16="http://schemas.microsoft.com/office/drawing/2014/main" id="{0C1BE607-DFFB-95D2-FDC8-9DE153DC72E8}"/>
                    </a:ext>
                  </a:extLst>
                </p:cNvPr>
                <p:cNvSpPr/>
                <p:nvPr/>
              </p:nvSpPr>
              <p:spPr>
                <a:xfrm>
                  <a:off x="7542128" y="298105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7" name="Conector recto 126">
                  <a:extLst>
                    <a:ext uri="{FF2B5EF4-FFF2-40B4-BE49-F238E27FC236}">
                      <a16:creationId xmlns:a16="http://schemas.microsoft.com/office/drawing/2014/main" id="{D8819B24-55F9-714B-DAB9-2BF04C78DB70}"/>
                    </a:ext>
                  </a:extLst>
                </p:cNvPr>
                <p:cNvCxnSpPr>
                  <a:cxnSpLocks/>
                </p:cNvCxnSpPr>
                <p:nvPr/>
              </p:nvCxnSpPr>
              <p:spPr>
                <a:xfrm>
                  <a:off x="7014628" y="3047229"/>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Conector recto 127">
                  <a:extLst>
                    <a:ext uri="{FF2B5EF4-FFF2-40B4-BE49-F238E27FC236}">
                      <a16:creationId xmlns:a16="http://schemas.microsoft.com/office/drawing/2014/main" id="{8961C6A4-F4E9-2A98-6E3F-3F42F399CAF2}"/>
                    </a:ext>
                  </a:extLst>
                </p:cNvPr>
                <p:cNvCxnSpPr>
                  <a:cxnSpLocks/>
                </p:cNvCxnSpPr>
                <p:nvPr/>
              </p:nvCxnSpPr>
              <p:spPr>
                <a:xfrm>
                  <a:off x="7155754" y="3048390"/>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Conector recto 128">
                  <a:extLst>
                    <a:ext uri="{FF2B5EF4-FFF2-40B4-BE49-F238E27FC236}">
                      <a16:creationId xmlns:a16="http://schemas.microsoft.com/office/drawing/2014/main" id="{C9AD4E27-5C33-1513-BF0B-FE9322A55189}"/>
                    </a:ext>
                  </a:extLst>
                </p:cNvPr>
                <p:cNvCxnSpPr>
                  <a:cxnSpLocks/>
                </p:cNvCxnSpPr>
                <p:nvPr/>
              </p:nvCxnSpPr>
              <p:spPr>
                <a:xfrm>
                  <a:off x="7295710" y="3048391"/>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Conector recto 129">
                  <a:extLst>
                    <a:ext uri="{FF2B5EF4-FFF2-40B4-BE49-F238E27FC236}">
                      <a16:creationId xmlns:a16="http://schemas.microsoft.com/office/drawing/2014/main" id="{FFCCB82B-1299-199F-4611-1E39A19C82A4}"/>
                    </a:ext>
                  </a:extLst>
                </p:cNvPr>
                <p:cNvCxnSpPr>
                  <a:cxnSpLocks/>
                </p:cNvCxnSpPr>
                <p:nvPr/>
              </p:nvCxnSpPr>
              <p:spPr>
                <a:xfrm>
                  <a:off x="7434829" y="3045798"/>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855FF78C-8A22-2A72-23D7-57A4676A8D21}"/>
                    </a:ext>
                  </a:extLst>
                </p:cNvPr>
                <p:cNvCxnSpPr>
                  <a:cxnSpLocks/>
                </p:cNvCxnSpPr>
                <p:nvPr/>
              </p:nvCxnSpPr>
              <p:spPr>
                <a:xfrm>
                  <a:off x="7614162" y="3044156"/>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5633FF-5C9A-F73C-3FD7-8D2924DD81DF}"/>
                    </a:ext>
                  </a:extLst>
                </p:cNvPr>
                <p:cNvSpPr txBox="1"/>
                <p:nvPr/>
              </p:nvSpPr>
              <p:spPr>
                <a:xfrm rot="16200000">
                  <a:off x="6784714" y="2708867"/>
                  <a:ext cx="457176" cy="261610"/>
                </a:xfrm>
                <a:prstGeom prst="rect">
                  <a:avLst/>
                </a:prstGeom>
                <a:noFill/>
              </p:spPr>
              <p:txBody>
                <a:bodyPr wrap="none" rtlCol="0">
                  <a:spAutoFit/>
                </a:bodyPr>
                <a:lstStyle/>
                <a:p>
                  <a:r>
                    <a:rPr lang="es-MX" sz="1100" dirty="0">
                      <a:solidFill>
                        <a:schemeClr val="bg1"/>
                      </a:solidFill>
                    </a:rPr>
                    <a:t>GND</a:t>
                  </a:r>
                </a:p>
              </p:txBody>
            </p:sp>
            <p:sp>
              <p:nvSpPr>
                <p:cNvPr id="133" name="CuadroTexto 132">
                  <a:extLst>
                    <a:ext uri="{FF2B5EF4-FFF2-40B4-BE49-F238E27FC236}">
                      <a16:creationId xmlns:a16="http://schemas.microsoft.com/office/drawing/2014/main" id="{C17C0239-1D69-6EB9-AD3A-93F6EECFDDB8}"/>
                    </a:ext>
                  </a:extLst>
                </p:cNvPr>
                <p:cNvSpPr txBox="1"/>
                <p:nvPr/>
              </p:nvSpPr>
              <p:spPr>
                <a:xfrm rot="16200000">
                  <a:off x="6953827" y="2731232"/>
                  <a:ext cx="401072" cy="261610"/>
                </a:xfrm>
                <a:prstGeom prst="rect">
                  <a:avLst/>
                </a:prstGeom>
                <a:noFill/>
              </p:spPr>
              <p:txBody>
                <a:bodyPr wrap="none" rtlCol="0">
                  <a:spAutoFit/>
                </a:bodyPr>
                <a:lstStyle/>
                <a:p>
                  <a:r>
                    <a:rPr lang="es-MX" sz="1100" dirty="0">
                      <a:solidFill>
                        <a:schemeClr val="bg1"/>
                      </a:solidFill>
                    </a:rPr>
                    <a:t>+5v</a:t>
                  </a:r>
                </a:p>
              </p:txBody>
            </p:sp>
            <p:sp>
              <p:nvSpPr>
                <p:cNvPr id="134" name="CuadroTexto 133">
                  <a:extLst>
                    <a:ext uri="{FF2B5EF4-FFF2-40B4-BE49-F238E27FC236}">
                      <a16:creationId xmlns:a16="http://schemas.microsoft.com/office/drawing/2014/main" id="{2DA52C4B-A83E-C6B6-F2EC-39BE14DC8708}"/>
                    </a:ext>
                  </a:extLst>
                </p:cNvPr>
                <p:cNvSpPr txBox="1"/>
                <p:nvPr/>
              </p:nvSpPr>
              <p:spPr>
                <a:xfrm rot="16200000">
                  <a:off x="7084166" y="2723950"/>
                  <a:ext cx="420308" cy="261610"/>
                </a:xfrm>
                <a:prstGeom prst="rect">
                  <a:avLst/>
                </a:prstGeom>
                <a:noFill/>
              </p:spPr>
              <p:txBody>
                <a:bodyPr wrap="none" rtlCol="0">
                  <a:spAutoFit/>
                </a:bodyPr>
                <a:lstStyle/>
                <a:p>
                  <a:r>
                    <a:rPr lang="es-MX" sz="1100" dirty="0">
                      <a:solidFill>
                        <a:schemeClr val="bg1"/>
                      </a:solidFill>
                    </a:rPr>
                    <a:t>VRx</a:t>
                  </a:r>
                </a:p>
              </p:txBody>
            </p:sp>
            <p:sp>
              <p:nvSpPr>
                <p:cNvPr id="135" name="CuadroTexto 134">
                  <a:extLst>
                    <a:ext uri="{FF2B5EF4-FFF2-40B4-BE49-F238E27FC236}">
                      <a16:creationId xmlns:a16="http://schemas.microsoft.com/office/drawing/2014/main" id="{B575BC6D-1CA3-FE2B-472E-26432D51D278}"/>
                    </a:ext>
                  </a:extLst>
                </p:cNvPr>
                <p:cNvSpPr txBox="1"/>
                <p:nvPr/>
              </p:nvSpPr>
              <p:spPr>
                <a:xfrm rot="16200000">
                  <a:off x="7225477" y="2724471"/>
                  <a:ext cx="418704" cy="261610"/>
                </a:xfrm>
                <a:prstGeom prst="rect">
                  <a:avLst/>
                </a:prstGeom>
                <a:noFill/>
              </p:spPr>
              <p:txBody>
                <a:bodyPr wrap="none" rtlCol="0">
                  <a:spAutoFit/>
                </a:bodyPr>
                <a:lstStyle/>
                <a:p>
                  <a:r>
                    <a:rPr lang="es-MX" sz="1100" dirty="0">
                      <a:solidFill>
                        <a:schemeClr val="bg1"/>
                      </a:solidFill>
                    </a:rPr>
                    <a:t>VRy</a:t>
                  </a:r>
                </a:p>
              </p:txBody>
            </p:sp>
            <p:sp>
              <p:nvSpPr>
                <p:cNvPr id="136" name="CuadroTexto 135">
                  <a:extLst>
                    <a:ext uri="{FF2B5EF4-FFF2-40B4-BE49-F238E27FC236}">
                      <a16:creationId xmlns:a16="http://schemas.microsoft.com/office/drawing/2014/main" id="{9200D0B6-32FE-B879-4ED7-A4A3399E6680}"/>
                    </a:ext>
                  </a:extLst>
                </p:cNvPr>
                <p:cNvSpPr txBox="1"/>
                <p:nvPr/>
              </p:nvSpPr>
              <p:spPr>
                <a:xfrm rot="16200000">
                  <a:off x="7434226" y="2750986"/>
                  <a:ext cx="372218" cy="261610"/>
                </a:xfrm>
                <a:prstGeom prst="rect">
                  <a:avLst/>
                </a:prstGeom>
                <a:noFill/>
              </p:spPr>
              <p:txBody>
                <a:bodyPr wrap="none" rtlCol="0">
                  <a:spAutoFit/>
                </a:bodyPr>
                <a:lstStyle/>
                <a:p>
                  <a:r>
                    <a:rPr lang="es-MX" sz="1100" dirty="0">
                      <a:solidFill>
                        <a:schemeClr val="bg1"/>
                      </a:solidFill>
                    </a:rPr>
                    <a:t>SW</a:t>
                  </a:r>
                </a:p>
              </p:txBody>
            </p:sp>
            <p:sp>
              <p:nvSpPr>
                <p:cNvPr id="137" name="Elipse 136">
                  <a:extLst>
                    <a:ext uri="{FF2B5EF4-FFF2-40B4-BE49-F238E27FC236}">
                      <a16:creationId xmlns:a16="http://schemas.microsoft.com/office/drawing/2014/main" id="{4931EB20-2695-B87F-B4B1-4CD8B11DE0E6}"/>
                    </a:ext>
                  </a:extLst>
                </p:cNvPr>
                <p:cNvSpPr/>
                <p:nvPr/>
              </p:nvSpPr>
              <p:spPr>
                <a:xfrm>
                  <a:off x="7808506" y="1205847"/>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8" name="Elipse 137">
                  <a:extLst>
                    <a:ext uri="{FF2B5EF4-FFF2-40B4-BE49-F238E27FC236}">
                      <a16:creationId xmlns:a16="http://schemas.microsoft.com/office/drawing/2014/main" id="{9182827B-8CAB-D848-F8F2-9D1F0C1E5002}"/>
                    </a:ext>
                  </a:extLst>
                </p:cNvPr>
                <p:cNvSpPr/>
                <p:nvPr/>
              </p:nvSpPr>
              <p:spPr>
                <a:xfrm>
                  <a:off x="6617694" y="1205847"/>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9" name="Elipse 138">
                  <a:extLst>
                    <a:ext uri="{FF2B5EF4-FFF2-40B4-BE49-F238E27FC236}">
                      <a16:creationId xmlns:a16="http://schemas.microsoft.com/office/drawing/2014/main" id="{92CB2EB5-5D7D-27AD-30EB-E56A8D9E5CCD}"/>
                    </a:ext>
                  </a:extLst>
                </p:cNvPr>
                <p:cNvSpPr/>
                <p:nvPr/>
              </p:nvSpPr>
              <p:spPr>
                <a:xfrm>
                  <a:off x="6613790" y="2887605"/>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Elipse 139">
                  <a:extLst>
                    <a:ext uri="{FF2B5EF4-FFF2-40B4-BE49-F238E27FC236}">
                      <a16:creationId xmlns:a16="http://schemas.microsoft.com/office/drawing/2014/main" id="{5A255BC9-3F6F-6095-BF20-684335FB4D52}"/>
                    </a:ext>
                  </a:extLst>
                </p:cNvPr>
                <p:cNvSpPr/>
                <p:nvPr/>
              </p:nvSpPr>
              <p:spPr>
                <a:xfrm>
                  <a:off x="7808506" y="2887605"/>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1" name="Elipse 140">
                  <a:extLst>
                    <a:ext uri="{FF2B5EF4-FFF2-40B4-BE49-F238E27FC236}">
                      <a16:creationId xmlns:a16="http://schemas.microsoft.com/office/drawing/2014/main" id="{843158E9-4E51-BE54-1D4F-DD256391EE0B}"/>
                    </a:ext>
                  </a:extLst>
                </p:cNvPr>
                <p:cNvSpPr/>
                <p:nvPr/>
              </p:nvSpPr>
              <p:spPr>
                <a:xfrm>
                  <a:off x="6669750" y="1513605"/>
                  <a:ext cx="1264584" cy="126153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42" name="Grupo 141">
                  <a:extLst>
                    <a:ext uri="{FF2B5EF4-FFF2-40B4-BE49-F238E27FC236}">
                      <a16:creationId xmlns:a16="http://schemas.microsoft.com/office/drawing/2014/main" id="{0B71BF6B-0CC1-758A-3114-EB82CAF21F13}"/>
                    </a:ext>
                  </a:extLst>
                </p:cNvPr>
                <p:cNvGrpSpPr/>
                <p:nvPr/>
              </p:nvGrpSpPr>
              <p:grpSpPr>
                <a:xfrm>
                  <a:off x="6790378" y="1159428"/>
                  <a:ext cx="1011667" cy="1009229"/>
                  <a:chOff x="2924049" y="2379773"/>
                  <a:chExt cx="1555200" cy="1555200"/>
                </a:xfrm>
              </p:grpSpPr>
              <p:sp>
                <p:nvSpPr>
                  <p:cNvPr id="143" name="Elipse 142">
                    <a:extLst>
                      <a:ext uri="{FF2B5EF4-FFF2-40B4-BE49-F238E27FC236}">
                        <a16:creationId xmlns:a16="http://schemas.microsoft.com/office/drawing/2014/main" id="{37DAE5F6-F2DE-C4DB-100F-5396BB9F4F3C}"/>
                      </a:ext>
                    </a:extLst>
                  </p:cNvPr>
                  <p:cNvSpPr/>
                  <p:nvPr/>
                </p:nvSpPr>
                <p:spPr>
                  <a:xfrm>
                    <a:off x="2924049" y="2379773"/>
                    <a:ext cx="1555200" cy="15552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4" name="Elipse 143">
                    <a:extLst>
                      <a:ext uri="{FF2B5EF4-FFF2-40B4-BE49-F238E27FC236}">
                        <a16:creationId xmlns:a16="http://schemas.microsoft.com/office/drawing/2014/main" id="{82971624-88E2-B8BA-9366-F8A4D9F44C76}"/>
                      </a:ext>
                    </a:extLst>
                  </p:cNvPr>
                  <p:cNvSpPr/>
                  <p:nvPr/>
                </p:nvSpPr>
                <p:spPr>
                  <a:xfrm>
                    <a:off x="3001808" y="2458167"/>
                    <a:ext cx="1399680" cy="139968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grpSp>
            <p:nvGrpSpPr>
              <p:cNvPr id="64" name="Grupo 63">
                <a:extLst>
                  <a:ext uri="{FF2B5EF4-FFF2-40B4-BE49-F238E27FC236}">
                    <a16:creationId xmlns:a16="http://schemas.microsoft.com/office/drawing/2014/main" id="{2849044A-C696-1104-2F37-D8B35B153714}"/>
                  </a:ext>
                </a:extLst>
              </p:cNvPr>
              <p:cNvGrpSpPr>
                <a:grpSpLocks noChangeAspect="1"/>
              </p:cNvGrpSpPr>
              <p:nvPr/>
            </p:nvGrpSpPr>
            <p:grpSpPr>
              <a:xfrm rot="16200000">
                <a:off x="9438584" y="4190907"/>
                <a:ext cx="1218381" cy="1980000"/>
                <a:chOff x="6486883" y="3979558"/>
                <a:chExt cx="1639276" cy="2664000"/>
              </a:xfrm>
            </p:grpSpPr>
            <p:sp>
              <p:nvSpPr>
                <p:cNvPr id="77" name="Rectángulo 76">
                  <a:extLst>
                    <a:ext uri="{FF2B5EF4-FFF2-40B4-BE49-F238E27FC236}">
                      <a16:creationId xmlns:a16="http://schemas.microsoft.com/office/drawing/2014/main" id="{A8B99FDF-DEF2-391C-2479-54F54F81F08D}"/>
                    </a:ext>
                  </a:extLst>
                </p:cNvPr>
                <p:cNvSpPr/>
                <p:nvPr/>
              </p:nvSpPr>
              <p:spPr>
                <a:xfrm>
                  <a:off x="6486883" y="3979558"/>
                  <a:ext cx="1639276" cy="210256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Elipse 77">
                  <a:extLst>
                    <a:ext uri="{FF2B5EF4-FFF2-40B4-BE49-F238E27FC236}">
                      <a16:creationId xmlns:a16="http://schemas.microsoft.com/office/drawing/2014/main" id="{B72155F3-3F67-22EA-545D-89A8A2558251}"/>
                    </a:ext>
                  </a:extLst>
                </p:cNvPr>
                <p:cNvSpPr/>
                <p:nvPr/>
              </p:nvSpPr>
              <p:spPr>
                <a:xfrm>
                  <a:off x="6570858" y="4055244"/>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85EF4F04-B43D-71E1-401D-4EA6F5FEECCF}"/>
                    </a:ext>
                  </a:extLst>
                </p:cNvPr>
                <p:cNvSpPr/>
                <p:nvPr/>
              </p:nvSpPr>
              <p:spPr>
                <a:xfrm>
                  <a:off x="7761670" y="4055244"/>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FBD3CCA6-C233-DE19-F25C-EBF96B4DA091}"/>
                    </a:ext>
                  </a:extLst>
                </p:cNvPr>
                <p:cNvSpPr/>
                <p:nvPr/>
              </p:nvSpPr>
              <p:spPr>
                <a:xfrm>
                  <a:off x="6570858" y="5735195"/>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80DF8012-2C18-B386-48B6-D5A321F81A64}"/>
                    </a:ext>
                  </a:extLst>
                </p:cNvPr>
                <p:cNvSpPr/>
                <p:nvPr/>
              </p:nvSpPr>
              <p:spPr>
                <a:xfrm>
                  <a:off x="7761670" y="5735195"/>
                  <a:ext cx="281019" cy="2803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82" name="Grupo 81">
                  <a:extLst>
                    <a:ext uri="{FF2B5EF4-FFF2-40B4-BE49-F238E27FC236}">
                      <a16:creationId xmlns:a16="http://schemas.microsoft.com/office/drawing/2014/main" id="{4FAA3ADE-F9EA-26D2-B8BA-B6E757805784}"/>
                    </a:ext>
                  </a:extLst>
                </p:cNvPr>
                <p:cNvGrpSpPr/>
                <p:nvPr/>
              </p:nvGrpSpPr>
              <p:grpSpPr>
                <a:xfrm>
                  <a:off x="7688782" y="4429303"/>
                  <a:ext cx="281019" cy="191852"/>
                  <a:chOff x="3967222" y="2308563"/>
                  <a:chExt cx="432000" cy="295640"/>
                </a:xfrm>
                <a:solidFill>
                  <a:schemeClr val="tx1"/>
                </a:solidFill>
              </p:grpSpPr>
              <p:sp>
                <p:nvSpPr>
                  <p:cNvPr id="109" name="Rectángulo 108">
                    <a:extLst>
                      <a:ext uri="{FF2B5EF4-FFF2-40B4-BE49-F238E27FC236}">
                        <a16:creationId xmlns:a16="http://schemas.microsoft.com/office/drawing/2014/main" id="{C37B1B12-6C29-D322-58C8-C53FBA012D89}"/>
                      </a:ext>
                    </a:extLst>
                  </p:cNvPr>
                  <p:cNvSpPr/>
                  <p:nvPr/>
                </p:nvSpPr>
                <p:spPr>
                  <a:xfrm>
                    <a:off x="4255222" y="2311681"/>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4CB17488-9C72-073B-2FEE-ED3073065FB1}"/>
                      </a:ext>
                    </a:extLst>
                  </p:cNvPr>
                  <p:cNvSpPr/>
                  <p:nvPr/>
                </p:nvSpPr>
                <p:spPr>
                  <a:xfrm>
                    <a:off x="4255222" y="2454830"/>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Rectángulo 110">
                    <a:extLst>
                      <a:ext uri="{FF2B5EF4-FFF2-40B4-BE49-F238E27FC236}">
                        <a16:creationId xmlns:a16="http://schemas.microsoft.com/office/drawing/2014/main" id="{D5B438AF-ECD5-7398-2731-97A4296EF5AF}"/>
                      </a:ext>
                    </a:extLst>
                  </p:cNvPr>
                  <p:cNvSpPr/>
                  <p:nvPr/>
                </p:nvSpPr>
                <p:spPr>
                  <a:xfrm>
                    <a:off x="4111222" y="230856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8412F70C-8CDD-EA4B-56F3-B11497105843}"/>
                      </a:ext>
                    </a:extLst>
                  </p:cNvPr>
                  <p:cNvSpPr/>
                  <p:nvPr/>
                </p:nvSpPr>
                <p:spPr>
                  <a:xfrm>
                    <a:off x="4111222" y="2451712"/>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0AEE8D7C-270A-9191-4FD4-24092BED9A8E}"/>
                      </a:ext>
                    </a:extLst>
                  </p:cNvPr>
                  <p:cNvSpPr/>
                  <p:nvPr/>
                </p:nvSpPr>
                <p:spPr>
                  <a:xfrm>
                    <a:off x="3967222" y="2317054"/>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49D5EFFC-A483-54F1-CB4A-2F8B29DE9F4A}"/>
                      </a:ext>
                    </a:extLst>
                  </p:cNvPr>
                  <p:cNvSpPr/>
                  <p:nvPr/>
                </p:nvSpPr>
                <p:spPr>
                  <a:xfrm>
                    <a:off x="3967222" y="2460203"/>
                    <a:ext cx="144000" cy="144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3" name="Grupo 82">
                  <a:extLst>
                    <a:ext uri="{FF2B5EF4-FFF2-40B4-BE49-F238E27FC236}">
                      <a16:creationId xmlns:a16="http://schemas.microsoft.com/office/drawing/2014/main" id="{BECCBA35-2739-221A-58EF-24CBCF5F7611}"/>
                    </a:ext>
                  </a:extLst>
                </p:cNvPr>
                <p:cNvGrpSpPr/>
                <p:nvPr/>
              </p:nvGrpSpPr>
              <p:grpSpPr>
                <a:xfrm>
                  <a:off x="6538565" y="4755049"/>
                  <a:ext cx="187346" cy="562021"/>
                  <a:chOff x="2712629" y="2713129"/>
                  <a:chExt cx="288000" cy="866062"/>
                </a:xfrm>
              </p:grpSpPr>
              <p:sp>
                <p:nvSpPr>
                  <p:cNvPr id="107" name="Rectángulo 106">
                    <a:extLst>
                      <a:ext uri="{FF2B5EF4-FFF2-40B4-BE49-F238E27FC236}">
                        <a16:creationId xmlns:a16="http://schemas.microsoft.com/office/drawing/2014/main" id="{D363EB86-DEE2-096E-99E8-5DEE7EDE3736}"/>
                      </a:ext>
                    </a:extLst>
                  </p:cNvPr>
                  <p:cNvSpPr/>
                  <p:nvPr/>
                </p:nvSpPr>
                <p:spPr>
                  <a:xfrm>
                    <a:off x="2712629" y="2713129"/>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13A96A06-5078-83A2-C7C1-BA2CC81B81E2}"/>
                      </a:ext>
                    </a:extLst>
                  </p:cNvPr>
                  <p:cNvSpPr/>
                  <p:nvPr/>
                </p:nvSpPr>
                <p:spPr>
                  <a:xfrm>
                    <a:off x="2856629" y="2715191"/>
                    <a:ext cx="144000" cy="864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4" name="Rectángulo: esquinas redondeadas 83">
                  <a:extLst>
                    <a:ext uri="{FF2B5EF4-FFF2-40B4-BE49-F238E27FC236}">
                      <a16:creationId xmlns:a16="http://schemas.microsoft.com/office/drawing/2014/main" id="{07A9ABEE-E28C-5A71-3754-521760DF795C}"/>
                    </a:ext>
                  </a:extLst>
                </p:cNvPr>
                <p:cNvSpPr/>
                <p:nvPr/>
              </p:nvSpPr>
              <p:spPr>
                <a:xfrm>
                  <a:off x="6943047"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5" name="Rectángulo: esquinas redondeadas 84">
                  <a:extLst>
                    <a:ext uri="{FF2B5EF4-FFF2-40B4-BE49-F238E27FC236}">
                      <a16:creationId xmlns:a16="http://schemas.microsoft.com/office/drawing/2014/main" id="{0CFDA545-CEB7-4337-3E43-1525F32438D4}"/>
                    </a:ext>
                  </a:extLst>
                </p:cNvPr>
                <p:cNvSpPr/>
                <p:nvPr/>
              </p:nvSpPr>
              <p:spPr>
                <a:xfrm>
                  <a:off x="7083556"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esquinas redondeadas 85">
                  <a:extLst>
                    <a:ext uri="{FF2B5EF4-FFF2-40B4-BE49-F238E27FC236}">
                      <a16:creationId xmlns:a16="http://schemas.microsoft.com/office/drawing/2014/main" id="{ADFEBFEC-B6EE-8288-3F9A-43ADE0659C44}"/>
                    </a:ext>
                  </a:extLst>
                </p:cNvPr>
                <p:cNvSpPr/>
                <p:nvPr/>
              </p:nvSpPr>
              <p:spPr>
                <a:xfrm>
                  <a:off x="7224065"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7" name="Rectángulo: esquinas redondeadas 86">
                  <a:extLst>
                    <a:ext uri="{FF2B5EF4-FFF2-40B4-BE49-F238E27FC236}">
                      <a16:creationId xmlns:a16="http://schemas.microsoft.com/office/drawing/2014/main" id="{5C4FE947-D187-B169-FBAF-CA6E8902FAF0}"/>
                    </a:ext>
                  </a:extLst>
                </p:cNvPr>
                <p:cNvSpPr/>
                <p:nvPr/>
              </p:nvSpPr>
              <p:spPr>
                <a:xfrm>
                  <a:off x="7364575" y="5876132"/>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esquinas redondeadas 87">
                  <a:extLst>
                    <a:ext uri="{FF2B5EF4-FFF2-40B4-BE49-F238E27FC236}">
                      <a16:creationId xmlns:a16="http://schemas.microsoft.com/office/drawing/2014/main" id="{85C2EE9B-49DF-B1C3-F4C1-4A25165D3189}"/>
                    </a:ext>
                  </a:extLst>
                </p:cNvPr>
                <p:cNvSpPr/>
                <p:nvPr/>
              </p:nvSpPr>
              <p:spPr>
                <a:xfrm>
                  <a:off x="7542128" y="5875366"/>
                  <a:ext cx="140509" cy="140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9" name="Conector recto 88">
                  <a:extLst>
                    <a:ext uri="{FF2B5EF4-FFF2-40B4-BE49-F238E27FC236}">
                      <a16:creationId xmlns:a16="http://schemas.microsoft.com/office/drawing/2014/main" id="{9EDBF233-EECC-5AAD-2DC7-8AA80D7AC43F}"/>
                    </a:ext>
                  </a:extLst>
                </p:cNvPr>
                <p:cNvCxnSpPr>
                  <a:cxnSpLocks/>
                </p:cNvCxnSpPr>
                <p:nvPr/>
              </p:nvCxnSpPr>
              <p:spPr>
                <a:xfrm>
                  <a:off x="7014628" y="5941543"/>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90D04F0F-490B-5FDB-2D5F-31D1E268B4F8}"/>
                    </a:ext>
                  </a:extLst>
                </p:cNvPr>
                <p:cNvCxnSpPr>
                  <a:cxnSpLocks/>
                </p:cNvCxnSpPr>
                <p:nvPr/>
              </p:nvCxnSpPr>
              <p:spPr>
                <a:xfrm>
                  <a:off x="7155754" y="5942704"/>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A76205B7-0A2C-2EEE-2439-A74A571434E7}"/>
                    </a:ext>
                  </a:extLst>
                </p:cNvPr>
                <p:cNvCxnSpPr>
                  <a:cxnSpLocks/>
                </p:cNvCxnSpPr>
                <p:nvPr/>
              </p:nvCxnSpPr>
              <p:spPr>
                <a:xfrm>
                  <a:off x="7295710" y="5942705"/>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90CA21C0-736B-EBA9-6EF0-29D53A8AC437}"/>
                    </a:ext>
                  </a:extLst>
                </p:cNvPr>
                <p:cNvCxnSpPr>
                  <a:cxnSpLocks/>
                </p:cNvCxnSpPr>
                <p:nvPr/>
              </p:nvCxnSpPr>
              <p:spPr>
                <a:xfrm>
                  <a:off x="7434829" y="5940112"/>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465A0C00-FC69-0E77-134F-40132F8F1059}"/>
                    </a:ext>
                  </a:extLst>
                </p:cNvPr>
                <p:cNvCxnSpPr>
                  <a:cxnSpLocks/>
                </p:cNvCxnSpPr>
                <p:nvPr/>
              </p:nvCxnSpPr>
              <p:spPr>
                <a:xfrm>
                  <a:off x="7614162" y="5938470"/>
                  <a:ext cx="0" cy="700853"/>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50BEDBFF-8419-AD33-6BBE-777F7B8072B3}"/>
                    </a:ext>
                  </a:extLst>
                </p:cNvPr>
                <p:cNvSpPr txBox="1"/>
                <p:nvPr/>
              </p:nvSpPr>
              <p:spPr>
                <a:xfrm rot="16200000">
                  <a:off x="6784714" y="5603181"/>
                  <a:ext cx="457176" cy="261610"/>
                </a:xfrm>
                <a:prstGeom prst="rect">
                  <a:avLst/>
                </a:prstGeom>
                <a:noFill/>
              </p:spPr>
              <p:txBody>
                <a:bodyPr wrap="none" rtlCol="0">
                  <a:spAutoFit/>
                </a:bodyPr>
                <a:lstStyle/>
                <a:p>
                  <a:r>
                    <a:rPr lang="es-MX" sz="1100" dirty="0">
                      <a:solidFill>
                        <a:schemeClr val="bg1"/>
                      </a:solidFill>
                    </a:rPr>
                    <a:t>GND</a:t>
                  </a:r>
                </a:p>
              </p:txBody>
            </p:sp>
            <p:sp>
              <p:nvSpPr>
                <p:cNvPr id="95" name="CuadroTexto 94">
                  <a:extLst>
                    <a:ext uri="{FF2B5EF4-FFF2-40B4-BE49-F238E27FC236}">
                      <a16:creationId xmlns:a16="http://schemas.microsoft.com/office/drawing/2014/main" id="{0737237B-B33F-3951-D59B-44C31141AA05}"/>
                    </a:ext>
                  </a:extLst>
                </p:cNvPr>
                <p:cNvSpPr txBox="1"/>
                <p:nvPr/>
              </p:nvSpPr>
              <p:spPr>
                <a:xfrm rot="16200000">
                  <a:off x="6953827" y="5625546"/>
                  <a:ext cx="401072" cy="261610"/>
                </a:xfrm>
                <a:prstGeom prst="rect">
                  <a:avLst/>
                </a:prstGeom>
                <a:noFill/>
              </p:spPr>
              <p:txBody>
                <a:bodyPr wrap="none" rtlCol="0">
                  <a:spAutoFit/>
                </a:bodyPr>
                <a:lstStyle/>
                <a:p>
                  <a:r>
                    <a:rPr lang="es-MX" sz="1100" dirty="0">
                      <a:solidFill>
                        <a:schemeClr val="bg1"/>
                      </a:solidFill>
                    </a:rPr>
                    <a:t>+5v</a:t>
                  </a:r>
                </a:p>
              </p:txBody>
            </p:sp>
            <p:sp>
              <p:nvSpPr>
                <p:cNvPr id="96" name="CuadroTexto 95">
                  <a:extLst>
                    <a:ext uri="{FF2B5EF4-FFF2-40B4-BE49-F238E27FC236}">
                      <a16:creationId xmlns:a16="http://schemas.microsoft.com/office/drawing/2014/main" id="{EE9D33FF-E0AF-FE76-1907-16B833310C37}"/>
                    </a:ext>
                  </a:extLst>
                </p:cNvPr>
                <p:cNvSpPr txBox="1"/>
                <p:nvPr/>
              </p:nvSpPr>
              <p:spPr>
                <a:xfrm rot="16200000">
                  <a:off x="7084166" y="5618264"/>
                  <a:ext cx="420308" cy="261610"/>
                </a:xfrm>
                <a:prstGeom prst="rect">
                  <a:avLst/>
                </a:prstGeom>
                <a:noFill/>
              </p:spPr>
              <p:txBody>
                <a:bodyPr wrap="none" rtlCol="0">
                  <a:spAutoFit/>
                </a:bodyPr>
                <a:lstStyle/>
                <a:p>
                  <a:r>
                    <a:rPr lang="es-MX" sz="1100" dirty="0">
                      <a:solidFill>
                        <a:schemeClr val="bg1"/>
                      </a:solidFill>
                    </a:rPr>
                    <a:t>VRx</a:t>
                  </a:r>
                </a:p>
              </p:txBody>
            </p:sp>
            <p:sp>
              <p:nvSpPr>
                <p:cNvPr id="97" name="CuadroTexto 96">
                  <a:extLst>
                    <a:ext uri="{FF2B5EF4-FFF2-40B4-BE49-F238E27FC236}">
                      <a16:creationId xmlns:a16="http://schemas.microsoft.com/office/drawing/2014/main" id="{185741B3-BFC9-5B2E-63E8-D80F83614843}"/>
                    </a:ext>
                  </a:extLst>
                </p:cNvPr>
                <p:cNvSpPr txBox="1"/>
                <p:nvPr/>
              </p:nvSpPr>
              <p:spPr>
                <a:xfrm rot="16200000">
                  <a:off x="7225477" y="5618785"/>
                  <a:ext cx="418704" cy="261610"/>
                </a:xfrm>
                <a:prstGeom prst="rect">
                  <a:avLst/>
                </a:prstGeom>
                <a:noFill/>
              </p:spPr>
              <p:txBody>
                <a:bodyPr wrap="none" rtlCol="0">
                  <a:spAutoFit/>
                </a:bodyPr>
                <a:lstStyle/>
                <a:p>
                  <a:r>
                    <a:rPr lang="es-MX" sz="1100" dirty="0">
                      <a:solidFill>
                        <a:schemeClr val="bg1"/>
                      </a:solidFill>
                    </a:rPr>
                    <a:t>VRy</a:t>
                  </a:r>
                </a:p>
              </p:txBody>
            </p:sp>
            <p:sp>
              <p:nvSpPr>
                <p:cNvPr id="98" name="CuadroTexto 97">
                  <a:extLst>
                    <a:ext uri="{FF2B5EF4-FFF2-40B4-BE49-F238E27FC236}">
                      <a16:creationId xmlns:a16="http://schemas.microsoft.com/office/drawing/2014/main" id="{F2A2C0A8-2FF2-72A3-93A5-EEAF2091C14A}"/>
                    </a:ext>
                  </a:extLst>
                </p:cNvPr>
                <p:cNvSpPr txBox="1"/>
                <p:nvPr/>
              </p:nvSpPr>
              <p:spPr>
                <a:xfrm rot="16200000">
                  <a:off x="7434226" y="5645300"/>
                  <a:ext cx="372218" cy="261610"/>
                </a:xfrm>
                <a:prstGeom prst="rect">
                  <a:avLst/>
                </a:prstGeom>
                <a:noFill/>
              </p:spPr>
              <p:txBody>
                <a:bodyPr wrap="none" rtlCol="0">
                  <a:spAutoFit/>
                </a:bodyPr>
                <a:lstStyle/>
                <a:p>
                  <a:r>
                    <a:rPr lang="es-MX" sz="1100" dirty="0">
                      <a:solidFill>
                        <a:schemeClr val="bg1"/>
                      </a:solidFill>
                    </a:rPr>
                    <a:t>SW</a:t>
                  </a:r>
                </a:p>
              </p:txBody>
            </p:sp>
            <p:sp>
              <p:nvSpPr>
                <p:cNvPr id="99" name="Elipse 98">
                  <a:extLst>
                    <a:ext uri="{FF2B5EF4-FFF2-40B4-BE49-F238E27FC236}">
                      <a16:creationId xmlns:a16="http://schemas.microsoft.com/office/drawing/2014/main" id="{A8240E42-7AFE-7236-94E2-7BA45B5492CC}"/>
                    </a:ext>
                  </a:extLst>
                </p:cNvPr>
                <p:cNvSpPr/>
                <p:nvPr/>
              </p:nvSpPr>
              <p:spPr>
                <a:xfrm>
                  <a:off x="7808506" y="410016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8AF4EF30-6A28-7840-E443-E2C53FFBCED1}"/>
                    </a:ext>
                  </a:extLst>
                </p:cNvPr>
                <p:cNvSpPr/>
                <p:nvPr/>
              </p:nvSpPr>
              <p:spPr>
                <a:xfrm>
                  <a:off x="6617694" y="4100161"/>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07704468-7128-E172-2960-2362380798A3}"/>
                    </a:ext>
                  </a:extLst>
                </p:cNvPr>
                <p:cNvSpPr/>
                <p:nvPr/>
              </p:nvSpPr>
              <p:spPr>
                <a:xfrm>
                  <a:off x="6613790" y="5781919"/>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C51F8920-B7AD-13BF-75DD-A9D6F4BC10B0}"/>
                    </a:ext>
                  </a:extLst>
                </p:cNvPr>
                <p:cNvSpPr/>
                <p:nvPr/>
              </p:nvSpPr>
              <p:spPr>
                <a:xfrm>
                  <a:off x="7808506" y="5781919"/>
                  <a:ext cx="187346" cy="186894"/>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F067C62-08E7-5860-9924-A379D92DF879}"/>
                    </a:ext>
                  </a:extLst>
                </p:cNvPr>
                <p:cNvSpPr/>
                <p:nvPr/>
              </p:nvSpPr>
              <p:spPr>
                <a:xfrm>
                  <a:off x="6669750" y="4407919"/>
                  <a:ext cx="1264584" cy="126153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04" name="Grupo 103">
                  <a:extLst>
                    <a:ext uri="{FF2B5EF4-FFF2-40B4-BE49-F238E27FC236}">
                      <a16:creationId xmlns:a16="http://schemas.microsoft.com/office/drawing/2014/main" id="{23F8DAAB-872D-9730-7210-21AB43F75AD4}"/>
                    </a:ext>
                  </a:extLst>
                </p:cNvPr>
                <p:cNvGrpSpPr/>
                <p:nvPr/>
              </p:nvGrpSpPr>
              <p:grpSpPr>
                <a:xfrm>
                  <a:off x="6790378" y="5043448"/>
                  <a:ext cx="1011667" cy="1009229"/>
                  <a:chOff x="2924049" y="2379773"/>
                  <a:chExt cx="1555200" cy="1555200"/>
                </a:xfrm>
              </p:grpSpPr>
              <p:sp>
                <p:nvSpPr>
                  <p:cNvPr id="105" name="Elipse 104">
                    <a:extLst>
                      <a:ext uri="{FF2B5EF4-FFF2-40B4-BE49-F238E27FC236}">
                        <a16:creationId xmlns:a16="http://schemas.microsoft.com/office/drawing/2014/main" id="{E4C57AF6-3CC3-28B2-7403-21B1F0540848}"/>
                      </a:ext>
                    </a:extLst>
                  </p:cNvPr>
                  <p:cNvSpPr/>
                  <p:nvPr/>
                </p:nvSpPr>
                <p:spPr>
                  <a:xfrm>
                    <a:off x="2924049" y="2379773"/>
                    <a:ext cx="1555200" cy="155520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Elipse 105">
                    <a:extLst>
                      <a:ext uri="{FF2B5EF4-FFF2-40B4-BE49-F238E27FC236}">
                        <a16:creationId xmlns:a16="http://schemas.microsoft.com/office/drawing/2014/main" id="{EEDB5B0E-7C1D-F4D7-477D-8B4BAC39E31B}"/>
                      </a:ext>
                    </a:extLst>
                  </p:cNvPr>
                  <p:cNvSpPr/>
                  <p:nvPr/>
                </p:nvSpPr>
                <p:spPr>
                  <a:xfrm>
                    <a:off x="3001808" y="2458167"/>
                    <a:ext cx="1399680" cy="1399680"/>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65" name="Conector recto 64">
                <a:extLst>
                  <a:ext uri="{FF2B5EF4-FFF2-40B4-BE49-F238E27FC236}">
                    <a16:creationId xmlns:a16="http://schemas.microsoft.com/office/drawing/2014/main" id="{EE6D3519-689E-FED7-E700-9B6A45C5DC79}"/>
                  </a:ext>
                </a:extLst>
              </p:cNvPr>
              <p:cNvCxnSpPr>
                <a:cxnSpLocks/>
              </p:cNvCxnSpPr>
              <p:nvPr/>
            </p:nvCxnSpPr>
            <p:spPr>
              <a:xfrm rot="16200000">
                <a:off x="8594481" y="2814885"/>
                <a:ext cx="0" cy="360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1279315D-1599-C07F-434A-B7ED0324F80E}"/>
                  </a:ext>
                </a:extLst>
              </p:cNvPr>
              <p:cNvCxnSpPr>
                <a:cxnSpLocks/>
              </p:cNvCxnSpPr>
              <p:nvPr/>
            </p:nvCxnSpPr>
            <p:spPr>
              <a:xfrm rot="16200000">
                <a:off x="8594481" y="2701022"/>
                <a:ext cx="0" cy="36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B611A6C8-84AA-F10F-F67A-3A739CEAB0E7}"/>
                  </a:ext>
                </a:extLst>
              </p:cNvPr>
              <p:cNvCxnSpPr>
                <a:cxnSpLocks/>
              </p:cNvCxnSpPr>
              <p:nvPr/>
            </p:nvCxnSpPr>
            <p:spPr>
              <a:xfrm rot="16200000">
                <a:off x="8590148" y="2493903"/>
                <a:ext cx="0" cy="36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5A44A075-9FE7-79CE-7646-BC1D17DAACCF}"/>
                  </a:ext>
                </a:extLst>
              </p:cNvPr>
              <p:cNvCxnSpPr>
                <a:cxnSpLocks/>
              </p:cNvCxnSpPr>
              <p:nvPr/>
            </p:nvCxnSpPr>
            <p:spPr>
              <a:xfrm rot="16200000">
                <a:off x="8611664" y="5217102"/>
                <a:ext cx="0" cy="360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451E85EA-C75A-3199-B379-26DD50A02A5B}"/>
                  </a:ext>
                </a:extLst>
              </p:cNvPr>
              <p:cNvCxnSpPr>
                <a:cxnSpLocks/>
              </p:cNvCxnSpPr>
              <p:nvPr/>
            </p:nvCxnSpPr>
            <p:spPr>
              <a:xfrm rot="16200000">
                <a:off x="8611664" y="5113997"/>
                <a:ext cx="0" cy="36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CF8634BC-A2C0-EDF9-298C-2AAA680C22B6}"/>
                  </a:ext>
                </a:extLst>
              </p:cNvPr>
              <p:cNvCxnSpPr>
                <a:cxnSpLocks/>
              </p:cNvCxnSpPr>
              <p:nvPr/>
            </p:nvCxnSpPr>
            <p:spPr>
              <a:xfrm rot="16200000">
                <a:off x="8607331" y="4906878"/>
                <a:ext cx="0" cy="36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F6A821C-489E-C297-48DF-2CE7274071CF}"/>
                  </a:ext>
                </a:extLst>
              </p:cNvPr>
              <p:cNvCxnSpPr>
                <a:cxnSpLocks/>
              </p:cNvCxnSpPr>
              <p:nvPr/>
            </p:nvCxnSpPr>
            <p:spPr>
              <a:xfrm rot="16200000">
                <a:off x="11173735" y="2808992"/>
                <a:ext cx="0" cy="360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33E42D61-A4BE-DCEC-50F8-DEC5F50CAA6B}"/>
                  </a:ext>
                </a:extLst>
              </p:cNvPr>
              <p:cNvCxnSpPr>
                <a:cxnSpLocks/>
              </p:cNvCxnSpPr>
              <p:nvPr/>
            </p:nvCxnSpPr>
            <p:spPr>
              <a:xfrm rot="16200000">
                <a:off x="11173735" y="2705887"/>
                <a:ext cx="0" cy="36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8B0B25-7C3B-C5AA-BF84-C38D728A8A07}"/>
                  </a:ext>
                </a:extLst>
              </p:cNvPr>
              <p:cNvCxnSpPr>
                <a:cxnSpLocks/>
              </p:cNvCxnSpPr>
              <p:nvPr/>
            </p:nvCxnSpPr>
            <p:spPr>
              <a:xfrm rot="16200000">
                <a:off x="11169402" y="2606345"/>
                <a:ext cx="0" cy="36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F4F75D6C-A8FF-38E0-128F-B83804A6640F}"/>
                  </a:ext>
                </a:extLst>
              </p:cNvPr>
              <p:cNvCxnSpPr>
                <a:cxnSpLocks/>
              </p:cNvCxnSpPr>
              <p:nvPr/>
            </p:nvCxnSpPr>
            <p:spPr>
              <a:xfrm rot="16200000">
                <a:off x="11169402" y="5217427"/>
                <a:ext cx="0" cy="360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9BD131B9-A661-926C-806C-DFCC78431383}"/>
                  </a:ext>
                </a:extLst>
              </p:cNvPr>
              <p:cNvCxnSpPr>
                <a:cxnSpLocks/>
              </p:cNvCxnSpPr>
              <p:nvPr/>
            </p:nvCxnSpPr>
            <p:spPr>
              <a:xfrm rot="16200000">
                <a:off x="11169402" y="5114322"/>
                <a:ext cx="0" cy="3600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AC498895-4A18-FFCC-A29A-511AA2C83094}"/>
                  </a:ext>
                </a:extLst>
              </p:cNvPr>
              <p:cNvCxnSpPr>
                <a:cxnSpLocks/>
              </p:cNvCxnSpPr>
              <p:nvPr/>
            </p:nvCxnSpPr>
            <p:spPr>
              <a:xfrm rot="16200000">
                <a:off x="11165069" y="5004022"/>
                <a:ext cx="0" cy="36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57" name="CuadroTexto 56">
              <a:extLst>
                <a:ext uri="{FF2B5EF4-FFF2-40B4-BE49-F238E27FC236}">
                  <a16:creationId xmlns:a16="http://schemas.microsoft.com/office/drawing/2014/main" id="{136DC41C-C72C-75C4-9D60-0E0B8424D69F}"/>
                </a:ext>
              </a:extLst>
            </p:cNvPr>
            <p:cNvSpPr txBox="1"/>
            <p:nvPr/>
          </p:nvSpPr>
          <p:spPr>
            <a:xfrm>
              <a:off x="6143071" y="3422279"/>
              <a:ext cx="2596416" cy="830997"/>
            </a:xfrm>
            <a:prstGeom prst="rect">
              <a:avLst/>
            </a:prstGeom>
            <a:noFill/>
          </p:spPr>
          <p:txBody>
            <a:bodyPr wrap="square" rtlCol="0">
              <a:spAutoFit/>
            </a:bodyPr>
            <a:lstStyle/>
            <a:p>
              <a:pPr algn="ctr"/>
              <a:r>
                <a:rPr lang="es-MX" sz="1600" dirty="0">
                  <a:solidFill>
                    <a:srgbClr val="FFC000"/>
                  </a:solidFill>
                  <a:latin typeface="Arial Rounded MT Bold" panose="020F0704030504030204" pitchFamily="34" charset="0"/>
                </a:rPr>
                <a:t>Aumenta</a:t>
              </a:r>
              <a:r>
                <a:rPr lang="es-MX" sz="1600" dirty="0">
                  <a:solidFill>
                    <a:srgbClr val="C00000"/>
                  </a:solidFill>
                  <a:latin typeface="Arial Rounded MT Bold" panose="020F0704030504030204" pitchFamily="34" charset="0"/>
                </a:rPr>
                <a:t> el</a:t>
              </a:r>
            </a:p>
            <a:p>
              <a:pPr algn="ctr"/>
              <a:r>
                <a:rPr lang="es-MX" sz="1600" dirty="0">
                  <a:solidFill>
                    <a:srgbClr val="C00000"/>
                  </a:solidFill>
                  <a:latin typeface="Arial Rounded MT Bold" panose="020F0704030504030204" pitchFamily="34" charset="0"/>
                </a:rPr>
                <a:t>valor de la resistencia en el eje Y </a:t>
              </a:r>
            </a:p>
          </p:txBody>
        </p:sp>
        <p:sp>
          <p:nvSpPr>
            <p:cNvPr id="58" name="CuadroTexto 57">
              <a:extLst>
                <a:ext uri="{FF2B5EF4-FFF2-40B4-BE49-F238E27FC236}">
                  <a16:creationId xmlns:a16="http://schemas.microsoft.com/office/drawing/2014/main" id="{5CF02F4A-3EE8-8786-E95B-7E223C0E2F37}"/>
                </a:ext>
              </a:extLst>
            </p:cNvPr>
            <p:cNvSpPr txBox="1"/>
            <p:nvPr/>
          </p:nvSpPr>
          <p:spPr>
            <a:xfrm>
              <a:off x="6149707" y="5971122"/>
              <a:ext cx="2596416" cy="830997"/>
            </a:xfrm>
            <a:prstGeom prst="rect">
              <a:avLst/>
            </a:prstGeom>
            <a:noFill/>
          </p:spPr>
          <p:txBody>
            <a:bodyPr wrap="square" rtlCol="0">
              <a:spAutoFit/>
            </a:bodyPr>
            <a:lstStyle/>
            <a:p>
              <a:pPr algn="ctr"/>
              <a:r>
                <a:rPr lang="es-MX" sz="1600" dirty="0">
                  <a:solidFill>
                    <a:srgbClr val="FFC000"/>
                  </a:solidFill>
                  <a:latin typeface="Arial Rounded MT Bold" panose="020F0704030504030204" pitchFamily="34" charset="0"/>
                </a:rPr>
                <a:t>Disminuye</a:t>
              </a:r>
              <a:r>
                <a:rPr lang="es-MX" sz="1600" dirty="0">
                  <a:solidFill>
                    <a:srgbClr val="C00000"/>
                  </a:solidFill>
                  <a:latin typeface="Arial Rounded MT Bold" panose="020F0704030504030204" pitchFamily="34" charset="0"/>
                </a:rPr>
                <a:t> el</a:t>
              </a:r>
            </a:p>
            <a:p>
              <a:pPr algn="ctr"/>
              <a:r>
                <a:rPr lang="es-MX" sz="1600" dirty="0">
                  <a:solidFill>
                    <a:srgbClr val="C00000"/>
                  </a:solidFill>
                  <a:latin typeface="Arial Rounded MT Bold" panose="020F0704030504030204" pitchFamily="34" charset="0"/>
                </a:rPr>
                <a:t>valor de la resistencia en el eje Y </a:t>
              </a:r>
            </a:p>
          </p:txBody>
        </p:sp>
        <p:sp>
          <p:nvSpPr>
            <p:cNvPr id="59" name="CuadroTexto 58">
              <a:extLst>
                <a:ext uri="{FF2B5EF4-FFF2-40B4-BE49-F238E27FC236}">
                  <a16:creationId xmlns:a16="http://schemas.microsoft.com/office/drawing/2014/main" id="{4B0513CA-9FE9-0B50-4FEE-594046DA7CA5}"/>
                </a:ext>
              </a:extLst>
            </p:cNvPr>
            <p:cNvSpPr txBox="1"/>
            <p:nvPr/>
          </p:nvSpPr>
          <p:spPr>
            <a:xfrm>
              <a:off x="8893637" y="3423835"/>
              <a:ext cx="2596416" cy="830997"/>
            </a:xfrm>
            <a:prstGeom prst="rect">
              <a:avLst/>
            </a:prstGeom>
            <a:noFill/>
          </p:spPr>
          <p:txBody>
            <a:bodyPr wrap="square" rtlCol="0">
              <a:spAutoFit/>
            </a:bodyPr>
            <a:lstStyle/>
            <a:p>
              <a:pPr algn="ctr"/>
              <a:r>
                <a:rPr lang="es-MX" sz="1600" dirty="0">
                  <a:solidFill>
                    <a:srgbClr val="FFC000"/>
                  </a:solidFill>
                  <a:latin typeface="Arial Rounded MT Bold" panose="020F0704030504030204" pitchFamily="34" charset="0"/>
                </a:rPr>
                <a:t>Aumenta</a:t>
              </a:r>
              <a:r>
                <a:rPr lang="es-MX" sz="1600" dirty="0">
                  <a:solidFill>
                    <a:srgbClr val="C00000"/>
                  </a:solidFill>
                  <a:latin typeface="Arial Rounded MT Bold" panose="020F0704030504030204" pitchFamily="34" charset="0"/>
                </a:rPr>
                <a:t> el</a:t>
              </a:r>
            </a:p>
            <a:p>
              <a:pPr algn="ctr"/>
              <a:r>
                <a:rPr lang="es-MX" sz="1600" dirty="0">
                  <a:solidFill>
                    <a:srgbClr val="C00000"/>
                  </a:solidFill>
                  <a:latin typeface="Arial Rounded MT Bold" panose="020F0704030504030204" pitchFamily="34" charset="0"/>
                </a:rPr>
                <a:t>valor de la resistencia en el eje X </a:t>
              </a:r>
            </a:p>
          </p:txBody>
        </p:sp>
        <p:sp>
          <p:nvSpPr>
            <p:cNvPr id="60" name="CuadroTexto 59">
              <a:extLst>
                <a:ext uri="{FF2B5EF4-FFF2-40B4-BE49-F238E27FC236}">
                  <a16:creationId xmlns:a16="http://schemas.microsoft.com/office/drawing/2014/main" id="{277C5193-679A-C690-B49F-665457AD4663}"/>
                </a:ext>
              </a:extLst>
            </p:cNvPr>
            <p:cNvSpPr txBox="1"/>
            <p:nvPr/>
          </p:nvSpPr>
          <p:spPr>
            <a:xfrm>
              <a:off x="8893637" y="5971122"/>
              <a:ext cx="2596416" cy="830997"/>
            </a:xfrm>
            <a:prstGeom prst="rect">
              <a:avLst/>
            </a:prstGeom>
            <a:noFill/>
          </p:spPr>
          <p:txBody>
            <a:bodyPr wrap="square" rtlCol="0">
              <a:spAutoFit/>
            </a:bodyPr>
            <a:lstStyle/>
            <a:p>
              <a:pPr algn="ctr"/>
              <a:r>
                <a:rPr lang="es-MX" sz="1600" dirty="0">
                  <a:solidFill>
                    <a:srgbClr val="FFC000"/>
                  </a:solidFill>
                  <a:latin typeface="Arial Rounded MT Bold" panose="020F0704030504030204" pitchFamily="34" charset="0"/>
                </a:rPr>
                <a:t>Disminuye</a:t>
              </a:r>
              <a:r>
                <a:rPr lang="es-MX" sz="1600" dirty="0">
                  <a:solidFill>
                    <a:srgbClr val="C00000"/>
                  </a:solidFill>
                  <a:latin typeface="Arial Rounded MT Bold" panose="020F0704030504030204" pitchFamily="34" charset="0"/>
                </a:rPr>
                <a:t> el</a:t>
              </a:r>
            </a:p>
            <a:p>
              <a:pPr algn="ctr"/>
              <a:r>
                <a:rPr lang="es-MX" sz="1600" dirty="0">
                  <a:solidFill>
                    <a:srgbClr val="C00000"/>
                  </a:solidFill>
                  <a:latin typeface="Arial Rounded MT Bold" panose="020F0704030504030204" pitchFamily="34" charset="0"/>
                </a:rPr>
                <a:t>valor de la resistencia en el eje X </a:t>
              </a:r>
            </a:p>
          </p:txBody>
        </p:sp>
      </p:grpSp>
    </p:spTree>
    <p:extLst>
      <p:ext uri="{BB962C8B-B14F-4D97-AF65-F5344CB8AC3E}">
        <p14:creationId xmlns:p14="http://schemas.microsoft.com/office/powerpoint/2010/main" val="323577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Componentes </a:t>
            </a:r>
          </a:p>
          <a:p>
            <a:pPr marL="457200" indent="-457200">
              <a:buFont typeface="+mj-lt"/>
              <a:buAutoNum type="arabicPeriod"/>
            </a:pPr>
            <a:endParaRPr lang="es-MX" sz="2800" dirty="0"/>
          </a:p>
        </p:txBody>
      </p:sp>
    </p:spTree>
    <p:extLst>
      <p:ext uri="{BB962C8B-B14F-4D97-AF65-F5344CB8AC3E}">
        <p14:creationId xmlns:p14="http://schemas.microsoft.com/office/powerpoint/2010/main" val="91373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15A08-FF5B-CCE5-B2C9-9ADB766D0057}"/>
              </a:ext>
            </a:extLst>
          </p:cNvPr>
          <p:cNvSpPr>
            <a:spLocks noGrp="1"/>
          </p:cNvSpPr>
          <p:nvPr>
            <p:ph type="title"/>
          </p:nvPr>
        </p:nvSpPr>
        <p:spPr/>
        <p:txBody>
          <a:bodyPr/>
          <a:lstStyle/>
          <a:p>
            <a:r>
              <a:rPr lang="es-MX" dirty="0"/>
              <a:t>Sensor touch</a:t>
            </a:r>
          </a:p>
        </p:txBody>
      </p:sp>
      <p:sp>
        <p:nvSpPr>
          <p:cNvPr id="3" name="Marcador de contenido 2">
            <a:extLst>
              <a:ext uri="{FF2B5EF4-FFF2-40B4-BE49-F238E27FC236}">
                <a16:creationId xmlns:a16="http://schemas.microsoft.com/office/drawing/2014/main" id="{A2B79598-E5D2-560D-6F10-D86152C04F94}"/>
              </a:ext>
            </a:extLst>
          </p:cNvPr>
          <p:cNvSpPr>
            <a:spLocks noGrp="1"/>
          </p:cNvSpPr>
          <p:nvPr>
            <p:ph idx="1"/>
          </p:nvPr>
        </p:nvSpPr>
        <p:spPr/>
        <p:txBody>
          <a:bodyPr/>
          <a:lstStyle/>
          <a:p>
            <a:r>
              <a:rPr lang="es-MX" dirty="0"/>
              <a:t>Es un componente que al aproximar un objeto (metal o no metal) a la superficie del sensor y lo toca, activa una señal por la patita correspondiente. La patita marcada con </a:t>
            </a:r>
            <a:r>
              <a:rPr lang="es-MX" dirty="0" err="1"/>
              <a:t>GND</a:t>
            </a:r>
            <a:r>
              <a:rPr lang="es-MX" dirty="0"/>
              <a:t> es el negativo (-) o tierra (</a:t>
            </a:r>
            <a:r>
              <a:rPr lang="es-MX" dirty="0" err="1"/>
              <a:t>GND</a:t>
            </a:r>
            <a:r>
              <a:rPr lang="es-MX" dirty="0"/>
              <a:t>), a patita marcada con VCC es el positivo (+) y la patita marcada con SIG es la señal.</a:t>
            </a:r>
          </a:p>
        </p:txBody>
      </p:sp>
      <p:grpSp>
        <p:nvGrpSpPr>
          <p:cNvPr id="4" name="Grupo 3">
            <a:extLst>
              <a:ext uri="{FF2B5EF4-FFF2-40B4-BE49-F238E27FC236}">
                <a16:creationId xmlns:a16="http://schemas.microsoft.com/office/drawing/2014/main" id="{F194D575-AA8C-F19F-C688-8D7D5D9530DD}"/>
              </a:ext>
            </a:extLst>
          </p:cNvPr>
          <p:cNvGrpSpPr/>
          <p:nvPr/>
        </p:nvGrpSpPr>
        <p:grpSpPr>
          <a:xfrm>
            <a:off x="1375629" y="3307954"/>
            <a:ext cx="3663319" cy="2160000"/>
            <a:chOff x="48786" y="3062943"/>
            <a:chExt cx="3663319" cy="2160000"/>
          </a:xfrm>
        </p:grpSpPr>
        <p:pic>
          <p:nvPicPr>
            <p:cNvPr id="5" name="Imagen 4">
              <a:extLst>
                <a:ext uri="{FF2B5EF4-FFF2-40B4-BE49-F238E27FC236}">
                  <a16:creationId xmlns:a16="http://schemas.microsoft.com/office/drawing/2014/main" id="{3A27F817-3A28-EC9B-3002-BE3961929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87241" y="3062943"/>
              <a:ext cx="2524864" cy="2160000"/>
            </a:xfrm>
            <a:prstGeom prst="rect">
              <a:avLst/>
            </a:prstGeom>
          </p:spPr>
        </p:pic>
        <p:sp>
          <p:nvSpPr>
            <p:cNvPr id="6" name="CuadroTexto 5">
              <a:extLst>
                <a:ext uri="{FF2B5EF4-FFF2-40B4-BE49-F238E27FC236}">
                  <a16:creationId xmlns:a16="http://schemas.microsoft.com/office/drawing/2014/main" id="{90B3CB70-0774-14E6-A95B-FE525B9C18BD}"/>
                </a:ext>
              </a:extLst>
            </p:cNvPr>
            <p:cNvSpPr txBox="1"/>
            <p:nvPr/>
          </p:nvSpPr>
          <p:spPr>
            <a:xfrm>
              <a:off x="48786" y="3667018"/>
              <a:ext cx="1138453" cy="307777"/>
            </a:xfrm>
            <a:prstGeom prst="rect">
              <a:avLst/>
            </a:prstGeom>
            <a:noFill/>
          </p:spPr>
          <p:txBody>
            <a:bodyPr wrap="none" rtlCol="0">
              <a:spAutoFit/>
            </a:bodyPr>
            <a:lstStyle/>
            <a:p>
              <a:pPr algn="r"/>
              <a:r>
                <a:rPr lang="es-MX" sz="1400" dirty="0"/>
                <a:t>Negativo (-)</a:t>
              </a:r>
            </a:p>
          </p:txBody>
        </p:sp>
        <p:sp>
          <p:nvSpPr>
            <p:cNvPr id="7" name="CuadroTexto 6">
              <a:extLst>
                <a:ext uri="{FF2B5EF4-FFF2-40B4-BE49-F238E27FC236}">
                  <a16:creationId xmlns:a16="http://schemas.microsoft.com/office/drawing/2014/main" id="{0EC2FE7C-C9C2-FC5E-59DF-2163DD9A1491}"/>
                </a:ext>
              </a:extLst>
            </p:cNvPr>
            <p:cNvSpPr txBox="1"/>
            <p:nvPr/>
          </p:nvSpPr>
          <p:spPr>
            <a:xfrm>
              <a:off x="105276" y="3974795"/>
              <a:ext cx="1081963" cy="307777"/>
            </a:xfrm>
            <a:prstGeom prst="rect">
              <a:avLst/>
            </a:prstGeom>
            <a:noFill/>
          </p:spPr>
          <p:txBody>
            <a:bodyPr wrap="none" rtlCol="0">
              <a:spAutoFit/>
            </a:bodyPr>
            <a:lstStyle/>
            <a:p>
              <a:pPr algn="r"/>
              <a:r>
                <a:rPr lang="es-MX" sz="1400" dirty="0"/>
                <a:t>Positivo (+)</a:t>
              </a:r>
            </a:p>
          </p:txBody>
        </p:sp>
        <p:sp>
          <p:nvSpPr>
            <p:cNvPr id="8" name="CuadroTexto 7">
              <a:extLst>
                <a:ext uri="{FF2B5EF4-FFF2-40B4-BE49-F238E27FC236}">
                  <a16:creationId xmlns:a16="http://schemas.microsoft.com/office/drawing/2014/main" id="{061807B9-8DBF-C284-D651-EE6CE6E244AA}"/>
                </a:ext>
              </a:extLst>
            </p:cNvPr>
            <p:cNvSpPr txBox="1"/>
            <p:nvPr/>
          </p:nvSpPr>
          <p:spPr>
            <a:xfrm>
              <a:off x="551192" y="4282572"/>
              <a:ext cx="614271" cy="307777"/>
            </a:xfrm>
            <a:prstGeom prst="rect">
              <a:avLst/>
            </a:prstGeom>
            <a:noFill/>
          </p:spPr>
          <p:txBody>
            <a:bodyPr wrap="none" rtlCol="0">
              <a:spAutoFit/>
            </a:bodyPr>
            <a:lstStyle/>
            <a:p>
              <a:pPr algn="r"/>
              <a:r>
                <a:rPr lang="es-MX" sz="1400" dirty="0"/>
                <a:t>Señal</a:t>
              </a:r>
            </a:p>
          </p:txBody>
        </p:sp>
      </p:grpSp>
      <p:grpSp>
        <p:nvGrpSpPr>
          <p:cNvPr id="24" name="Grupo 23">
            <a:extLst>
              <a:ext uri="{FF2B5EF4-FFF2-40B4-BE49-F238E27FC236}">
                <a16:creationId xmlns:a16="http://schemas.microsoft.com/office/drawing/2014/main" id="{3BD7BABC-D232-E899-74B0-871328FE6F7B}"/>
              </a:ext>
            </a:extLst>
          </p:cNvPr>
          <p:cNvGrpSpPr/>
          <p:nvPr/>
        </p:nvGrpSpPr>
        <p:grpSpPr>
          <a:xfrm>
            <a:off x="6510173" y="2735252"/>
            <a:ext cx="3086654" cy="3596313"/>
            <a:chOff x="6940479" y="2587954"/>
            <a:chExt cx="3358396" cy="3912924"/>
          </a:xfrm>
        </p:grpSpPr>
        <p:grpSp>
          <p:nvGrpSpPr>
            <p:cNvPr id="9" name="Grupo 8">
              <a:extLst>
                <a:ext uri="{FF2B5EF4-FFF2-40B4-BE49-F238E27FC236}">
                  <a16:creationId xmlns:a16="http://schemas.microsoft.com/office/drawing/2014/main" id="{087375E3-C59D-54C9-A0FE-61353BF9E709}"/>
                </a:ext>
              </a:extLst>
            </p:cNvPr>
            <p:cNvGrpSpPr/>
            <p:nvPr/>
          </p:nvGrpSpPr>
          <p:grpSpPr>
            <a:xfrm>
              <a:off x="7586048" y="2587954"/>
              <a:ext cx="2604827" cy="1800000"/>
              <a:chOff x="5735733" y="2529000"/>
              <a:chExt cx="2604827" cy="1800000"/>
            </a:xfrm>
          </p:grpSpPr>
          <p:pic>
            <p:nvPicPr>
              <p:cNvPr id="10" name="Imagen 9">
                <a:extLst>
                  <a:ext uri="{FF2B5EF4-FFF2-40B4-BE49-F238E27FC236}">
                    <a16:creationId xmlns:a16="http://schemas.microsoft.com/office/drawing/2014/main" id="{F5708410-CB75-DA98-48CD-1511735DE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33" y="2529000"/>
                <a:ext cx="2104054" cy="1800000"/>
              </a:xfrm>
              <a:prstGeom prst="rect">
                <a:avLst/>
              </a:prstGeom>
            </p:spPr>
          </p:pic>
          <p:cxnSp>
            <p:nvCxnSpPr>
              <p:cNvPr id="11" name="Conector recto 10">
                <a:extLst>
                  <a:ext uri="{FF2B5EF4-FFF2-40B4-BE49-F238E27FC236}">
                    <a16:creationId xmlns:a16="http://schemas.microsoft.com/office/drawing/2014/main" id="{DA5CB5E9-D28D-00C9-D333-555476D6F52D}"/>
                  </a:ext>
                </a:extLst>
              </p:cNvPr>
              <p:cNvCxnSpPr>
                <a:cxnSpLocks/>
              </p:cNvCxnSpPr>
              <p:nvPr/>
            </p:nvCxnSpPr>
            <p:spPr>
              <a:xfrm rot="16200000">
                <a:off x="8070560" y="2942463"/>
                <a:ext cx="0" cy="54000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3D6E76E-0D49-8C1C-7324-70BC4A4E8641}"/>
                  </a:ext>
                </a:extLst>
              </p:cNvPr>
              <p:cNvCxnSpPr>
                <a:cxnSpLocks/>
              </p:cNvCxnSpPr>
              <p:nvPr/>
            </p:nvCxnSpPr>
            <p:spPr>
              <a:xfrm rot="16200000">
                <a:off x="8070560" y="3159000"/>
                <a:ext cx="0" cy="5400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C3B8326-3B47-AA64-0034-0A854C2388F0}"/>
                  </a:ext>
                </a:extLst>
              </p:cNvPr>
              <p:cNvCxnSpPr>
                <a:cxnSpLocks/>
              </p:cNvCxnSpPr>
              <p:nvPr/>
            </p:nvCxnSpPr>
            <p:spPr>
              <a:xfrm rot="16200000">
                <a:off x="8070560" y="3413728"/>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4" name="Grupo 13">
              <a:extLst>
                <a:ext uri="{FF2B5EF4-FFF2-40B4-BE49-F238E27FC236}">
                  <a16:creationId xmlns:a16="http://schemas.microsoft.com/office/drawing/2014/main" id="{B3F1BAC7-9DF3-947C-8EC1-75D023164040}"/>
                </a:ext>
              </a:extLst>
            </p:cNvPr>
            <p:cNvGrpSpPr/>
            <p:nvPr/>
          </p:nvGrpSpPr>
          <p:grpSpPr>
            <a:xfrm>
              <a:off x="6940479" y="4700878"/>
              <a:ext cx="3358396" cy="1800000"/>
              <a:chOff x="5090164" y="4641924"/>
              <a:chExt cx="3358396" cy="1800000"/>
            </a:xfrm>
          </p:grpSpPr>
          <p:pic>
            <p:nvPicPr>
              <p:cNvPr id="15" name="Imagen 14">
                <a:extLst>
                  <a:ext uri="{FF2B5EF4-FFF2-40B4-BE49-F238E27FC236}">
                    <a16:creationId xmlns:a16="http://schemas.microsoft.com/office/drawing/2014/main" id="{EDC31A6F-B876-6CA2-A917-9B3F7B008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33" y="4641924"/>
                <a:ext cx="2104054" cy="1800000"/>
              </a:xfrm>
              <a:prstGeom prst="rect">
                <a:avLst/>
              </a:prstGeom>
            </p:spPr>
          </p:pic>
          <p:cxnSp>
            <p:nvCxnSpPr>
              <p:cNvPr id="16" name="Conector recto 15">
                <a:extLst>
                  <a:ext uri="{FF2B5EF4-FFF2-40B4-BE49-F238E27FC236}">
                    <a16:creationId xmlns:a16="http://schemas.microsoft.com/office/drawing/2014/main" id="{E4965E77-2501-320D-1E61-D8AC08A67E4B}"/>
                  </a:ext>
                </a:extLst>
              </p:cNvPr>
              <p:cNvCxnSpPr>
                <a:cxnSpLocks/>
              </p:cNvCxnSpPr>
              <p:nvPr/>
            </p:nvCxnSpPr>
            <p:spPr>
              <a:xfrm rot="16200000">
                <a:off x="8070560" y="5055387"/>
                <a:ext cx="0" cy="54000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52C767C-FC0C-57A3-32C0-CA7050E6152C}"/>
                  </a:ext>
                </a:extLst>
              </p:cNvPr>
              <p:cNvCxnSpPr>
                <a:cxnSpLocks/>
              </p:cNvCxnSpPr>
              <p:nvPr/>
            </p:nvCxnSpPr>
            <p:spPr>
              <a:xfrm rot="16200000">
                <a:off x="8070560" y="5282557"/>
                <a:ext cx="0" cy="5400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684ACDA-7EB0-32F2-E53E-DDF03172651B}"/>
                  </a:ext>
                </a:extLst>
              </p:cNvPr>
              <p:cNvCxnSpPr>
                <a:cxnSpLocks/>
              </p:cNvCxnSpPr>
              <p:nvPr/>
            </p:nvCxnSpPr>
            <p:spPr>
              <a:xfrm rot="16200000">
                <a:off x="8070560" y="5526652"/>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D0407C0-79E9-A081-9A74-45279144C14A}"/>
                  </a:ext>
                </a:extLst>
              </p:cNvPr>
              <p:cNvSpPr/>
              <p:nvPr/>
            </p:nvSpPr>
            <p:spPr>
              <a:xfrm>
                <a:off x="7821843" y="5160003"/>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 name="Conector recto de flecha 19">
                <a:extLst>
                  <a:ext uri="{FF2B5EF4-FFF2-40B4-BE49-F238E27FC236}">
                    <a16:creationId xmlns:a16="http://schemas.microsoft.com/office/drawing/2014/main" id="{8474BDC2-9ABF-A4B4-943F-B5F804286575}"/>
                  </a:ext>
                </a:extLst>
              </p:cNvPr>
              <p:cNvCxnSpPr>
                <a:cxnSpLocks/>
              </p:cNvCxnSpPr>
              <p:nvPr/>
            </p:nvCxnSpPr>
            <p:spPr>
              <a:xfrm>
                <a:off x="7550867" y="5214003"/>
                <a:ext cx="216000"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BD18E5FC-B759-3718-9639-B22A28DC5EF9}"/>
                  </a:ext>
                </a:extLst>
              </p:cNvPr>
              <p:cNvSpPr/>
              <p:nvPr/>
            </p:nvSpPr>
            <p:spPr>
              <a:xfrm>
                <a:off x="8340560" y="5160003"/>
                <a:ext cx="108000" cy="10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322AA36D-ACFF-A3D4-7098-52575A8DFB67}"/>
                  </a:ext>
                </a:extLst>
              </p:cNvPr>
              <p:cNvCxnSpPr>
                <a:cxnSpLocks/>
              </p:cNvCxnSpPr>
              <p:nvPr/>
            </p:nvCxnSpPr>
            <p:spPr>
              <a:xfrm>
                <a:off x="8069584" y="5214003"/>
                <a:ext cx="216000"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AADF6F85-BE56-F6CB-E75C-5C9258CB9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141328" y="4969934"/>
                <a:ext cx="1337671" cy="1440000"/>
              </a:xfrm>
              <a:prstGeom prst="rect">
                <a:avLst/>
              </a:prstGeom>
            </p:spPr>
          </p:pic>
        </p:grpSp>
      </p:grpSp>
    </p:spTree>
    <p:extLst>
      <p:ext uri="{BB962C8B-B14F-4D97-AF65-F5344CB8AC3E}">
        <p14:creationId xmlns:p14="http://schemas.microsoft.com/office/powerpoint/2010/main" val="56584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A1A15-8B3A-4871-AE94-C713E9A71D35}"/>
              </a:ext>
            </a:extLst>
          </p:cNvPr>
          <p:cNvSpPr>
            <a:spLocks noGrp="1"/>
          </p:cNvSpPr>
          <p:nvPr>
            <p:ph type="title"/>
          </p:nvPr>
        </p:nvSpPr>
        <p:spPr/>
        <p:txBody>
          <a:bodyPr/>
          <a:lstStyle/>
          <a:p>
            <a:r>
              <a:rPr lang="es-MX" dirty="0"/>
              <a:t>Potenciómetro </a:t>
            </a:r>
          </a:p>
        </p:txBody>
      </p:sp>
      <p:sp>
        <p:nvSpPr>
          <p:cNvPr id="3" name="Marcador de contenido 2">
            <a:extLst>
              <a:ext uri="{FF2B5EF4-FFF2-40B4-BE49-F238E27FC236}">
                <a16:creationId xmlns:a16="http://schemas.microsoft.com/office/drawing/2014/main" id="{7C436EB3-EE3E-4D36-E505-0B6C341FCD26}"/>
              </a:ext>
            </a:extLst>
          </p:cNvPr>
          <p:cNvSpPr>
            <a:spLocks noGrp="1"/>
          </p:cNvSpPr>
          <p:nvPr>
            <p:ph idx="1"/>
          </p:nvPr>
        </p:nvSpPr>
        <p:spPr/>
        <p:txBody>
          <a:bodyPr/>
          <a:lstStyle/>
          <a:p>
            <a:r>
              <a:rPr lang="es-MX" dirty="0"/>
              <a:t>Es una resistencia que varía al momento de hacer girar una perilla que se encuentra en la parte frontal del componente. Cuenta con tres patitas, las 2 del extremo funcionan como resistencia fija, y cualquiera del extremo conectada a la patita que está en medio funciona como resistencia variable.</a:t>
            </a:r>
          </a:p>
        </p:txBody>
      </p:sp>
      <p:sp>
        <p:nvSpPr>
          <p:cNvPr id="4" name="CuadroTexto 3">
            <a:extLst>
              <a:ext uri="{FF2B5EF4-FFF2-40B4-BE49-F238E27FC236}">
                <a16:creationId xmlns:a16="http://schemas.microsoft.com/office/drawing/2014/main" id="{7838BA97-B0E2-06A1-41D3-0E21A9D95BE6}"/>
              </a:ext>
            </a:extLst>
          </p:cNvPr>
          <p:cNvSpPr txBox="1"/>
          <p:nvPr/>
        </p:nvSpPr>
        <p:spPr>
          <a:xfrm>
            <a:off x="8963734" y="3633242"/>
            <a:ext cx="1452129" cy="461665"/>
          </a:xfrm>
          <a:prstGeom prst="rect">
            <a:avLst/>
          </a:prstGeom>
          <a:noFill/>
        </p:spPr>
        <p:txBody>
          <a:bodyPr wrap="none" rtlCol="0">
            <a:spAutoFit/>
          </a:bodyPr>
          <a:lstStyle/>
          <a:p>
            <a:r>
              <a:rPr lang="es-MX" sz="2400" dirty="0">
                <a:latin typeface="Arial Rounded MT Bold" panose="020F0704030504030204" pitchFamily="34" charset="0"/>
              </a:rPr>
              <a:t>Posición</a:t>
            </a:r>
          </a:p>
        </p:txBody>
      </p:sp>
      <p:grpSp>
        <p:nvGrpSpPr>
          <p:cNvPr id="5" name="Grupo 4">
            <a:extLst>
              <a:ext uri="{FF2B5EF4-FFF2-40B4-BE49-F238E27FC236}">
                <a16:creationId xmlns:a16="http://schemas.microsoft.com/office/drawing/2014/main" id="{FF56B86A-B752-7EEA-5771-63A5428243D5}"/>
              </a:ext>
            </a:extLst>
          </p:cNvPr>
          <p:cNvGrpSpPr/>
          <p:nvPr/>
        </p:nvGrpSpPr>
        <p:grpSpPr>
          <a:xfrm>
            <a:off x="1525117" y="3429000"/>
            <a:ext cx="6102054" cy="1885174"/>
            <a:chOff x="470867" y="2886856"/>
            <a:chExt cx="6102054" cy="1885174"/>
          </a:xfrm>
        </p:grpSpPr>
        <p:sp>
          <p:nvSpPr>
            <p:cNvPr id="6" name="Globo: línea doblada con barra de énfasis 5">
              <a:extLst>
                <a:ext uri="{FF2B5EF4-FFF2-40B4-BE49-F238E27FC236}">
                  <a16:creationId xmlns:a16="http://schemas.microsoft.com/office/drawing/2014/main" id="{9D328A56-0591-D056-1070-CB6B10E2D2E6}"/>
                </a:ext>
              </a:extLst>
            </p:cNvPr>
            <p:cNvSpPr/>
            <p:nvPr/>
          </p:nvSpPr>
          <p:spPr>
            <a:xfrm>
              <a:off x="470867" y="2886856"/>
              <a:ext cx="1300000" cy="344244"/>
            </a:xfrm>
            <a:prstGeom prst="accentCallout2">
              <a:avLst>
                <a:gd name="adj1" fmla="val 51689"/>
                <a:gd name="adj2" fmla="val 105369"/>
                <a:gd name="adj3" fmla="val 51265"/>
                <a:gd name="adj4" fmla="val 131456"/>
                <a:gd name="adj5" fmla="val 148934"/>
                <a:gd name="adj6" fmla="val 18784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sp>
          <p:nvSpPr>
            <p:cNvPr id="7" name="Globo: línea doblada con barra de énfasis 6">
              <a:extLst>
                <a:ext uri="{FF2B5EF4-FFF2-40B4-BE49-F238E27FC236}">
                  <a16:creationId xmlns:a16="http://schemas.microsoft.com/office/drawing/2014/main" id="{29197017-CA4D-4A3D-B003-8C20547DDA1D}"/>
                </a:ext>
              </a:extLst>
            </p:cNvPr>
            <p:cNvSpPr/>
            <p:nvPr/>
          </p:nvSpPr>
          <p:spPr>
            <a:xfrm>
              <a:off x="470867" y="3657321"/>
              <a:ext cx="1300000" cy="344244"/>
            </a:xfrm>
            <a:prstGeom prst="accentCallout2">
              <a:avLst>
                <a:gd name="adj1" fmla="val 51689"/>
                <a:gd name="adj2" fmla="val 105369"/>
                <a:gd name="adj3" fmla="val 51265"/>
                <a:gd name="adj4" fmla="val 131456"/>
                <a:gd name="adj5" fmla="val 52059"/>
                <a:gd name="adj6" fmla="val 1845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8" name="Globo: línea doblada con barra de énfasis 7">
              <a:extLst>
                <a:ext uri="{FF2B5EF4-FFF2-40B4-BE49-F238E27FC236}">
                  <a16:creationId xmlns:a16="http://schemas.microsoft.com/office/drawing/2014/main" id="{E5B2CD6F-37D5-2D1C-1A33-A2402285286A}"/>
                </a:ext>
              </a:extLst>
            </p:cNvPr>
            <p:cNvSpPr/>
            <p:nvPr/>
          </p:nvSpPr>
          <p:spPr>
            <a:xfrm>
              <a:off x="470867" y="4427786"/>
              <a:ext cx="1300000" cy="344244"/>
            </a:xfrm>
            <a:prstGeom prst="accentCallout2">
              <a:avLst>
                <a:gd name="adj1" fmla="val 51689"/>
                <a:gd name="adj2" fmla="val 105369"/>
                <a:gd name="adj3" fmla="val 51265"/>
                <a:gd name="adj4" fmla="val 131456"/>
                <a:gd name="adj5" fmla="val -41691"/>
                <a:gd name="adj6" fmla="val 18867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pic>
          <p:nvPicPr>
            <p:cNvPr id="9" name="Imagen 8">
              <a:extLst>
                <a:ext uri="{FF2B5EF4-FFF2-40B4-BE49-F238E27FC236}">
                  <a16:creationId xmlns:a16="http://schemas.microsoft.com/office/drawing/2014/main" id="{42757652-03F3-3B2C-0925-2478C3163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882300" y="2027619"/>
              <a:ext cx="1759689" cy="3621553"/>
            </a:xfrm>
            <a:prstGeom prst="rect">
              <a:avLst/>
            </a:prstGeom>
          </p:spPr>
        </p:pic>
      </p:grpSp>
      <p:pic>
        <p:nvPicPr>
          <p:cNvPr id="10" name="Imagen 9">
            <a:extLst>
              <a:ext uri="{FF2B5EF4-FFF2-40B4-BE49-F238E27FC236}">
                <a16:creationId xmlns:a16="http://schemas.microsoft.com/office/drawing/2014/main" id="{6A4CA28C-7B20-AC4C-D788-28B5CAAE7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126" y="4199465"/>
            <a:ext cx="1222853" cy="1219267"/>
          </a:xfrm>
          <a:prstGeom prst="rect">
            <a:avLst/>
          </a:prstGeom>
        </p:spPr>
      </p:pic>
    </p:spTree>
    <p:extLst>
      <p:ext uri="{BB962C8B-B14F-4D97-AF65-F5344CB8AC3E}">
        <p14:creationId xmlns:p14="http://schemas.microsoft.com/office/powerpoint/2010/main" val="361335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Comprender el funcionamiento de los componentes electrónicos del kit de Educatrónica 2.</a:t>
            </a:r>
          </a:p>
        </p:txBody>
      </p:sp>
    </p:spTree>
    <p:extLst>
      <p:ext uri="{BB962C8B-B14F-4D97-AF65-F5344CB8AC3E}">
        <p14:creationId xmlns:p14="http://schemas.microsoft.com/office/powerpoint/2010/main" val="27156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a:xfrm>
            <a:off x="540000" y="989704"/>
            <a:ext cx="11112000" cy="5593976"/>
          </a:xfrm>
        </p:spPr>
        <p:txBody>
          <a:bodyPr>
            <a:normAutofit fontScale="92500" lnSpcReduction="10000"/>
          </a:bodyPr>
          <a:lstStyle/>
          <a:p>
            <a:r>
              <a:rPr lang="es-MX" sz="1400" dirty="0"/>
              <a:t>¿Conocían algún componente?, ¿Dónde los han visto?, ¿Para qué se pudieran utilizar?</a:t>
            </a:r>
          </a:p>
          <a:p>
            <a:endParaRPr lang="es-MX" sz="1400" dirty="0"/>
          </a:p>
          <a:p>
            <a:pPr marL="0" indent="0">
              <a:buNone/>
            </a:pPr>
            <a:r>
              <a:rPr lang="es-MX" sz="1400" dirty="0"/>
              <a:t>Arduino (1): </a:t>
            </a:r>
            <a:r>
              <a:rPr lang="es-MX" sz="1400" dirty="0">
                <a:hlinkClick r:id="rId2"/>
              </a:rPr>
              <a:t>https://www.youtube.com/watch?v=AJy70uNDocU</a:t>
            </a:r>
            <a:endParaRPr lang="es-MX" sz="1400" dirty="0"/>
          </a:p>
          <a:p>
            <a:pPr marL="0" indent="0">
              <a:buNone/>
            </a:pPr>
            <a:r>
              <a:rPr lang="es-MX" sz="1400" dirty="0"/>
              <a:t>Arduino (2): </a:t>
            </a:r>
            <a:r>
              <a:rPr lang="es-MX" sz="1400" dirty="0">
                <a:hlinkClick r:id="rId3"/>
              </a:rPr>
              <a:t>https://www.youtube.com/watch?v=MSuF-fMnwHc</a:t>
            </a:r>
            <a:endParaRPr lang="es-MX" sz="1400" dirty="0"/>
          </a:p>
          <a:p>
            <a:pPr marL="0" indent="0">
              <a:buNone/>
            </a:pPr>
            <a:r>
              <a:rPr lang="es-MX" sz="1400" dirty="0"/>
              <a:t>Placa de pruebas: </a:t>
            </a:r>
            <a:r>
              <a:rPr lang="es-MX" sz="1400" dirty="0">
                <a:hlinkClick r:id="rId4"/>
              </a:rPr>
              <a:t>https://www.youtube.com/watch?v=ulsv7uxDZoc</a:t>
            </a:r>
            <a:endParaRPr lang="es-MX" sz="1400" dirty="0"/>
          </a:p>
          <a:p>
            <a:pPr marL="0" indent="0">
              <a:buNone/>
            </a:pPr>
            <a:r>
              <a:rPr lang="es-MX" sz="1400" dirty="0"/>
              <a:t>Cable eléctrico: </a:t>
            </a:r>
            <a:r>
              <a:rPr lang="es-MX" sz="1400" dirty="0">
                <a:hlinkClick r:id="rId5"/>
              </a:rPr>
              <a:t>https://www.youtube.com/watch?v=pgnBf0KV7aU</a:t>
            </a:r>
            <a:endParaRPr lang="es-MX" sz="1400" dirty="0"/>
          </a:p>
          <a:p>
            <a:pPr marL="0" indent="0">
              <a:buNone/>
            </a:pPr>
            <a:r>
              <a:rPr lang="es-MX" sz="1400" dirty="0"/>
              <a:t>Botón pulsador: </a:t>
            </a:r>
            <a:r>
              <a:rPr lang="es-MX" sz="1400" dirty="0">
                <a:hlinkClick r:id="rId6"/>
              </a:rPr>
              <a:t>https://www.youtube.com/watch?v=FeRpuFDRWkY</a:t>
            </a:r>
            <a:endParaRPr lang="es-MX" sz="1400" dirty="0"/>
          </a:p>
          <a:p>
            <a:pPr marL="0" indent="0">
              <a:buNone/>
            </a:pPr>
            <a:r>
              <a:rPr lang="es-MX" sz="1400" dirty="0"/>
              <a:t>Resistencia: </a:t>
            </a:r>
            <a:r>
              <a:rPr lang="es-MX" sz="1400" dirty="0">
                <a:hlinkClick r:id="rId7"/>
              </a:rPr>
              <a:t>https://www.youtube.com/watch?v=MGWKX9Jf6oE</a:t>
            </a:r>
            <a:endParaRPr lang="es-MX" sz="1400" dirty="0"/>
          </a:p>
          <a:p>
            <a:pPr marL="0" indent="0">
              <a:buNone/>
            </a:pPr>
            <a:r>
              <a:rPr lang="es-MX" sz="1400" dirty="0"/>
              <a:t>LED: </a:t>
            </a:r>
            <a:r>
              <a:rPr lang="es-MX" sz="1400" dirty="0">
                <a:hlinkClick r:id="rId8"/>
              </a:rPr>
              <a:t>https://www.youtube.com/watch?v=dUNmgquwAI4</a:t>
            </a:r>
            <a:endParaRPr lang="es-MX" sz="1400" dirty="0"/>
          </a:p>
          <a:p>
            <a:pPr marL="0" indent="0">
              <a:buNone/>
            </a:pPr>
            <a:r>
              <a:rPr lang="es-MX" sz="1400" dirty="0"/>
              <a:t>LED RGB: </a:t>
            </a:r>
            <a:r>
              <a:rPr lang="es-MX" sz="1400" dirty="0">
                <a:hlinkClick r:id="rId9"/>
              </a:rPr>
              <a:t>https://www.youtube.com/watch?v=yUPLoJvvw5U</a:t>
            </a:r>
            <a:endParaRPr lang="es-MX" sz="1400" dirty="0"/>
          </a:p>
          <a:p>
            <a:pPr marL="0" indent="0">
              <a:buNone/>
            </a:pPr>
            <a:r>
              <a:rPr lang="es-MX" sz="1400" dirty="0"/>
              <a:t>Sensor touch: </a:t>
            </a:r>
            <a:r>
              <a:rPr lang="es-MX" sz="1400" dirty="0">
                <a:hlinkClick r:id="rId10"/>
              </a:rPr>
              <a:t>https://www.youtube.com/watch?v=EXLpj5Ti8t0</a:t>
            </a:r>
            <a:endParaRPr lang="es-MX" sz="1400" dirty="0"/>
          </a:p>
          <a:p>
            <a:pPr marL="0" indent="0">
              <a:buNone/>
            </a:pPr>
            <a:r>
              <a:rPr lang="es-MX" sz="1400" dirty="0"/>
              <a:t>Servomotor: </a:t>
            </a:r>
            <a:r>
              <a:rPr lang="es-MX" sz="1400" dirty="0">
                <a:hlinkClick r:id="rId11"/>
              </a:rPr>
              <a:t>https://www.youtube.com/watch?v=klN_oYXwtsY</a:t>
            </a:r>
            <a:endParaRPr lang="es-MX" sz="1400" dirty="0"/>
          </a:p>
          <a:p>
            <a:pPr marL="0" indent="0">
              <a:buNone/>
            </a:pPr>
            <a:r>
              <a:rPr lang="es-MX" sz="1400" dirty="0"/>
              <a:t>Joystick: </a:t>
            </a:r>
            <a:r>
              <a:rPr lang="es-MX" sz="1400" dirty="0">
                <a:hlinkClick r:id="rId12"/>
              </a:rPr>
              <a:t>https://www.youtube.com/watch?v=pp0gvpTHvAE</a:t>
            </a:r>
            <a:endParaRPr lang="es-MX" sz="1400" dirty="0"/>
          </a:p>
          <a:p>
            <a:pPr marL="0" indent="0">
              <a:buNone/>
            </a:pPr>
            <a:r>
              <a:rPr lang="es-MX" sz="1400" dirty="0"/>
              <a:t>Potenciómetro: </a:t>
            </a:r>
            <a:r>
              <a:rPr lang="es-MX" sz="1400" dirty="0">
                <a:hlinkClick r:id="rId13"/>
              </a:rPr>
              <a:t>https://www.youtube.com/watch?v=sBGNyhlorfo</a:t>
            </a:r>
            <a:endParaRPr lang="es-MX" sz="1400" dirty="0"/>
          </a:p>
          <a:p>
            <a:pPr marL="0" indent="0">
              <a:buNone/>
            </a:pPr>
            <a:r>
              <a:rPr lang="es-MX" sz="1400" dirty="0"/>
              <a:t>LED infrarrojo: </a:t>
            </a:r>
            <a:r>
              <a:rPr lang="es-MX" sz="1400" dirty="0">
                <a:hlinkClick r:id="rId14"/>
              </a:rPr>
              <a:t>https://www.youtube.com/watch?v=gFVMNkbCBh8</a:t>
            </a:r>
            <a:endParaRPr lang="es-MX" sz="1400" dirty="0"/>
          </a:p>
          <a:p>
            <a:pPr marL="0" indent="0">
              <a:buNone/>
            </a:pPr>
            <a:r>
              <a:rPr lang="es-MX" sz="1400" dirty="0"/>
              <a:t>Sensor infrarrojo: </a:t>
            </a:r>
            <a:r>
              <a:rPr lang="es-MX" sz="1400" dirty="0">
                <a:hlinkClick r:id="rId15"/>
              </a:rPr>
              <a:t>https://www.youtube.com/watch?v=Ni793C4yqqU</a:t>
            </a:r>
            <a:endParaRPr lang="es-MX" sz="1400" dirty="0"/>
          </a:p>
          <a:p>
            <a:pPr marL="0" indent="0">
              <a:buNone/>
            </a:pPr>
            <a:r>
              <a:rPr lang="es-MX" sz="1400" dirty="0"/>
              <a:t>Sensor de presencia: </a:t>
            </a:r>
            <a:r>
              <a:rPr lang="es-MX" sz="1400" dirty="0">
                <a:hlinkClick r:id="rId16"/>
              </a:rPr>
              <a:t>https://www.youtube.com/watch?v=Nhb-31ItmzM</a:t>
            </a:r>
            <a:endParaRPr lang="es-MX" sz="1400" dirty="0"/>
          </a:p>
          <a:p>
            <a:pPr marL="0" indent="0">
              <a:buNone/>
            </a:pPr>
            <a:r>
              <a:rPr lang="es-MX" sz="1400" dirty="0"/>
              <a:t>Display de 7 segmentos: </a:t>
            </a:r>
            <a:r>
              <a:rPr lang="es-MX" sz="1400" dirty="0">
                <a:hlinkClick r:id="rId17"/>
              </a:rPr>
              <a:t>https://www.youtube.com/watch?v=Bb8grkpxyE8</a:t>
            </a:r>
            <a:endParaRPr lang="es-MX" sz="1400" dirty="0"/>
          </a:p>
          <a:p>
            <a:pPr marL="0" indent="0">
              <a:buNone/>
            </a:pPr>
            <a:r>
              <a:rPr lang="es-MX" sz="1400" dirty="0"/>
              <a:t>Sensor de luz: </a:t>
            </a:r>
            <a:r>
              <a:rPr lang="es-MX" sz="1400" dirty="0">
                <a:hlinkClick r:id="rId18"/>
              </a:rPr>
              <a:t>https://www.youtube.com/watch?v=1vWbqf7cHLg</a:t>
            </a:r>
            <a:endParaRPr lang="es-MX" sz="1400" dirty="0"/>
          </a:p>
          <a:p>
            <a:endParaRPr lang="es-MX" sz="1400" dirty="0"/>
          </a:p>
        </p:txBody>
      </p:sp>
    </p:spTree>
    <p:extLst>
      <p:ext uri="{BB962C8B-B14F-4D97-AF65-F5344CB8AC3E}">
        <p14:creationId xmlns:p14="http://schemas.microsoft.com/office/powerpoint/2010/main" val="412812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E8E31-5342-62C0-A384-EE97BDA9E24E}"/>
              </a:ext>
            </a:extLst>
          </p:cNvPr>
          <p:cNvSpPr>
            <a:spLocks noGrp="1"/>
          </p:cNvSpPr>
          <p:nvPr>
            <p:ph type="title"/>
          </p:nvPr>
        </p:nvSpPr>
        <p:spPr/>
        <p:txBody>
          <a:bodyPr/>
          <a:lstStyle/>
          <a:p>
            <a:r>
              <a:rPr lang="es-MX" dirty="0"/>
              <a:t>Arduino </a:t>
            </a:r>
          </a:p>
        </p:txBody>
      </p:sp>
      <p:sp>
        <p:nvSpPr>
          <p:cNvPr id="3" name="Marcador de contenido 2">
            <a:extLst>
              <a:ext uri="{FF2B5EF4-FFF2-40B4-BE49-F238E27FC236}">
                <a16:creationId xmlns:a16="http://schemas.microsoft.com/office/drawing/2014/main" id="{EECC6ACB-B937-349D-2567-7B2C16A0FC51}"/>
              </a:ext>
            </a:extLst>
          </p:cNvPr>
          <p:cNvSpPr>
            <a:spLocks noGrp="1"/>
          </p:cNvSpPr>
          <p:nvPr>
            <p:ph idx="1"/>
          </p:nvPr>
        </p:nvSpPr>
        <p:spPr/>
        <p:txBody>
          <a:bodyPr/>
          <a:lstStyle/>
          <a:p>
            <a:r>
              <a:rPr lang="es-MX" dirty="0"/>
              <a:t>Arduino puede sentir el entorno mediante la recepción de entradas desde una variedad de sensores y puede afectar a su alrededor mediante el control de luces, motores, zumbadores y otros artefactos.</a:t>
            </a:r>
          </a:p>
          <a:p>
            <a:r>
              <a:rPr lang="es-MX" dirty="0"/>
              <a:t>El programa que se carga en la tarjeta es el que decide qué es lo que se va a hacer con la información obtenida de los sensores, la cual puede ser utilizada para controlar una gran diversidad de dispositivos.</a:t>
            </a:r>
          </a:p>
          <a:p>
            <a:endParaRPr lang="es-MX" dirty="0"/>
          </a:p>
        </p:txBody>
      </p:sp>
      <p:grpSp>
        <p:nvGrpSpPr>
          <p:cNvPr id="5" name="Grupo 4">
            <a:extLst>
              <a:ext uri="{FF2B5EF4-FFF2-40B4-BE49-F238E27FC236}">
                <a16:creationId xmlns:a16="http://schemas.microsoft.com/office/drawing/2014/main" id="{79F31433-EE08-CCA2-4527-E9B8E6703CD3}"/>
              </a:ext>
            </a:extLst>
          </p:cNvPr>
          <p:cNvGrpSpPr/>
          <p:nvPr/>
        </p:nvGrpSpPr>
        <p:grpSpPr>
          <a:xfrm>
            <a:off x="406642" y="3653851"/>
            <a:ext cx="11090633" cy="2245554"/>
            <a:chOff x="156603" y="1258256"/>
            <a:chExt cx="11090633" cy="2245554"/>
          </a:xfrm>
        </p:grpSpPr>
        <p:pic>
          <p:nvPicPr>
            <p:cNvPr id="6" name="Imagen 5">
              <a:extLst>
                <a:ext uri="{FF2B5EF4-FFF2-40B4-BE49-F238E27FC236}">
                  <a16:creationId xmlns:a16="http://schemas.microsoft.com/office/drawing/2014/main" id="{5A5755B3-16EC-67AC-9DF8-D7CA8F75B6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5566" y="1258256"/>
              <a:ext cx="2245556" cy="2245554"/>
            </a:xfrm>
            <a:prstGeom prst="rect">
              <a:avLst/>
            </a:prstGeom>
          </p:spPr>
        </p:pic>
        <p:sp>
          <p:nvSpPr>
            <p:cNvPr id="7" name="CuadroTexto 6">
              <a:extLst>
                <a:ext uri="{FF2B5EF4-FFF2-40B4-BE49-F238E27FC236}">
                  <a16:creationId xmlns:a16="http://schemas.microsoft.com/office/drawing/2014/main" id="{9DF147A0-315B-28B5-D5B3-04A3399EA88A}"/>
                </a:ext>
              </a:extLst>
            </p:cNvPr>
            <p:cNvSpPr txBox="1"/>
            <p:nvPr/>
          </p:nvSpPr>
          <p:spPr>
            <a:xfrm>
              <a:off x="156603" y="1780868"/>
              <a:ext cx="2724913"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Sensores envían </a:t>
              </a:r>
            </a:p>
            <a:p>
              <a:pPr algn="ctr"/>
              <a:r>
                <a:rPr lang="es-MX" sz="2400" dirty="0">
                  <a:solidFill>
                    <a:srgbClr val="00B050"/>
                  </a:solidFill>
                  <a:latin typeface="Arial Rounded MT Bold" panose="020F0704030504030204" pitchFamily="34" charset="0"/>
                </a:rPr>
                <a:t>señales </a:t>
              </a:r>
            </a:p>
            <a:p>
              <a:pPr algn="ctr"/>
              <a:r>
                <a:rPr lang="es-MX" sz="2400" dirty="0">
                  <a:solidFill>
                    <a:srgbClr val="00B050"/>
                  </a:solidFill>
                  <a:latin typeface="Arial Rounded MT Bold" panose="020F0704030504030204" pitchFamily="34" charset="0"/>
                </a:rPr>
                <a:t>(información)</a:t>
              </a:r>
            </a:p>
          </p:txBody>
        </p:sp>
        <p:sp>
          <p:nvSpPr>
            <p:cNvPr id="8" name="CuadroTexto 7">
              <a:extLst>
                <a:ext uri="{FF2B5EF4-FFF2-40B4-BE49-F238E27FC236}">
                  <a16:creationId xmlns:a16="http://schemas.microsoft.com/office/drawing/2014/main" id="{0B6EA1FC-0DD9-34F5-1B33-6AEA48F9B75A}"/>
                </a:ext>
              </a:extLst>
            </p:cNvPr>
            <p:cNvSpPr txBox="1"/>
            <p:nvPr/>
          </p:nvSpPr>
          <p:spPr>
            <a:xfrm>
              <a:off x="8488147" y="1780868"/>
              <a:ext cx="2759089"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Pone en</a:t>
              </a:r>
            </a:p>
            <a:p>
              <a:pPr algn="ctr"/>
              <a:r>
                <a:rPr lang="es-MX" sz="2400" dirty="0">
                  <a:solidFill>
                    <a:srgbClr val="00B050"/>
                  </a:solidFill>
                  <a:latin typeface="Arial Rounded MT Bold" panose="020F0704030504030204" pitchFamily="34" charset="0"/>
                </a:rPr>
                <a:t>funcionamiento a</a:t>
              </a:r>
            </a:p>
            <a:p>
              <a:pPr algn="ctr"/>
              <a:r>
                <a:rPr lang="es-MX" sz="2400" dirty="0">
                  <a:solidFill>
                    <a:srgbClr val="00B050"/>
                  </a:solidFill>
                  <a:latin typeface="Arial Rounded MT Bold" panose="020F0704030504030204" pitchFamily="34" charset="0"/>
                </a:rPr>
                <a:t>los actuadores</a:t>
              </a:r>
            </a:p>
          </p:txBody>
        </p:sp>
        <p:cxnSp>
          <p:nvCxnSpPr>
            <p:cNvPr id="9" name="Conector recto de flecha 8">
              <a:extLst>
                <a:ext uri="{FF2B5EF4-FFF2-40B4-BE49-F238E27FC236}">
                  <a16:creationId xmlns:a16="http://schemas.microsoft.com/office/drawing/2014/main" id="{2F659E32-FF06-FD3A-A38A-79ACF921CE08}"/>
                </a:ext>
              </a:extLst>
            </p:cNvPr>
            <p:cNvCxnSpPr>
              <a:cxnSpLocks/>
            </p:cNvCxnSpPr>
            <p:nvPr/>
          </p:nvCxnSpPr>
          <p:spPr>
            <a:xfrm>
              <a:off x="3246662"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50A5AE9E-AD86-580E-E20E-0C81FFB9AAD1}"/>
                </a:ext>
              </a:extLst>
            </p:cNvPr>
            <p:cNvCxnSpPr>
              <a:cxnSpLocks/>
            </p:cNvCxnSpPr>
            <p:nvPr/>
          </p:nvCxnSpPr>
          <p:spPr>
            <a:xfrm>
              <a:off x="7578146"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9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98BCB-25F5-6F30-FF4F-C675BBFAA1D2}"/>
              </a:ext>
            </a:extLst>
          </p:cNvPr>
          <p:cNvSpPr>
            <a:spLocks noGrp="1"/>
          </p:cNvSpPr>
          <p:nvPr>
            <p:ph type="title"/>
          </p:nvPr>
        </p:nvSpPr>
        <p:spPr/>
        <p:txBody>
          <a:bodyPr/>
          <a:lstStyle/>
          <a:p>
            <a:r>
              <a:rPr lang="es-MX" dirty="0"/>
              <a:t>Cable USB</a:t>
            </a:r>
          </a:p>
        </p:txBody>
      </p:sp>
      <p:sp>
        <p:nvSpPr>
          <p:cNvPr id="3" name="Marcador de contenido 2">
            <a:extLst>
              <a:ext uri="{FF2B5EF4-FFF2-40B4-BE49-F238E27FC236}">
                <a16:creationId xmlns:a16="http://schemas.microsoft.com/office/drawing/2014/main" id="{4A276A14-0E9C-4DA4-18BC-B88733ABF1B5}"/>
              </a:ext>
            </a:extLst>
          </p:cNvPr>
          <p:cNvSpPr>
            <a:spLocks noGrp="1"/>
          </p:cNvSpPr>
          <p:nvPr>
            <p:ph idx="1"/>
          </p:nvPr>
        </p:nvSpPr>
        <p:spPr/>
        <p:txBody>
          <a:bodyPr/>
          <a:lstStyle/>
          <a:p>
            <a:r>
              <a:rPr lang="es-MX" dirty="0"/>
              <a:t>Sirve de comunicación entre la tarjeta Arduino y el software S4A. Además de proporcionar energía eléctrica a la placa.</a:t>
            </a:r>
          </a:p>
          <a:p>
            <a:endParaRPr lang="es-MX" dirty="0"/>
          </a:p>
        </p:txBody>
      </p:sp>
      <p:grpSp>
        <p:nvGrpSpPr>
          <p:cNvPr id="4" name="Grupo 3">
            <a:extLst>
              <a:ext uri="{FF2B5EF4-FFF2-40B4-BE49-F238E27FC236}">
                <a16:creationId xmlns:a16="http://schemas.microsoft.com/office/drawing/2014/main" id="{84CF348F-E112-C57F-F966-74127B05C35A}"/>
              </a:ext>
            </a:extLst>
          </p:cNvPr>
          <p:cNvGrpSpPr/>
          <p:nvPr/>
        </p:nvGrpSpPr>
        <p:grpSpPr>
          <a:xfrm>
            <a:off x="1172879" y="2005246"/>
            <a:ext cx="9846242" cy="4495632"/>
            <a:chOff x="838200" y="2063232"/>
            <a:chExt cx="9846242" cy="4495632"/>
          </a:xfrm>
        </p:grpSpPr>
        <p:pic>
          <p:nvPicPr>
            <p:cNvPr id="5" name="Imagen 4">
              <a:extLst>
                <a:ext uri="{FF2B5EF4-FFF2-40B4-BE49-F238E27FC236}">
                  <a16:creationId xmlns:a16="http://schemas.microsoft.com/office/drawing/2014/main" id="{EA923AD0-8BDC-C27D-0DF9-DFF4801869C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02362" y="2557888"/>
              <a:ext cx="3282080" cy="2160000"/>
            </a:xfrm>
            <a:prstGeom prst="rect">
              <a:avLst/>
            </a:prstGeom>
          </p:spPr>
        </p:pic>
        <p:cxnSp>
          <p:nvCxnSpPr>
            <p:cNvPr id="6" name="Conector recto de flecha 5">
              <a:extLst>
                <a:ext uri="{FF2B5EF4-FFF2-40B4-BE49-F238E27FC236}">
                  <a16:creationId xmlns:a16="http://schemas.microsoft.com/office/drawing/2014/main" id="{9C4C95F5-FD93-C725-F314-A3DC6107B008}"/>
                </a:ext>
              </a:extLst>
            </p:cNvPr>
            <p:cNvCxnSpPr>
              <a:cxnSpLocks/>
            </p:cNvCxnSpPr>
            <p:nvPr/>
          </p:nvCxnSpPr>
          <p:spPr>
            <a:xfrm>
              <a:off x="4074283" y="5212545"/>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cxnSp>
          <p:nvCxnSpPr>
            <p:cNvPr id="7" name="Conector recto de flecha 6">
              <a:extLst>
                <a:ext uri="{FF2B5EF4-FFF2-40B4-BE49-F238E27FC236}">
                  <a16:creationId xmlns:a16="http://schemas.microsoft.com/office/drawing/2014/main" id="{94328A4C-84FF-2DA9-32E2-AB7B80E7ABE4}"/>
                </a:ext>
              </a:extLst>
            </p:cNvPr>
            <p:cNvCxnSpPr>
              <a:cxnSpLocks/>
            </p:cNvCxnSpPr>
            <p:nvPr/>
          </p:nvCxnSpPr>
          <p:spPr>
            <a:xfrm flipH="1">
              <a:off x="4025422" y="5553203"/>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sp>
          <p:nvSpPr>
            <p:cNvPr id="8" name="CuadroTexto 7">
              <a:extLst>
                <a:ext uri="{FF2B5EF4-FFF2-40B4-BE49-F238E27FC236}">
                  <a16:creationId xmlns:a16="http://schemas.microsoft.com/office/drawing/2014/main" id="{7C26B8F8-53D0-6AFD-9A8D-6102FEBC79BE}"/>
                </a:ext>
              </a:extLst>
            </p:cNvPr>
            <p:cNvSpPr txBox="1"/>
            <p:nvPr/>
          </p:nvSpPr>
          <p:spPr>
            <a:xfrm>
              <a:off x="4985595" y="5807632"/>
              <a:ext cx="1417376" cy="369332"/>
            </a:xfrm>
            <a:prstGeom prst="rect">
              <a:avLst/>
            </a:prstGeom>
            <a:noFill/>
          </p:spPr>
          <p:txBody>
            <a:bodyPr wrap="none" rtlCol="0">
              <a:spAutoFit/>
            </a:bodyPr>
            <a:lstStyle/>
            <a:p>
              <a:r>
                <a:rPr lang="es-MX" dirty="0"/>
                <a:t>Información</a:t>
              </a:r>
            </a:p>
          </p:txBody>
        </p:sp>
        <p:pic>
          <p:nvPicPr>
            <p:cNvPr id="9" name="Imagen 8">
              <a:extLst>
                <a:ext uri="{FF2B5EF4-FFF2-40B4-BE49-F238E27FC236}">
                  <a16:creationId xmlns:a16="http://schemas.microsoft.com/office/drawing/2014/main" id="{756D46A2-E21D-C3B1-D9A9-79320DE2E1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2063232"/>
              <a:ext cx="3149313" cy="3149313"/>
            </a:xfrm>
            <a:prstGeom prst="rect">
              <a:avLst/>
            </a:prstGeom>
          </p:spPr>
        </p:pic>
        <p:pic>
          <p:nvPicPr>
            <p:cNvPr id="10" name="Imagen 9">
              <a:extLst>
                <a:ext uri="{FF2B5EF4-FFF2-40B4-BE49-F238E27FC236}">
                  <a16:creationId xmlns:a16="http://schemas.microsoft.com/office/drawing/2014/main" id="{E61F3850-703A-E592-074D-0E56A89C2A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42746" y="2888892"/>
              <a:ext cx="2104383" cy="1559853"/>
            </a:xfrm>
            <a:prstGeom prst="rect">
              <a:avLst/>
            </a:prstGeom>
          </p:spPr>
        </p:pic>
        <p:sp>
          <p:nvSpPr>
            <p:cNvPr id="11" name="CuadroTexto 10">
              <a:extLst>
                <a:ext uri="{FF2B5EF4-FFF2-40B4-BE49-F238E27FC236}">
                  <a16:creationId xmlns:a16="http://schemas.microsoft.com/office/drawing/2014/main" id="{77030487-6C53-9FA4-C006-0EBBEF7C8019}"/>
                </a:ext>
              </a:extLst>
            </p:cNvPr>
            <p:cNvSpPr txBox="1"/>
            <p:nvPr/>
          </p:nvSpPr>
          <p:spPr>
            <a:xfrm>
              <a:off x="4934394" y="6189532"/>
              <a:ext cx="1422056" cy="369332"/>
            </a:xfrm>
            <a:prstGeom prst="rect">
              <a:avLst/>
            </a:prstGeom>
            <a:noFill/>
          </p:spPr>
          <p:txBody>
            <a:bodyPr wrap="none" rtlCol="0">
              <a:spAutoFit/>
            </a:bodyPr>
            <a:lstStyle/>
            <a:p>
              <a:pPr algn="ctr"/>
              <a:r>
                <a:rPr lang="es-MX" dirty="0"/>
                <a:t>Alimentación</a:t>
              </a:r>
            </a:p>
          </p:txBody>
        </p:sp>
      </p:grpSp>
    </p:spTree>
    <p:extLst>
      <p:ext uri="{BB962C8B-B14F-4D97-AF65-F5344CB8AC3E}">
        <p14:creationId xmlns:p14="http://schemas.microsoft.com/office/powerpoint/2010/main" val="376132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D65B1-5B42-AF0B-A80F-06D39C603DE7}"/>
              </a:ext>
            </a:extLst>
          </p:cNvPr>
          <p:cNvSpPr>
            <a:spLocks noGrp="1"/>
          </p:cNvSpPr>
          <p:nvPr>
            <p:ph type="title"/>
          </p:nvPr>
        </p:nvSpPr>
        <p:spPr/>
        <p:txBody>
          <a:bodyPr/>
          <a:lstStyle/>
          <a:p>
            <a:r>
              <a:rPr lang="es-MX" dirty="0"/>
              <a:t>Placa de pruebas</a:t>
            </a:r>
          </a:p>
        </p:txBody>
      </p:sp>
      <p:sp>
        <p:nvSpPr>
          <p:cNvPr id="3" name="Marcador de contenido 2">
            <a:extLst>
              <a:ext uri="{FF2B5EF4-FFF2-40B4-BE49-F238E27FC236}">
                <a16:creationId xmlns:a16="http://schemas.microsoft.com/office/drawing/2014/main" id="{0FE914DC-B837-A0AF-10A7-0CBA383800B1}"/>
              </a:ext>
            </a:extLst>
          </p:cNvPr>
          <p:cNvSpPr>
            <a:spLocks noGrp="1"/>
          </p:cNvSpPr>
          <p:nvPr>
            <p:ph idx="1"/>
          </p:nvPr>
        </p:nvSpPr>
        <p:spPr/>
        <p:txBody>
          <a:bodyPr/>
          <a:lstStyle/>
          <a:p>
            <a:r>
              <a:rPr lang="es-MX" dirty="0"/>
              <a:t>Es una placa que te permite conectar componentes y cables para realizar un circuito sin necesidad de soldar.</a:t>
            </a:r>
          </a:p>
          <a:p>
            <a:endParaRPr lang="es-MX" dirty="0"/>
          </a:p>
        </p:txBody>
      </p:sp>
      <p:grpSp>
        <p:nvGrpSpPr>
          <p:cNvPr id="4" name="Grupo 3">
            <a:extLst>
              <a:ext uri="{FF2B5EF4-FFF2-40B4-BE49-F238E27FC236}">
                <a16:creationId xmlns:a16="http://schemas.microsoft.com/office/drawing/2014/main" id="{4AC29790-8B12-5372-017C-DAD9EAC8758F}"/>
              </a:ext>
            </a:extLst>
          </p:cNvPr>
          <p:cNvGrpSpPr/>
          <p:nvPr/>
        </p:nvGrpSpPr>
        <p:grpSpPr>
          <a:xfrm>
            <a:off x="503064" y="1862255"/>
            <a:ext cx="11185872" cy="4314709"/>
            <a:chOff x="1359157" y="1470746"/>
            <a:chExt cx="9473686" cy="3654270"/>
          </a:xfrm>
        </p:grpSpPr>
        <p:pic>
          <p:nvPicPr>
            <p:cNvPr id="5" name="Imagen 4">
              <a:extLst>
                <a:ext uri="{FF2B5EF4-FFF2-40B4-BE49-F238E27FC236}">
                  <a16:creationId xmlns:a16="http://schemas.microsoft.com/office/drawing/2014/main" id="{18533999-593C-8FDB-BB9C-621B49E45BF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59157" y="2015347"/>
              <a:ext cx="9473686" cy="3109669"/>
            </a:xfrm>
            <a:prstGeom prst="rect">
              <a:avLst/>
            </a:prstGeom>
          </p:spPr>
        </p:pic>
        <p:sp>
          <p:nvSpPr>
            <p:cNvPr id="6" name="Rectángulo: esquinas redondeadas 5">
              <a:extLst>
                <a:ext uri="{FF2B5EF4-FFF2-40B4-BE49-F238E27FC236}">
                  <a16:creationId xmlns:a16="http://schemas.microsoft.com/office/drawing/2014/main" id="{2654F04D-BB80-263F-D2C3-76A13C19E3E2}"/>
                </a:ext>
              </a:extLst>
            </p:cNvPr>
            <p:cNvSpPr/>
            <p:nvPr/>
          </p:nvSpPr>
          <p:spPr>
            <a:xfrm>
              <a:off x="1775831" y="2100953"/>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9CECD7DD-E92D-AA03-4B10-4BD75B4D6DF0}"/>
                </a:ext>
              </a:extLst>
            </p:cNvPr>
            <p:cNvSpPr/>
            <p:nvPr/>
          </p:nvSpPr>
          <p:spPr>
            <a:xfrm>
              <a:off x="1777351" y="2248654"/>
              <a:ext cx="8633659" cy="109634"/>
            </a:xfrm>
            <a:prstGeom prst="roundRect">
              <a:avLst/>
            </a:prstGeom>
            <a:solidFill>
              <a:srgbClr val="00B05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F2DA23CE-6A8E-A18E-4B97-D284BB4DCB25}"/>
                </a:ext>
              </a:extLst>
            </p:cNvPr>
            <p:cNvSpPr/>
            <p:nvPr/>
          </p:nvSpPr>
          <p:spPr>
            <a:xfrm rot="5400000">
              <a:off x="2246585" y="2983783"/>
              <a:ext cx="703195" cy="109634"/>
            </a:xfrm>
            <a:prstGeom prst="roundRect">
              <a:avLst/>
            </a:prstGeom>
            <a:solidFill>
              <a:srgbClr val="7030A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89E0CACF-F888-A7FD-F92E-9A640C453833}"/>
                </a:ext>
              </a:extLst>
            </p:cNvPr>
            <p:cNvSpPr/>
            <p:nvPr/>
          </p:nvSpPr>
          <p:spPr>
            <a:xfrm rot="5400000">
              <a:off x="2383529" y="299443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027A19BF-EA03-0102-24E9-570770DCA190}"/>
                </a:ext>
              </a:extLst>
            </p:cNvPr>
            <p:cNvSpPr/>
            <p:nvPr/>
          </p:nvSpPr>
          <p:spPr>
            <a:xfrm rot="5400000">
              <a:off x="253123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F8A1496-07FF-9F0F-E8E4-066D9E920B67}"/>
                </a:ext>
              </a:extLst>
            </p:cNvPr>
            <p:cNvSpPr/>
            <p:nvPr/>
          </p:nvSpPr>
          <p:spPr>
            <a:xfrm rot="5400000">
              <a:off x="26774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58027CB6-068C-FF6E-987E-671E14AB7D34}"/>
                </a:ext>
              </a:extLst>
            </p:cNvPr>
            <p:cNvSpPr/>
            <p:nvPr/>
          </p:nvSpPr>
          <p:spPr>
            <a:xfrm rot="5400000">
              <a:off x="282358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C8C77858-AEDA-4275-51CC-4AE6EB5BD88C}"/>
                </a:ext>
              </a:extLst>
            </p:cNvPr>
            <p:cNvSpPr/>
            <p:nvPr/>
          </p:nvSpPr>
          <p:spPr>
            <a:xfrm rot="5400000">
              <a:off x="2969219"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CC67740-8321-06DC-C32C-D7FDEBFD6412}"/>
                </a:ext>
              </a:extLst>
            </p:cNvPr>
            <p:cNvSpPr/>
            <p:nvPr/>
          </p:nvSpPr>
          <p:spPr>
            <a:xfrm rot="5400000">
              <a:off x="3116921"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D803FBAB-FE27-65F7-2511-CB25A6F7D347}"/>
                </a:ext>
              </a:extLst>
            </p:cNvPr>
            <p:cNvSpPr/>
            <p:nvPr/>
          </p:nvSpPr>
          <p:spPr>
            <a:xfrm rot="5400000">
              <a:off x="3263098"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6089DC70-7D32-E4EB-D882-4B13BC6D1860}"/>
                </a:ext>
              </a:extLst>
            </p:cNvPr>
            <p:cNvSpPr/>
            <p:nvPr/>
          </p:nvSpPr>
          <p:spPr>
            <a:xfrm rot="5400000">
              <a:off x="3409276"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7FF08DE2-BD64-DEB5-FAB8-3E3D09CF54AD}"/>
                </a:ext>
              </a:extLst>
            </p:cNvPr>
            <p:cNvSpPr/>
            <p:nvPr/>
          </p:nvSpPr>
          <p:spPr>
            <a:xfrm rot="5400000">
              <a:off x="355698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4C3B5A8D-128F-0857-B331-C61230B341FC}"/>
                </a:ext>
              </a:extLst>
            </p:cNvPr>
            <p:cNvSpPr/>
            <p:nvPr/>
          </p:nvSpPr>
          <p:spPr>
            <a:xfrm rot="5400000">
              <a:off x="3695545" y="298834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FB509544-E25C-D47A-A5A5-2A807903E46F}"/>
                </a:ext>
              </a:extLst>
            </p:cNvPr>
            <p:cNvSpPr/>
            <p:nvPr/>
          </p:nvSpPr>
          <p:spPr>
            <a:xfrm rot="5400000">
              <a:off x="3841722"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44D94F6A-502E-2AC2-DCDC-A41694453FC6}"/>
                </a:ext>
              </a:extLst>
            </p:cNvPr>
            <p:cNvSpPr/>
            <p:nvPr/>
          </p:nvSpPr>
          <p:spPr>
            <a:xfrm rot="5400000">
              <a:off x="398790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03992425-1C8F-FA40-D79F-8202A037EF9D}"/>
                </a:ext>
              </a:extLst>
            </p:cNvPr>
            <p:cNvSpPr/>
            <p:nvPr/>
          </p:nvSpPr>
          <p:spPr>
            <a:xfrm rot="5400000">
              <a:off x="4133534"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8BAA0889-492B-3321-9483-1A292B08F5FE}"/>
                </a:ext>
              </a:extLst>
            </p:cNvPr>
            <p:cNvSpPr/>
            <p:nvPr/>
          </p:nvSpPr>
          <p:spPr>
            <a:xfrm rot="5400000">
              <a:off x="4281235" y="298986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7865BDAE-2A57-AA40-85BA-095F559B7DDD}"/>
                </a:ext>
              </a:extLst>
            </p:cNvPr>
            <p:cNvSpPr/>
            <p:nvPr/>
          </p:nvSpPr>
          <p:spPr>
            <a:xfrm rot="5400000">
              <a:off x="4427412" y="29807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esquinas redondeadas 23">
              <a:extLst>
                <a:ext uri="{FF2B5EF4-FFF2-40B4-BE49-F238E27FC236}">
                  <a16:creationId xmlns:a16="http://schemas.microsoft.com/office/drawing/2014/main" id="{DEF59E1A-AA49-64D6-D2F6-77AA6B137D55}"/>
                </a:ext>
              </a:extLst>
            </p:cNvPr>
            <p:cNvSpPr/>
            <p:nvPr/>
          </p:nvSpPr>
          <p:spPr>
            <a:xfrm rot="5400000">
              <a:off x="4573591"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7E52FD16-A8A9-4F40-D19F-87B87F0008AD}"/>
                </a:ext>
              </a:extLst>
            </p:cNvPr>
            <p:cNvSpPr/>
            <p:nvPr/>
          </p:nvSpPr>
          <p:spPr>
            <a:xfrm rot="5400000">
              <a:off x="4721294" y="299443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esquinas redondeadas 25">
              <a:extLst>
                <a:ext uri="{FF2B5EF4-FFF2-40B4-BE49-F238E27FC236}">
                  <a16:creationId xmlns:a16="http://schemas.microsoft.com/office/drawing/2014/main" id="{EECA0B18-7606-ED62-B0B9-24581660D9EB}"/>
                </a:ext>
              </a:extLst>
            </p:cNvPr>
            <p:cNvSpPr/>
            <p:nvPr/>
          </p:nvSpPr>
          <p:spPr>
            <a:xfrm rot="5400000">
              <a:off x="486899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1B810051-F57D-42C7-F27B-4A1BE7D42F1D}"/>
                </a:ext>
              </a:extLst>
            </p:cNvPr>
            <p:cNvSpPr/>
            <p:nvPr/>
          </p:nvSpPr>
          <p:spPr>
            <a:xfrm rot="5400000">
              <a:off x="5015173"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947F9AC1-CA8B-3ACB-A213-DA8DB850CC8E}"/>
                </a:ext>
              </a:extLst>
            </p:cNvPr>
            <p:cNvSpPr/>
            <p:nvPr/>
          </p:nvSpPr>
          <p:spPr>
            <a:xfrm rot="5400000">
              <a:off x="5152214"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BA30B3CB-1B36-F7B8-F397-7CD9E5CD43F8}"/>
                </a:ext>
              </a:extLst>
            </p:cNvPr>
            <p:cNvSpPr/>
            <p:nvPr/>
          </p:nvSpPr>
          <p:spPr>
            <a:xfrm rot="5400000">
              <a:off x="5297848"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9077BBF9-AB3B-452A-949A-2D69FA2EEE42}"/>
                </a:ext>
              </a:extLst>
            </p:cNvPr>
            <p:cNvSpPr/>
            <p:nvPr/>
          </p:nvSpPr>
          <p:spPr>
            <a:xfrm rot="5400000">
              <a:off x="5445550"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esquinas redondeadas 30">
              <a:extLst>
                <a:ext uri="{FF2B5EF4-FFF2-40B4-BE49-F238E27FC236}">
                  <a16:creationId xmlns:a16="http://schemas.microsoft.com/office/drawing/2014/main" id="{A1CCAE80-5764-DF61-32A3-90D2EAF21FDF}"/>
                </a:ext>
              </a:extLst>
            </p:cNvPr>
            <p:cNvSpPr/>
            <p:nvPr/>
          </p:nvSpPr>
          <p:spPr>
            <a:xfrm rot="5400000">
              <a:off x="5591727"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A7F67851-33DE-C5D0-ADDA-F98A8DF717FF}"/>
                </a:ext>
              </a:extLst>
            </p:cNvPr>
            <p:cNvSpPr/>
            <p:nvPr/>
          </p:nvSpPr>
          <p:spPr>
            <a:xfrm rot="5400000">
              <a:off x="5737905"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1A151DE0-E279-F759-B845-CBFD9199301C}"/>
                </a:ext>
              </a:extLst>
            </p:cNvPr>
            <p:cNvSpPr/>
            <p:nvPr/>
          </p:nvSpPr>
          <p:spPr>
            <a:xfrm rot="5400000">
              <a:off x="58856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242A2430-B52B-338D-5C60-0E4CCD8DAA62}"/>
                </a:ext>
              </a:extLst>
            </p:cNvPr>
            <p:cNvSpPr/>
            <p:nvPr/>
          </p:nvSpPr>
          <p:spPr>
            <a:xfrm rot="5400000">
              <a:off x="603331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0E0AA873-1FF5-8EBC-E083-85BB49A2824F}"/>
                </a:ext>
              </a:extLst>
            </p:cNvPr>
            <p:cNvSpPr/>
            <p:nvPr/>
          </p:nvSpPr>
          <p:spPr>
            <a:xfrm rot="5400000">
              <a:off x="6179487"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esquinas redondeadas 35">
              <a:extLst>
                <a:ext uri="{FF2B5EF4-FFF2-40B4-BE49-F238E27FC236}">
                  <a16:creationId xmlns:a16="http://schemas.microsoft.com/office/drawing/2014/main" id="{15F1E010-3ECE-D6B8-FD5C-44FE86E619F6}"/>
                </a:ext>
              </a:extLst>
            </p:cNvPr>
            <p:cNvSpPr/>
            <p:nvPr/>
          </p:nvSpPr>
          <p:spPr>
            <a:xfrm rot="5400000">
              <a:off x="6325665"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0619C980-14AF-BB21-37FA-D0A76C8D476D}"/>
                </a:ext>
              </a:extLst>
            </p:cNvPr>
            <p:cNvSpPr/>
            <p:nvPr/>
          </p:nvSpPr>
          <p:spPr>
            <a:xfrm rot="5400000">
              <a:off x="6471299"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esquinas redondeadas 37">
              <a:extLst>
                <a:ext uri="{FF2B5EF4-FFF2-40B4-BE49-F238E27FC236}">
                  <a16:creationId xmlns:a16="http://schemas.microsoft.com/office/drawing/2014/main" id="{57287E58-F27C-7E03-B9DB-BB89DF0B857B}"/>
                </a:ext>
              </a:extLst>
            </p:cNvPr>
            <p:cNvSpPr/>
            <p:nvPr/>
          </p:nvSpPr>
          <p:spPr>
            <a:xfrm rot="5400000">
              <a:off x="6609864"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redondeadas 38">
              <a:extLst>
                <a:ext uri="{FF2B5EF4-FFF2-40B4-BE49-F238E27FC236}">
                  <a16:creationId xmlns:a16="http://schemas.microsoft.com/office/drawing/2014/main" id="{DB607570-B926-A0E9-3A2F-F18D4603D0E8}"/>
                </a:ext>
              </a:extLst>
            </p:cNvPr>
            <p:cNvSpPr/>
            <p:nvPr/>
          </p:nvSpPr>
          <p:spPr>
            <a:xfrm rot="5400000">
              <a:off x="6756041" y="29807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esquinas redondeadas 39">
              <a:extLst>
                <a:ext uri="{FF2B5EF4-FFF2-40B4-BE49-F238E27FC236}">
                  <a16:creationId xmlns:a16="http://schemas.microsoft.com/office/drawing/2014/main" id="{C27460E6-AFAB-2D32-B3D7-C4E4228C8BEC}"/>
                </a:ext>
              </a:extLst>
            </p:cNvPr>
            <p:cNvSpPr/>
            <p:nvPr/>
          </p:nvSpPr>
          <p:spPr>
            <a:xfrm rot="5400000">
              <a:off x="6902219" y="29898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F4D3C4EB-C383-A21A-AA6D-61AD87A6630D}"/>
                </a:ext>
              </a:extLst>
            </p:cNvPr>
            <p:cNvSpPr/>
            <p:nvPr/>
          </p:nvSpPr>
          <p:spPr>
            <a:xfrm rot="5400000">
              <a:off x="7056360" y="29954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F67BE215-6FFF-C8ED-9ED7-6477A440C149}"/>
                </a:ext>
              </a:extLst>
            </p:cNvPr>
            <p:cNvSpPr/>
            <p:nvPr/>
          </p:nvSpPr>
          <p:spPr>
            <a:xfrm rot="5400000">
              <a:off x="7194925"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esquinas redondeadas 42">
              <a:extLst>
                <a:ext uri="{FF2B5EF4-FFF2-40B4-BE49-F238E27FC236}">
                  <a16:creationId xmlns:a16="http://schemas.microsoft.com/office/drawing/2014/main" id="{76DBA298-909D-877D-D308-4CC2825566DC}"/>
                </a:ext>
              </a:extLst>
            </p:cNvPr>
            <p:cNvSpPr/>
            <p:nvPr/>
          </p:nvSpPr>
          <p:spPr>
            <a:xfrm rot="5400000">
              <a:off x="7341102"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25989626-B0FD-79B8-CA34-93C50CE8125F}"/>
                </a:ext>
              </a:extLst>
            </p:cNvPr>
            <p:cNvSpPr/>
            <p:nvPr/>
          </p:nvSpPr>
          <p:spPr>
            <a:xfrm rot="5400000">
              <a:off x="7487281"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esquinas redondeadas 44">
              <a:extLst>
                <a:ext uri="{FF2B5EF4-FFF2-40B4-BE49-F238E27FC236}">
                  <a16:creationId xmlns:a16="http://schemas.microsoft.com/office/drawing/2014/main" id="{4B7E74C9-8463-1C31-84B4-C166C9477FD7}"/>
                </a:ext>
              </a:extLst>
            </p:cNvPr>
            <p:cNvSpPr/>
            <p:nvPr/>
          </p:nvSpPr>
          <p:spPr>
            <a:xfrm rot="5400000">
              <a:off x="7632914"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95EF8A92-E5B9-76BF-4C33-70C6B48847C4}"/>
                </a:ext>
              </a:extLst>
            </p:cNvPr>
            <p:cNvSpPr/>
            <p:nvPr/>
          </p:nvSpPr>
          <p:spPr>
            <a:xfrm rot="5400000">
              <a:off x="7780616"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esquinas redondeadas 46">
              <a:extLst>
                <a:ext uri="{FF2B5EF4-FFF2-40B4-BE49-F238E27FC236}">
                  <a16:creationId xmlns:a16="http://schemas.microsoft.com/office/drawing/2014/main" id="{E43A71C6-B984-F6B4-7F7C-DEEF42A0DA05}"/>
                </a:ext>
              </a:extLst>
            </p:cNvPr>
            <p:cNvSpPr/>
            <p:nvPr/>
          </p:nvSpPr>
          <p:spPr>
            <a:xfrm rot="5400000">
              <a:off x="7926793"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212B5FB2-DFD5-77B4-7D27-D17310179A12}"/>
                </a:ext>
              </a:extLst>
            </p:cNvPr>
            <p:cNvSpPr/>
            <p:nvPr/>
          </p:nvSpPr>
          <p:spPr>
            <a:xfrm rot="5400000">
              <a:off x="8072971"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31785A8D-99B2-EB9B-38B8-4B6531FE1224}"/>
                </a:ext>
              </a:extLst>
            </p:cNvPr>
            <p:cNvSpPr/>
            <p:nvPr/>
          </p:nvSpPr>
          <p:spPr>
            <a:xfrm rot="5400000">
              <a:off x="8220674"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esquinas redondeadas 49">
              <a:extLst>
                <a:ext uri="{FF2B5EF4-FFF2-40B4-BE49-F238E27FC236}">
                  <a16:creationId xmlns:a16="http://schemas.microsoft.com/office/drawing/2014/main" id="{4A436223-D534-2D27-F738-4EE3F85059BC}"/>
                </a:ext>
              </a:extLst>
            </p:cNvPr>
            <p:cNvSpPr/>
            <p:nvPr/>
          </p:nvSpPr>
          <p:spPr>
            <a:xfrm rot="5400000">
              <a:off x="8359240" y="29893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77A32929-9687-F768-B493-B4CE991CFDFE}"/>
                </a:ext>
              </a:extLst>
            </p:cNvPr>
            <p:cNvSpPr/>
            <p:nvPr/>
          </p:nvSpPr>
          <p:spPr>
            <a:xfrm rot="5400000">
              <a:off x="8505417"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esquinas redondeadas 51">
              <a:extLst>
                <a:ext uri="{FF2B5EF4-FFF2-40B4-BE49-F238E27FC236}">
                  <a16:creationId xmlns:a16="http://schemas.microsoft.com/office/drawing/2014/main" id="{29E2B024-2746-2819-19B0-411C3E0FBFE1}"/>
                </a:ext>
              </a:extLst>
            </p:cNvPr>
            <p:cNvSpPr/>
            <p:nvPr/>
          </p:nvSpPr>
          <p:spPr>
            <a:xfrm rot="5400000">
              <a:off x="8651595"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Rectángulo: esquinas redondeadas 52">
              <a:extLst>
                <a:ext uri="{FF2B5EF4-FFF2-40B4-BE49-F238E27FC236}">
                  <a16:creationId xmlns:a16="http://schemas.microsoft.com/office/drawing/2014/main" id="{A711A308-D4B8-190F-CC21-19BBF6B1921B}"/>
                </a:ext>
              </a:extLst>
            </p:cNvPr>
            <p:cNvSpPr/>
            <p:nvPr/>
          </p:nvSpPr>
          <p:spPr>
            <a:xfrm rot="5400000">
              <a:off x="8797229"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Rectángulo: esquinas redondeadas 53">
              <a:extLst>
                <a:ext uri="{FF2B5EF4-FFF2-40B4-BE49-F238E27FC236}">
                  <a16:creationId xmlns:a16="http://schemas.microsoft.com/office/drawing/2014/main" id="{22A5D8BA-8537-578B-6F39-12C34168FC21}"/>
                </a:ext>
              </a:extLst>
            </p:cNvPr>
            <p:cNvSpPr/>
            <p:nvPr/>
          </p:nvSpPr>
          <p:spPr>
            <a:xfrm rot="5400000">
              <a:off x="8944930" y="299090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esquinas redondeadas 54">
              <a:extLst>
                <a:ext uri="{FF2B5EF4-FFF2-40B4-BE49-F238E27FC236}">
                  <a16:creationId xmlns:a16="http://schemas.microsoft.com/office/drawing/2014/main" id="{811089E8-7FB0-108E-E272-8F2B525C2E3A}"/>
                </a:ext>
              </a:extLst>
            </p:cNvPr>
            <p:cNvSpPr/>
            <p:nvPr/>
          </p:nvSpPr>
          <p:spPr>
            <a:xfrm rot="5400000">
              <a:off x="9091107" y="298175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DC84CD38-17B0-D203-53E8-86C307C0118F}"/>
                </a:ext>
              </a:extLst>
            </p:cNvPr>
            <p:cNvSpPr/>
            <p:nvPr/>
          </p:nvSpPr>
          <p:spPr>
            <a:xfrm rot="5400000">
              <a:off x="9237285" y="299089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DD6312AE-0F45-836E-8463-177EE2CA5B3C}"/>
                </a:ext>
              </a:extLst>
            </p:cNvPr>
            <p:cNvSpPr/>
            <p:nvPr/>
          </p:nvSpPr>
          <p:spPr>
            <a:xfrm rot="5400000">
              <a:off x="1219214" y="40129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esquinas redondeadas 57">
              <a:extLst>
                <a:ext uri="{FF2B5EF4-FFF2-40B4-BE49-F238E27FC236}">
                  <a16:creationId xmlns:a16="http://schemas.microsoft.com/office/drawing/2014/main" id="{AE5A666B-D975-A435-362D-261AD36227E9}"/>
                </a:ext>
              </a:extLst>
            </p:cNvPr>
            <p:cNvSpPr/>
            <p:nvPr/>
          </p:nvSpPr>
          <p:spPr>
            <a:xfrm rot="5400000">
              <a:off x="1366916"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esquinas redondeadas 58">
              <a:extLst>
                <a:ext uri="{FF2B5EF4-FFF2-40B4-BE49-F238E27FC236}">
                  <a16:creationId xmlns:a16="http://schemas.microsoft.com/office/drawing/2014/main" id="{855F5DAB-3E73-88C0-2BFE-058ADC47C7FE}"/>
                </a:ext>
              </a:extLst>
            </p:cNvPr>
            <p:cNvSpPr/>
            <p:nvPr/>
          </p:nvSpPr>
          <p:spPr>
            <a:xfrm rot="5400000">
              <a:off x="1513093"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7F4C0959-D2FF-B897-EE6F-4F3286828FC7}"/>
                </a:ext>
              </a:extLst>
            </p:cNvPr>
            <p:cNvSpPr/>
            <p:nvPr/>
          </p:nvSpPr>
          <p:spPr>
            <a:xfrm rot="5400000">
              <a:off x="1659271"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esquinas redondeadas 60">
              <a:extLst>
                <a:ext uri="{FF2B5EF4-FFF2-40B4-BE49-F238E27FC236}">
                  <a16:creationId xmlns:a16="http://schemas.microsoft.com/office/drawing/2014/main" id="{F65A5608-E826-F575-9CE8-2B4F011AFF49}"/>
                </a:ext>
              </a:extLst>
            </p:cNvPr>
            <p:cNvSpPr/>
            <p:nvPr/>
          </p:nvSpPr>
          <p:spPr>
            <a:xfrm rot="5400000">
              <a:off x="1804905"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A49F21E0-64DD-AA75-292E-86C78881EA6D}"/>
                </a:ext>
              </a:extLst>
            </p:cNvPr>
            <p:cNvSpPr/>
            <p:nvPr/>
          </p:nvSpPr>
          <p:spPr>
            <a:xfrm rot="5400000">
              <a:off x="1952607"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esquinas redondeadas 62">
              <a:extLst>
                <a:ext uri="{FF2B5EF4-FFF2-40B4-BE49-F238E27FC236}">
                  <a16:creationId xmlns:a16="http://schemas.microsoft.com/office/drawing/2014/main" id="{6D0CF4E9-E745-4D0C-6A02-6D768E0A0884}"/>
                </a:ext>
              </a:extLst>
            </p:cNvPr>
            <p:cNvSpPr/>
            <p:nvPr/>
          </p:nvSpPr>
          <p:spPr>
            <a:xfrm rot="5400000">
              <a:off x="2098784"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esquinas redondeadas 63">
              <a:extLst>
                <a:ext uri="{FF2B5EF4-FFF2-40B4-BE49-F238E27FC236}">
                  <a16:creationId xmlns:a16="http://schemas.microsoft.com/office/drawing/2014/main" id="{FB8DF20B-2266-D833-DA1D-358FEB19F943}"/>
                </a:ext>
              </a:extLst>
            </p:cNvPr>
            <p:cNvSpPr/>
            <p:nvPr/>
          </p:nvSpPr>
          <p:spPr>
            <a:xfrm rot="5400000">
              <a:off x="2244962"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EB48AEA4-16E1-E86E-F38D-C562FA302969}"/>
                </a:ext>
              </a:extLst>
            </p:cNvPr>
            <p:cNvSpPr/>
            <p:nvPr/>
          </p:nvSpPr>
          <p:spPr>
            <a:xfrm rot="5400000">
              <a:off x="2392665"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esquinas redondeadas 65">
              <a:extLst>
                <a:ext uri="{FF2B5EF4-FFF2-40B4-BE49-F238E27FC236}">
                  <a16:creationId xmlns:a16="http://schemas.microsoft.com/office/drawing/2014/main" id="{87A68EEF-40FB-C869-B1E3-4A2D760B107F}"/>
                </a:ext>
              </a:extLst>
            </p:cNvPr>
            <p:cNvSpPr/>
            <p:nvPr/>
          </p:nvSpPr>
          <p:spPr>
            <a:xfrm rot="5400000">
              <a:off x="2531230" y="400683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Rectángulo: esquinas redondeadas 66">
              <a:extLst>
                <a:ext uri="{FF2B5EF4-FFF2-40B4-BE49-F238E27FC236}">
                  <a16:creationId xmlns:a16="http://schemas.microsoft.com/office/drawing/2014/main" id="{B6DC5326-F301-3963-AFAD-B044129CB2C1}"/>
                </a:ext>
              </a:extLst>
            </p:cNvPr>
            <p:cNvSpPr/>
            <p:nvPr/>
          </p:nvSpPr>
          <p:spPr>
            <a:xfrm rot="5400000">
              <a:off x="2677408"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Rectángulo: esquinas redondeadas 67">
              <a:extLst>
                <a:ext uri="{FF2B5EF4-FFF2-40B4-BE49-F238E27FC236}">
                  <a16:creationId xmlns:a16="http://schemas.microsoft.com/office/drawing/2014/main" id="{D7A07B3A-8465-7D78-2769-FD326FDC8C33}"/>
                </a:ext>
              </a:extLst>
            </p:cNvPr>
            <p:cNvSpPr/>
            <p:nvPr/>
          </p:nvSpPr>
          <p:spPr>
            <a:xfrm rot="5400000">
              <a:off x="2823586"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9" name="Rectángulo: esquinas redondeadas 68">
              <a:extLst>
                <a:ext uri="{FF2B5EF4-FFF2-40B4-BE49-F238E27FC236}">
                  <a16:creationId xmlns:a16="http://schemas.microsoft.com/office/drawing/2014/main" id="{61593BE2-1994-90EC-4D18-97C70C274E93}"/>
                </a:ext>
              </a:extLst>
            </p:cNvPr>
            <p:cNvSpPr/>
            <p:nvPr/>
          </p:nvSpPr>
          <p:spPr>
            <a:xfrm rot="5400000">
              <a:off x="2969219"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esquinas redondeadas 69">
              <a:extLst>
                <a:ext uri="{FF2B5EF4-FFF2-40B4-BE49-F238E27FC236}">
                  <a16:creationId xmlns:a16="http://schemas.microsoft.com/office/drawing/2014/main" id="{1910C1C8-9241-21A3-D0B5-0320A401F4A4}"/>
                </a:ext>
              </a:extLst>
            </p:cNvPr>
            <p:cNvSpPr/>
            <p:nvPr/>
          </p:nvSpPr>
          <p:spPr>
            <a:xfrm rot="5400000">
              <a:off x="3116921" y="400835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esquinas redondeadas 70">
              <a:extLst>
                <a:ext uri="{FF2B5EF4-FFF2-40B4-BE49-F238E27FC236}">
                  <a16:creationId xmlns:a16="http://schemas.microsoft.com/office/drawing/2014/main" id="{8A130CDE-F6E8-A957-B48C-C6B9038C516B}"/>
                </a:ext>
              </a:extLst>
            </p:cNvPr>
            <p:cNvSpPr/>
            <p:nvPr/>
          </p:nvSpPr>
          <p:spPr>
            <a:xfrm rot="5400000">
              <a:off x="3263098" y="399921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esquinas redondeadas 71">
              <a:extLst>
                <a:ext uri="{FF2B5EF4-FFF2-40B4-BE49-F238E27FC236}">
                  <a16:creationId xmlns:a16="http://schemas.microsoft.com/office/drawing/2014/main" id="{C1A643F2-F834-D2DC-6984-AE9D2216B0FB}"/>
                </a:ext>
              </a:extLst>
            </p:cNvPr>
            <p:cNvSpPr/>
            <p:nvPr/>
          </p:nvSpPr>
          <p:spPr>
            <a:xfrm rot="5400000">
              <a:off x="3409276" y="40083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esquinas redondeadas 72">
              <a:extLst>
                <a:ext uri="{FF2B5EF4-FFF2-40B4-BE49-F238E27FC236}">
                  <a16:creationId xmlns:a16="http://schemas.microsoft.com/office/drawing/2014/main" id="{931EECC1-C176-7386-E5AD-D2D025DB31F9}"/>
                </a:ext>
              </a:extLst>
            </p:cNvPr>
            <p:cNvSpPr/>
            <p:nvPr/>
          </p:nvSpPr>
          <p:spPr>
            <a:xfrm rot="5400000">
              <a:off x="3553305" y="40171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A1D3E768-8113-EEE4-491C-7C3598E2C278}"/>
                </a:ext>
              </a:extLst>
            </p:cNvPr>
            <p:cNvSpPr/>
            <p:nvPr/>
          </p:nvSpPr>
          <p:spPr>
            <a:xfrm rot="5400000">
              <a:off x="3701006"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Rectángulo: esquinas redondeadas 74">
              <a:extLst>
                <a:ext uri="{FF2B5EF4-FFF2-40B4-BE49-F238E27FC236}">
                  <a16:creationId xmlns:a16="http://schemas.microsoft.com/office/drawing/2014/main" id="{6F84F1F2-6565-9C08-55DA-66F6DF5B87F8}"/>
                </a:ext>
              </a:extLst>
            </p:cNvPr>
            <p:cNvSpPr/>
            <p:nvPr/>
          </p:nvSpPr>
          <p:spPr>
            <a:xfrm rot="5400000">
              <a:off x="3847184"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esquinas redondeadas 75">
              <a:extLst>
                <a:ext uri="{FF2B5EF4-FFF2-40B4-BE49-F238E27FC236}">
                  <a16:creationId xmlns:a16="http://schemas.microsoft.com/office/drawing/2014/main" id="{F0F2F84F-0718-A3C9-085F-FA0CF365DD5A}"/>
                </a:ext>
              </a:extLst>
            </p:cNvPr>
            <p:cNvSpPr/>
            <p:nvPr/>
          </p:nvSpPr>
          <p:spPr>
            <a:xfrm rot="5400000">
              <a:off x="3993362"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esquinas redondeadas 76">
              <a:extLst>
                <a:ext uri="{FF2B5EF4-FFF2-40B4-BE49-F238E27FC236}">
                  <a16:creationId xmlns:a16="http://schemas.microsoft.com/office/drawing/2014/main" id="{87667164-2A0E-97D7-7E97-974BBE05DC4B}"/>
                </a:ext>
              </a:extLst>
            </p:cNvPr>
            <p:cNvSpPr/>
            <p:nvPr/>
          </p:nvSpPr>
          <p:spPr>
            <a:xfrm rot="5400000">
              <a:off x="4138995"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esquinas redondeadas 77">
              <a:extLst>
                <a:ext uri="{FF2B5EF4-FFF2-40B4-BE49-F238E27FC236}">
                  <a16:creationId xmlns:a16="http://schemas.microsoft.com/office/drawing/2014/main" id="{C0E65EE9-3FBB-5184-A81F-2C982DC69894}"/>
                </a:ext>
              </a:extLst>
            </p:cNvPr>
            <p:cNvSpPr/>
            <p:nvPr/>
          </p:nvSpPr>
          <p:spPr>
            <a:xfrm rot="5400000">
              <a:off x="4286697"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esquinas redondeadas 78">
              <a:extLst>
                <a:ext uri="{FF2B5EF4-FFF2-40B4-BE49-F238E27FC236}">
                  <a16:creationId xmlns:a16="http://schemas.microsoft.com/office/drawing/2014/main" id="{0032E20D-7DD8-6796-59CA-19160308FA3B}"/>
                </a:ext>
              </a:extLst>
            </p:cNvPr>
            <p:cNvSpPr/>
            <p:nvPr/>
          </p:nvSpPr>
          <p:spPr>
            <a:xfrm rot="5400000">
              <a:off x="4432874"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Rectángulo: esquinas redondeadas 79">
              <a:extLst>
                <a:ext uri="{FF2B5EF4-FFF2-40B4-BE49-F238E27FC236}">
                  <a16:creationId xmlns:a16="http://schemas.microsoft.com/office/drawing/2014/main" id="{823079CD-081D-C1C0-D247-96D8A7857EB7}"/>
                </a:ext>
              </a:extLst>
            </p:cNvPr>
            <p:cNvSpPr/>
            <p:nvPr/>
          </p:nvSpPr>
          <p:spPr>
            <a:xfrm rot="5400000">
              <a:off x="4579052"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esquinas redondeadas 80">
              <a:extLst>
                <a:ext uri="{FF2B5EF4-FFF2-40B4-BE49-F238E27FC236}">
                  <a16:creationId xmlns:a16="http://schemas.microsoft.com/office/drawing/2014/main" id="{BAE5324D-302C-648C-CB16-BCAAC833B072}"/>
                </a:ext>
              </a:extLst>
            </p:cNvPr>
            <p:cNvSpPr/>
            <p:nvPr/>
          </p:nvSpPr>
          <p:spPr>
            <a:xfrm rot="5400000">
              <a:off x="4717619"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esquinas redondeadas 81">
              <a:extLst>
                <a:ext uri="{FF2B5EF4-FFF2-40B4-BE49-F238E27FC236}">
                  <a16:creationId xmlns:a16="http://schemas.microsoft.com/office/drawing/2014/main" id="{12F6E53E-60D7-9189-CDC1-BF25F585799B}"/>
                </a:ext>
              </a:extLst>
            </p:cNvPr>
            <p:cNvSpPr/>
            <p:nvPr/>
          </p:nvSpPr>
          <p:spPr>
            <a:xfrm rot="5400000">
              <a:off x="4856184" y="401110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esquinas redondeadas 82">
              <a:extLst>
                <a:ext uri="{FF2B5EF4-FFF2-40B4-BE49-F238E27FC236}">
                  <a16:creationId xmlns:a16="http://schemas.microsoft.com/office/drawing/2014/main" id="{38ED76C7-E1F6-FE2C-1731-EF9F505819D7}"/>
                </a:ext>
              </a:extLst>
            </p:cNvPr>
            <p:cNvSpPr/>
            <p:nvPr/>
          </p:nvSpPr>
          <p:spPr>
            <a:xfrm rot="5400000">
              <a:off x="5002361"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esquinas redondeadas 83">
              <a:extLst>
                <a:ext uri="{FF2B5EF4-FFF2-40B4-BE49-F238E27FC236}">
                  <a16:creationId xmlns:a16="http://schemas.microsoft.com/office/drawing/2014/main" id="{10AA7B61-C0A2-E524-8B3F-601BEC73308C}"/>
                </a:ext>
              </a:extLst>
            </p:cNvPr>
            <p:cNvSpPr/>
            <p:nvPr/>
          </p:nvSpPr>
          <p:spPr>
            <a:xfrm rot="5400000">
              <a:off x="5148540"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5" name="Rectángulo: esquinas redondeadas 84">
              <a:extLst>
                <a:ext uri="{FF2B5EF4-FFF2-40B4-BE49-F238E27FC236}">
                  <a16:creationId xmlns:a16="http://schemas.microsoft.com/office/drawing/2014/main" id="{D382A083-5FFE-D552-9950-DC8E5BEB5D24}"/>
                </a:ext>
              </a:extLst>
            </p:cNvPr>
            <p:cNvSpPr/>
            <p:nvPr/>
          </p:nvSpPr>
          <p:spPr>
            <a:xfrm rot="5400000">
              <a:off x="5294173"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esquinas redondeadas 85">
              <a:extLst>
                <a:ext uri="{FF2B5EF4-FFF2-40B4-BE49-F238E27FC236}">
                  <a16:creationId xmlns:a16="http://schemas.microsoft.com/office/drawing/2014/main" id="{6A6BCE71-072B-6268-3D10-C26C03ABF241}"/>
                </a:ext>
              </a:extLst>
            </p:cNvPr>
            <p:cNvSpPr/>
            <p:nvPr/>
          </p:nvSpPr>
          <p:spPr>
            <a:xfrm rot="5400000">
              <a:off x="5441875" y="401262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7" name="Rectángulo: esquinas redondeadas 86">
              <a:extLst>
                <a:ext uri="{FF2B5EF4-FFF2-40B4-BE49-F238E27FC236}">
                  <a16:creationId xmlns:a16="http://schemas.microsoft.com/office/drawing/2014/main" id="{22DFEC56-0F19-D9F9-AA84-3346A8EDC197}"/>
                </a:ext>
              </a:extLst>
            </p:cNvPr>
            <p:cNvSpPr/>
            <p:nvPr/>
          </p:nvSpPr>
          <p:spPr>
            <a:xfrm rot="5400000">
              <a:off x="5588052" y="40034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esquinas redondeadas 87">
              <a:extLst>
                <a:ext uri="{FF2B5EF4-FFF2-40B4-BE49-F238E27FC236}">
                  <a16:creationId xmlns:a16="http://schemas.microsoft.com/office/drawing/2014/main" id="{F7A52CB9-79DF-1D0A-2970-088D8CE50CB4}"/>
                </a:ext>
              </a:extLst>
            </p:cNvPr>
            <p:cNvSpPr/>
            <p:nvPr/>
          </p:nvSpPr>
          <p:spPr>
            <a:xfrm rot="5400000">
              <a:off x="5734230" y="40126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esquinas redondeadas 88">
              <a:extLst>
                <a:ext uri="{FF2B5EF4-FFF2-40B4-BE49-F238E27FC236}">
                  <a16:creationId xmlns:a16="http://schemas.microsoft.com/office/drawing/2014/main" id="{733982A5-3A96-90A7-9E08-0F951BF9A47D}"/>
                </a:ext>
              </a:extLst>
            </p:cNvPr>
            <p:cNvSpPr/>
            <p:nvPr/>
          </p:nvSpPr>
          <p:spPr>
            <a:xfrm rot="5400000">
              <a:off x="5884234" y="400468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esquinas redondeadas 89">
              <a:extLst>
                <a:ext uri="{FF2B5EF4-FFF2-40B4-BE49-F238E27FC236}">
                  <a16:creationId xmlns:a16="http://schemas.microsoft.com/office/drawing/2014/main" id="{DF57FC97-0093-BBE8-4817-FEE8844416D4}"/>
                </a:ext>
              </a:extLst>
            </p:cNvPr>
            <p:cNvSpPr/>
            <p:nvPr/>
          </p:nvSpPr>
          <p:spPr>
            <a:xfrm rot="5400000">
              <a:off x="6031936"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esquinas redondeadas 90">
              <a:extLst>
                <a:ext uri="{FF2B5EF4-FFF2-40B4-BE49-F238E27FC236}">
                  <a16:creationId xmlns:a16="http://schemas.microsoft.com/office/drawing/2014/main" id="{64EAF8F3-D026-BAB4-27EB-1C243C84AB80}"/>
                </a:ext>
              </a:extLst>
            </p:cNvPr>
            <p:cNvSpPr/>
            <p:nvPr/>
          </p:nvSpPr>
          <p:spPr>
            <a:xfrm rot="5400000">
              <a:off x="6178113"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esquinas redondeadas 91">
              <a:extLst>
                <a:ext uri="{FF2B5EF4-FFF2-40B4-BE49-F238E27FC236}">
                  <a16:creationId xmlns:a16="http://schemas.microsoft.com/office/drawing/2014/main" id="{4549DE02-52D6-9FA7-4E8E-03234127738F}"/>
                </a:ext>
              </a:extLst>
            </p:cNvPr>
            <p:cNvSpPr/>
            <p:nvPr/>
          </p:nvSpPr>
          <p:spPr>
            <a:xfrm rot="5400000">
              <a:off x="6324291"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esquinas redondeadas 92">
              <a:extLst>
                <a:ext uri="{FF2B5EF4-FFF2-40B4-BE49-F238E27FC236}">
                  <a16:creationId xmlns:a16="http://schemas.microsoft.com/office/drawing/2014/main" id="{ABC42592-617B-DE57-FA08-070317CEFF55}"/>
                </a:ext>
              </a:extLst>
            </p:cNvPr>
            <p:cNvSpPr/>
            <p:nvPr/>
          </p:nvSpPr>
          <p:spPr>
            <a:xfrm rot="5400000">
              <a:off x="6469925"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esquinas redondeadas 93">
              <a:extLst>
                <a:ext uri="{FF2B5EF4-FFF2-40B4-BE49-F238E27FC236}">
                  <a16:creationId xmlns:a16="http://schemas.microsoft.com/office/drawing/2014/main" id="{8B427D92-CB56-1A61-A9C8-226076FFAA6D}"/>
                </a:ext>
              </a:extLst>
            </p:cNvPr>
            <p:cNvSpPr/>
            <p:nvPr/>
          </p:nvSpPr>
          <p:spPr>
            <a:xfrm rot="5400000">
              <a:off x="6617626"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esquinas redondeadas 94">
              <a:extLst>
                <a:ext uri="{FF2B5EF4-FFF2-40B4-BE49-F238E27FC236}">
                  <a16:creationId xmlns:a16="http://schemas.microsoft.com/office/drawing/2014/main" id="{B968AB8C-1E4E-362B-692E-72BD8CA2BBEA}"/>
                </a:ext>
              </a:extLst>
            </p:cNvPr>
            <p:cNvSpPr/>
            <p:nvPr/>
          </p:nvSpPr>
          <p:spPr>
            <a:xfrm rot="5400000">
              <a:off x="6763804"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6" name="Rectángulo: esquinas redondeadas 95">
              <a:extLst>
                <a:ext uri="{FF2B5EF4-FFF2-40B4-BE49-F238E27FC236}">
                  <a16:creationId xmlns:a16="http://schemas.microsoft.com/office/drawing/2014/main" id="{2CDE4DAF-39B5-FD98-9C19-EAC7115F4F13}"/>
                </a:ext>
              </a:extLst>
            </p:cNvPr>
            <p:cNvSpPr/>
            <p:nvPr/>
          </p:nvSpPr>
          <p:spPr>
            <a:xfrm rot="5400000">
              <a:off x="6909982"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esquinas redondeadas 96">
              <a:extLst>
                <a:ext uri="{FF2B5EF4-FFF2-40B4-BE49-F238E27FC236}">
                  <a16:creationId xmlns:a16="http://schemas.microsoft.com/office/drawing/2014/main" id="{CBB05EDA-0C0C-5BF8-B577-D251F457D5FF}"/>
                </a:ext>
              </a:extLst>
            </p:cNvPr>
            <p:cNvSpPr/>
            <p:nvPr/>
          </p:nvSpPr>
          <p:spPr>
            <a:xfrm rot="5400000">
              <a:off x="7048549"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Rectángulo: esquinas redondeadas 97">
              <a:extLst>
                <a:ext uri="{FF2B5EF4-FFF2-40B4-BE49-F238E27FC236}">
                  <a16:creationId xmlns:a16="http://schemas.microsoft.com/office/drawing/2014/main" id="{ADE5FAC5-7BFB-32D1-FA70-CA3AAC1B0DBF}"/>
                </a:ext>
              </a:extLst>
            </p:cNvPr>
            <p:cNvSpPr/>
            <p:nvPr/>
          </p:nvSpPr>
          <p:spPr>
            <a:xfrm rot="5400000">
              <a:off x="7196250" y="39985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Rectángulo: esquinas redondeadas 98">
              <a:extLst>
                <a:ext uri="{FF2B5EF4-FFF2-40B4-BE49-F238E27FC236}">
                  <a16:creationId xmlns:a16="http://schemas.microsoft.com/office/drawing/2014/main" id="{520B9BA6-7654-3689-BE56-177B2861D932}"/>
                </a:ext>
              </a:extLst>
            </p:cNvPr>
            <p:cNvSpPr/>
            <p:nvPr/>
          </p:nvSpPr>
          <p:spPr>
            <a:xfrm rot="5400000">
              <a:off x="7342427"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esquinas redondeadas 99">
              <a:extLst>
                <a:ext uri="{FF2B5EF4-FFF2-40B4-BE49-F238E27FC236}">
                  <a16:creationId xmlns:a16="http://schemas.microsoft.com/office/drawing/2014/main" id="{EC140C04-2935-6A41-B2C9-8308D4FBB769}"/>
                </a:ext>
              </a:extLst>
            </p:cNvPr>
            <p:cNvSpPr/>
            <p:nvPr/>
          </p:nvSpPr>
          <p:spPr>
            <a:xfrm rot="5400000">
              <a:off x="747946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Rectángulo: esquinas redondeadas 100">
              <a:extLst>
                <a:ext uri="{FF2B5EF4-FFF2-40B4-BE49-F238E27FC236}">
                  <a16:creationId xmlns:a16="http://schemas.microsoft.com/office/drawing/2014/main" id="{B0C567A3-F28E-496B-C258-A01432E09067}"/>
                </a:ext>
              </a:extLst>
            </p:cNvPr>
            <p:cNvSpPr/>
            <p:nvPr/>
          </p:nvSpPr>
          <p:spPr>
            <a:xfrm rot="5400000">
              <a:off x="763423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esquinas redondeadas 101">
              <a:extLst>
                <a:ext uri="{FF2B5EF4-FFF2-40B4-BE49-F238E27FC236}">
                  <a16:creationId xmlns:a16="http://schemas.microsoft.com/office/drawing/2014/main" id="{6C97FAF7-9F1B-619F-A899-8AFD0835EE7F}"/>
                </a:ext>
              </a:extLst>
            </p:cNvPr>
            <p:cNvSpPr/>
            <p:nvPr/>
          </p:nvSpPr>
          <p:spPr>
            <a:xfrm rot="5400000">
              <a:off x="7772804" y="400011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esquinas redondeadas 102">
              <a:extLst>
                <a:ext uri="{FF2B5EF4-FFF2-40B4-BE49-F238E27FC236}">
                  <a16:creationId xmlns:a16="http://schemas.microsoft.com/office/drawing/2014/main" id="{871897A9-0FE8-5DBF-1666-6CA45697834C}"/>
                </a:ext>
              </a:extLst>
            </p:cNvPr>
            <p:cNvSpPr/>
            <p:nvPr/>
          </p:nvSpPr>
          <p:spPr>
            <a:xfrm rot="5400000">
              <a:off x="7918981" y="39909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esquinas redondeadas 103">
              <a:extLst>
                <a:ext uri="{FF2B5EF4-FFF2-40B4-BE49-F238E27FC236}">
                  <a16:creationId xmlns:a16="http://schemas.microsoft.com/office/drawing/2014/main" id="{9E243C6C-6E4F-57E0-BA32-B263ED36C65E}"/>
                </a:ext>
              </a:extLst>
            </p:cNvPr>
            <p:cNvSpPr/>
            <p:nvPr/>
          </p:nvSpPr>
          <p:spPr>
            <a:xfrm rot="5400000">
              <a:off x="8065160" y="40001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esquinas redondeadas 104">
              <a:extLst>
                <a:ext uri="{FF2B5EF4-FFF2-40B4-BE49-F238E27FC236}">
                  <a16:creationId xmlns:a16="http://schemas.microsoft.com/office/drawing/2014/main" id="{2CA27956-B4C8-984C-8DC8-26BEC6FFE567}"/>
                </a:ext>
              </a:extLst>
            </p:cNvPr>
            <p:cNvSpPr/>
            <p:nvPr/>
          </p:nvSpPr>
          <p:spPr>
            <a:xfrm rot="5400000">
              <a:off x="8215003" y="40038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Rectángulo: esquinas redondeadas 105">
              <a:extLst>
                <a:ext uri="{FF2B5EF4-FFF2-40B4-BE49-F238E27FC236}">
                  <a16:creationId xmlns:a16="http://schemas.microsoft.com/office/drawing/2014/main" id="{0BC90158-7B9E-2B5F-1AA3-BF0B6CFABD09}"/>
                </a:ext>
              </a:extLst>
            </p:cNvPr>
            <p:cNvSpPr/>
            <p:nvPr/>
          </p:nvSpPr>
          <p:spPr>
            <a:xfrm rot="5400000">
              <a:off x="8362705"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esquinas redondeadas 106">
              <a:extLst>
                <a:ext uri="{FF2B5EF4-FFF2-40B4-BE49-F238E27FC236}">
                  <a16:creationId xmlns:a16="http://schemas.microsoft.com/office/drawing/2014/main" id="{D53C80F3-5AD8-C47D-6C88-16AC1C9785FF}"/>
                </a:ext>
              </a:extLst>
            </p:cNvPr>
            <p:cNvSpPr/>
            <p:nvPr/>
          </p:nvSpPr>
          <p:spPr>
            <a:xfrm rot="5400000">
              <a:off x="8508882"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esquinas redondeadas 107">
              <a:extLst>
                <a:ext uri="{FF2B5EF4-FFF2-40B4-BE49-F238E27FC236}">
                  <a16:creationId xmlns:a16="http://schemas.microsoft.com/office/drawing/2014/main" id="{7C588E6A-C51D-5AFE-2566-069D34DE88CC}"/>
                </a:ext>
              </a:extLst>
            </p:cNvPr>
            <p:cNvSpPr/>
            <p:nvPr/>
          </p:nvSpPr>
          <p:spPr>
            <a:xfrm rot="5400000">
              <a:off x="8655060"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esquinas redondeadas 108">
              <a:extLst>
                <a:ext uri="{FF2B5EF4-FFF2-40B4-BE49-F238E27FC236}">
                  <a16:creationId xmlns:a16="http://schemas.microsoft.com/office/drawing/2014/main" id="{CEF1F661-E2E3-775D-8F40-B628DE7BB44C}"/>
                </a:ext>
              </a:extLst>
            </p:cNvPr>
            <p:cNvSpPr/>
            <p:nvPr/>
          </p:nvSpPr>
          <p:spPr>
            <a:xfrm rot="5400000">
              <a:off x="8800694"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esquinas redondeadas 109">
              <a:extLst>
                <a:ext uri="{FF2B5EF4-FFF2-40B4-BE49-F238E27FC236}">
                  <a16:creationId xmlns:a16="http://schemas.microsoft.com/office/drawing/2014/main" id="{B84C0517-3100-C49B-AF52-36EBDE590F89}"/>
                </a:ext>
              </a:extLst>
            </p:cNvPr>
            <p:cNvSpPr/>
            <p:nvPr/>
          </p:nvSpPr>
          <p:spPr>
            <a:xfrm rot="5400000">
              <a:off x="8939259"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Rectángulo: esquinas redondeadas 110">
              <a:extLst>
                <a:ext uri="{FF2B5EF4-FFF2-40B4-BE49-F238E27FC236}">
                  <a16:creationId xmlns:a16="http://schemas.microsoft.com/office/drawing/2014/main" id="{85125CE6-41E2-C883-4EEE-5AE4ED2D9964}"/>
                </a:ext>
              </a:extLst>
            </p:cNvPr>
            <p:cNvSpPr/>
            <p:nvPr/>
          </p:nvSpPr>
          <p:spPr>
            <a:xfrm rot="5400000">
              <a:off x="9085436"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esquinas redondeadas 111">
              <a:extLst>
                <a:ext uri="{FF2B5EF4-FFF2-40B4-BE49-F238E27FC236}">
                  <a16:creationId xmlns:a16="http://schemas.microsoft.com/office/drawing/2014/main" id="{4A43FD81-5329-DCA0-0C5B-37180F991EDF}"/>
                </a:ext>
              </a:extLst>
            </p:cNvPr>
            <p:cNvSpPr/>
            <p:nvPr/>
          </p:nvSpPr>
          <p:spPr>
            <a:xfrm rot="5400000">
              <a:off x="9231614"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esquinas redondeadas 112">
              <a:extLst>
                <a:ext uri="{FF2B5EF4-FFF2-40B4-BE49-F238E27FC236}">
                  <a16:creationId xmlns:a16="http://schemas.microsoft.com/office/drawing/2014/main" id="{0793E308-8E4D-9851-1EED-63E442D2322E}"/>
                </a:ext>
              </a:extLst>
            </p:cNvPr>
            <p:cNvSpPr/>
            <p:nvPr/>
          </p:nvSpPr>
          <p:spPr>
            <a:xfrm rot="5400000">
              <a:off x="9379317"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esquinas redondeadas 113">
              <a:extLst>
                <a:ext uri="{FF2B5EF4-FFF2-40B4-BE49-F238E27FC236}">
                  <a16:creationId xmlns:a16="http://schemas.microsoft.com/office/drawing/2014/main" id="{8CDA8B88-3CF5-4C15-EA2B-3ACA0F4458CA}"/>
                </a:ext>
              </a:extLst>
            </p:cNvPr>
            <p:cNvSpPr/>
            <p:nvPr/>
          </p:nvSpPr>
          <p:spPr>
            <a:xfrm rot="5400000">
              <a:off x="9527019" y="39977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esquinas redondeadas 114">
              <a:extLst>
                <a:ext uri="{FF2B5EF4-FFF2-40B4-BE49-F238E27FC236}">
                  <a16:creationId xmlns:a16="http://schemas.microsoft.com/office/drawing/2014/main" id="{7D49C6F5-8622-07D3-C573-CE453690DD50}"/>
                </a:ext>
              </a:extLst>
            </p:cNvPr>
            <p:cNvSpPr/>
            <p:nvPr/>
          </p:nvSpPr>
          <p:spPr>
            <a:xfrm rot="5400000">
              <a:off x="9673196"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6" name="Rectángulo: esquinas redondeadas 115">
              <a:extLst>
                <a:ext uri="{FF2B5EF4-FFF2-40B4-BE49-F238E27FC236}">
                  <a16:creationId xmlns:a16="http://schemas.microsoft.com/office/drawing/2014/main" id="{B5B24F67-A147-410B-50EB-C8E9D84DF853}"/>
                </a:ext>
              </a:extLst>
            </p:cNvPr>
            <p:cNvSpPr/>
            <p:nvPr/>
          </p:nvSpPr>
          <p:spPr>
            <a:xfrm rot="5400000">
              <a:off x="9819374"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Rectángulo: esquinas redondeadas 116">
              <a:extLst>
                <a:ext uri="{FF2B5EF4-FFF2-40B4-BE49-F238E27FC236}">
                  <a16:creationId xmlns:a16="http://schemas.microsoft.com/office/drawing/2014/main" id="{D62DFFA0-FB61-D3AF-3E8B-42CBCF764993}"/>
                </a:ext>
              </a:extLst>
            </p:cNvPr>
            <p:cNvSpPr/>
            <p:nvPr/>
          </p:nvSpPr>
          <p:spPr>
            <a:xfrm rot="5400000">
              <a:off x="9955872"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Rectángulo: esquinas redondeadas 117">
              <a:extLst>
                <a:ext uri="{FF2B5EF4-FFF2-40B4-BE49-F238E27FC236}">
                  <a16:creationId xmlns:a16="http://schemas.microsoft.com/office/drawing/2014/main" id="{BB870A4D-A199-5C38-6BC0-108980655840}"/>
                </a:ext>
              </a:extLst>
            </p:cNvPr>
            <p:cNvSpPr/>
            <p:nvPr/>
          </p:nvSpPr>
          <p:spPr>
            <a:xfrm rot="5400000">
              <a:off x="10103573" y="39992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9" name="Rectángulo: esquinas redondeadas 118">
              <a:extLst>
                <a:ext uri="{FF2B5EF4-FFF2-40B4-BE49-F238E27FC236}">
                  <a16:creationId xmlns:a16="http://schemas.microsoft.com/office/drawing/2014/main" id="{7DA372A2-30FC-EACA-4BB1-193EBEA11B5F}"/>
                </a:ext>
              </a:extLst>
            </p:cNvPr>
            <p:cNvSpPr/>
            <p:nvPr/>
          </p:nvSpPr>
          <p:spPr>
            <a:xfrm rot="5400000">
              <a:off x="10249750" y="399015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Rectángulo: esquinas redondeadas 119">
              <a:extLst>
                <a:ext uri="{FF2B5EF4-FFF2-40B4-BE49-F238E27FC236}">
                  <a16:creationId xmlns:a16="http://schemas.microsoft.com/office/drawing/2014/main" id="{FE4601DE-3F93-56F9-8137-925C149B2AC0}"/>
                </a:ext>
              </a:extLst>
            </p:cNvPr>
            <p:cNvSpPr/>
            <p:nvPr/>
          </p:nvSpPr>
          <p:spPr>
            <a:xfrm rot="5400000">
              <a:off x="9382290" y="29698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Rectángulo: esquinas redondeadas 120">
              <a:extLst>
                <a:ext uri="{FF2B5EF4-FFF2-40B4-BE49-F238E27FC236}">
                  <a16:creationId xmlns:a16="http://schemas.microsoft.com/office/drawing/2014/main" id="{7516B7AC-97C1-F65B-A2C0-54DA8A57785C}"/>
                </a:ext>
              </a:extLst>
            </p:cNvPr>
            <p:cNvSpPr/>
            <p:nvPr/>
          </p:nvSpPr>
          <p:spPr>
            <a:xfrm rot="5400000">
              <a:off x="9529992" y="29714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Rectángulo: esquinas redondeadas 121">
              <a:extLst>
                <a:ext uri="{FF2B5EF4-FFF2-40B4-BE49-F238E27FC236}">
                  <a16:creationId xmlns:a16="http://schemas.microsoft.com/office/drawing/2014/main" id="{D17F6BE7-845B-440B-012F-0C622A4922B8}"/>
                </a:ext>
              </a:extLst>
            </p:cNvPr>
            <p:cNvSpPr/>
            <p:nvPr/>
          </p:nvSpPr>
          <p:spPr>
            <a:xfrm rot="5400000">
              <a:off x="9676169"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Rectángulo: esquinas redondeadas 122">
              <a:extLst>
                <a:ext uri="{FF2B5EF4-FFF2-40B4-BE49-F238E27FC236}">
                  <a16:creationId xmlns:a16="http://schemas.microsoft.com/office/drawing/2014/main" id="{DB1BF819-2EFB-0642-08E6-6D0256835142}"/>
                </a:ext>
              </a:extLst>
            </p:cNvPr>
            <p:cNvSpPr/>
            <p:nvPr/>
          </p:nvSpPr>
          <p:spPr>
            <a:xfrm rot="5400000">
              <a:off x="9822347"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Rectángulo: esquinas redondeadas 123">
              <a:extLst>
                <a:ext uri="{FF2B5EF4-FFF2-40B4-BE49-F238E27FC236}">
                  <a16:creationId xmlns:a16="http://schemas.microsoft.com/office/drawing/2014/main" id="{9A97FD83-5DD0-3198-897D-C34DD6D5ABAA}"/>
                </a:ext>
              </a:extLst>
            </p:cNvPr>
            <p:cNvSpPr/>
            <p:nvPr/>
          </p:nvSpPr>
          <p:spPr>
            <a:xfrm rot="5400000">
              <a:off x="9958844"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redondeadas 124">
              <a:extLst>
                <a:ext uri="{FF2B5EF4-FFF2-40B4-BE49-F238E27FC236}">
                  <a16:creationId xmlns:a16="http://schemas.microsoft.com/office/drawing/2014/main" id="{C7C52650-2CE5-7C55-1CD3-DF09C618B194}"/>
                </a:ext>
              </a:extLst>
            </p:cNvPr>
            <p:cNvSpPr/>
            <p:nvPr/>
          </p:nvSpPr>
          <p:spPr>
            <a:xfrm rot="5400000">
              <a:off x="10106546" y="296380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Rectángulo: esquinas redondeadas 125">
              <a:extLst>
                <a:ext uri="{FF2B5EF4-FFF2-40B4-BE49-F238E27FC236}">
                  <a16:creationId xmlns:a16="http://schemas.microsoft.com/office/drawing/2014/main" id="{B2518931-139E-DCBB-1F1E-AE0BCB1B3222}"/>
                </a:ext>
              </a:extLst>
            </p:cNvPr>
            <p:cNvSpPr/>
            <p:nvPr/>
          </p:nvSpPr>
          <p:spPr>
            <a:xfrm rot="5400000">
              <a:off x="10252723" y="29637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7" name="Rectángulo: esquinas redondeadas 126">
              <a:extLst>
                <a:ext uri="{FF2B5EF4-FFF2-40B4-BE49-F238E27FC236}">
                  <a16:creationId xmlns:a16="http://schemas.microsoft.com/office/drawing/2014/main" id="{B1B25406-34DB-0649-6FF7-81C01F92330F}"/>
                </a:ext>
              </a:extLst>
            </p:cNvPr>
            <p:cNvSpPr/>
            <p:nvPr/>
          </p:nvSpPr>
          <p:spPr>
            <a:xfrm rot="5400000">
              <a:off x="1225033" y="299470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Rectángulo: esquinas redondeadas 127">
              <a:extLst>
                <a:ext uri="{FF2B5EF4-FFF2-40B4-BE49-F238E27FC236}">
                  <a16:creationId xmlns:a16="http://schemas.microsoft.com/office/drawing/2014/main" id="{AAABA1D8-9B13-057A-DD2A-75CAA5E720F6}"/>
                </a:ext>
              </a:extLst>
            </p:cNvPr>
            <p:cNvSpPr/>
            <p:nvPr/>
          </p:nvSpPr>
          <p:spPr>
            <a:xfrm rot="5400000">
              <a:off x="1372734" y="299622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Rectángulo: esquinas redondeadas 128">
              <a:extLst>
                <a:ext uri="{FF2B5EF4-FFF2-40B4-BE49-F238E27FC236}">
                  <a16:creationId xmlns:a16="http://schemas.microsoft.com/office/drawing/2014/main" id="{15205E3C-6820-69FD-E507-8672F9DD64D4}"/>
                </a:ext>
              </a:extLst>
            </p:cNvPr>
            <p:cNvSpPr/>
            <p:nvPr/>
          </p:nvSpPr>
          <p:spPr>
            <a:xfrm rot="5400000">
              <a:off x="1518912"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esquinas redondeadas 129">
              <a:extLst>
                <a:ext uri="{FF2B5EF4-FFF2-40B4-BE49-F238E27FC236}">
                  <a16:creationId xmlns:a16="http://schemas.microsoft.com/office/drawing/2014/main" id="{0F9D1C05-8DFA-5426-4E8E-CF9AC73CBEF9}"/>
                </a:ext>
              </a:extLst>
            </p:cNvPr>
            <p:cNvSpPr/>
            <p:nvPr/>
          </p:nvSpPr>
          <p:spPr>
            <a:xfrm rot="5400000">
              <a:off x="1665090"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Rectángulo: esquinas redondeadas 130">
              <a:extLst>
                <a:ext uri="{FF2B5EF4-FFF2-40B4-BE49-F238E27FC236}">
                  <a16:creationId xmlns:a16="http://schemas.microsoft.com/office/drawing/2014/main" id="{601B7CB8-9A9A-548B-0689-65341DF23228}"/>
                </a:ext>
              </a:extLst>
            </p:cNvPr>
            <p:cNvSpPr/>
            <p:nvPr/>
          </p:nvSpPr>
          <p:spPr>
            <a:xfrm rot="5400000">
              <a:off x="1810723"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Rectángulo: esquinas redondeadas 131">
              <a:extLst>
                <a:ext uri="{FF2B5EF4-FFF2-40B4-BE49-F238E27FC236}">
                  <a16:creationId xmlns:a16="http://schemas.microsoft.com/office/drawing/2014/main" id="{94230746-4126-365D-9115-C6274528AF6B}"/>
                </a:ext>
              </a:extLst>
            </p:cNvPr>
            <p:cNvSpPr/>
            <p:nvPr/>
          </p:nvSpPr>
          <p:spPr>
            <a:xfrm rot="5400000">
              <a:off x="1958425" y="298861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esquinas redondeadas 132">
              <a:extLst>
                <a:ext uri="{FF2B5EF4-FFF2-40B4-BE49-F238E27FC236}">
                  <a16:creationId xmlns:a16="http://schemas.microsoft.com/office/drawing/2014/main" id="{3FCF5B4E-A7C3-7E2A-41E1-3BB3CDE6A847}"/>
                </a:ext>
              </a:extLst>
            </p:cNvPr>
            <p:cNvSpPr/>
            <p:nvPr/>
          </p:nvSpPr>
          <p:spPr>
            <a:xfrm rot="5400000">
              <a:off x="2088124"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esquinas redondeadas 133">
              <a:extLst>
                <a:ext uri="{FF2B5EF4-FFF2-40B4-BE49-F238E27FC236}">
                  <a16:creationId xmlns:a16="http://schemas.microsoft.com/office/drawing/2014/main" id="{B0FABEB4-4575-A541-3F2D-BC96D5731D5B}"/>
                </a:ext>
              </a:extLst>
            </p:cNvPr>
            <p:cNvSpPr/>
            <p:nvPr/>
          </p:nvSpPr>
          <p:spPr>
            <a:xfrm>
              <a:off x="1775831" y="4724554"/>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esquinas redondeadas 134">
              <a:extLst>
                <a:ext uri="{FF2B5EF4-FFF2-40B4-BE49-F238E27FC236}">
                  <a16:creationId xmlns:a16="http://schemas.microsoft.com/office/drawing/2014/main" id="{3AEAB67A-4E10-D822-3AC2-88743920C1F0}"/>
                </a:ext>
              </a:extLst>
            </p:cNvPr>
            <p:cNvSpPr/>
            <p:nvPr/>
          </p:nvSpPr>
          <p:spPr>
            <a:xfrm>
              <a:off x="1775831" y="4866927"/>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6" name="Conector recto de flecha 135">
              <a:extLst>
                <a:ext uri="{FF2B5EF4-FFF2-40B4-BE49-F238E27FC236}">
                  <a16:creationId xmlns:a16="http://schemas.microsoft.com/office/drawing/2014/main" id="{DEC533D9-7CDA-33AB-FB58-34B7FBBF9EAF}"/>
                </a:ext>
              </a:extLst>
            </p:cNvPr>
            <p:cNvCxnSpPr>
              <a:cxnSpLocks/>
            </p:cNvCxnSpPr>
            <p:nvPr/>
          </p:nvCxnSpPr>
          <p:spPr>
            <a:xfrm flipH="1">
              <a:off x="2639628" y="1872549"/>
              <a:ext cx="0" cy="3668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7" name="CuadroTexto 136">
              <a:extLst>
                <a:ext uri="{FF2B5EF4-FFF2-40B4-BE49-F238E27FC236}">
                  <a16:creationId xmlns:a16="http://schemas.microsoft.com/office/drawing/2014/main" id="{601A2E91-63F2-79F1-FC08-AD90EB44FDE6}"/>
                </a:ext>
              </a:extLst>
            </p:cNvPr>
            <p:cNvSpPr txBox="1"/>
            <p:nvPr/>
          </p:nvSpPr>
          <p:spPr>
            <a:xfrm>
              <a:off x="2495468" y="1470746"/>
              <a:ext cx="314751" cy="392078"/>
            </a:xfrm>
            <a:prstGeom prst="rect">
              <a:avLst/>
            </a:prstGeom>
            <a:noFill/>
          </p:spPr>
          <p:txBody>
            <a:bodyPr wrap="none" rtlCol="0">
              <a:spAutoFit/>
            </a:bodyPr>
            <a:lstStyle/>
            <a:p>
              <a:r>
                <a:rPr lang="es-MX" sz="2400" b="1" dirty="0">
                  <a:solidFill>
                    <a:schemeClr val="bg2">
                      <a:lumMod val="25000"/>
                    </a:schemeClr>
                  </a:solidFill>
                </a:rPr>
                <a:t>A</a:t>
              </a:r>
            </a:p>
          </p:txBody>
        </p:sp>
        <p:cxnSp>
          <p:nvCxnSpPr>
            <p:cNvPr id="138" name="Conector recto de flecha 137">
              <a:extLst>
                <a:ext uri="{FF2B5EF4-FFF2-40B4-BE49-F238E27FC236}">
                  <a16:creationId xmlns:a16="http://schemas.microsoft.com/office/drawing/2014/main" id="{CEA1D916-CFFD-1FEC-8ECF-DC3DE16AB763}"/>
                </a:ext>
              </a:extLst>
            </p:cNvPr>
            <p:cNvCxnSpPr>
              <a:cxnSpLocks/>
            </p:cNvCxnSpPr>
            <p:nvPr/>
          </p:nvCxnSpPr>
          <p:spPr>
            <a:xfrm flipH="1" flipV="1">
              <a:off x="2633302" y="3353102"/>
              <a:ext cx="305737" cy="19184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uadroTexto 138">
              <a:extLst>
                <a:ext uri="{FF2B5EF4-FFF2-40B4-BE49-F238E27FC236}">
                  <a16:creationId xmlns:a16="http://schemas.microsoft.com/office/drawing/2014/main" id="{895638CC-31B4-0330-7D3A-9EFAC2773579}"/>
                </a:ext>
              </a:extLst>
            </p:cNvPr>
            <p:cNvSpPr txBox="1"/>
            <p:nvPr/>
          </p:nvSpPr>
          <p:spPr>
            <a:xfrm>
              <a:off x="2908096" y="3407619"/>
              <a:ext cx="314751" cy="392078"/>
            </a:xfrm>
            <a:prstGeom prst="rect">
              <a:avLst/>
            </a:prstGeom>
            <a:noFill/>
          </p:spPr>
          <p:txBody>
            <a:bodyPr wrap="none" rtlCol="0">
              <a:spAutoFit/>
            </a:bodyPr>
            <a:lstStyle/>
            <a:p>
              <a:r>
                <a:rPr lang="es-MX" sz="2400" b="1" dirty="0">
                  <a:solidFill>
                    <a:schemeClr val="bg2">
                      <a:lumMod val="25000"/>
                    </a:schemeClr>
                  </a:solidFill>
                </a:rPr>
                <a:t>B</a:t>
              </a:r>
            </a:p>
          </p:txBody>
        </p:sp>
        <p:sp>
          <p:nvSpPr>
            <p:cNvPr id="140" name="Arco 139">
              <a:extLst>
                <a:ext uri="{FF2B5EF4-FFF2-40B4-BE49-F238E27FC236}">
                  <a16:creationId xmlns:a16="http://schemas.microsoft.com/office/drawing/2014/main" id="{EA9C645F-3866-3E15-C163-4238CA4FD501}"/>
                </a:ext>
              </a:extLst>
            </p:cNvPr>
            <p:cNvSpPr/>
            <p:nvPr/>
          </p:nvSpPr>
          <p:spPr>
            <a:xfrm rot="5919882">
              <a:off x="1963994" y="1673955"/>
              <a:ext cx="1452777" cy="1275746"/>
            </a:xfrm>
            <a:prstGeom prst="arc">
              <a:avLst>
                <a:gd name="adj1" fmla="val 15505408"/>
                <a:gd name="adj2" fmla="val 0"/>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1" name="CuadroTexto 140">
              <a:extLst>
                <a:ext uri="{FF2B5EF4-FFF2-40B4-BE49-F238E27FC236}">
                  <a16:creationId xmlns:a16="http://schemas.microsoft.com/office/drawing/2014/main" id="{E32FCB2A-C397-502B-5AE1-7705C2DDAF68}"/>
                </a:ext>
              </a:extLst>
            </p:cNvPr>
            <p:cNvSpPr txBox="1"/>
            <p:nvPr/>
          </p:nvSpPr>
          <p:spPr>
            <a:xfrm>
              <a:off x="3262350" y="2460902"/>
              <a:ext cx="508068" cy="261386"/>
            </a:xfrm>
            <a:prstGeom prst="rect">
              <a:avLst/>
            </a:prstGeom>
            <a:noFill/>
          </p:spPr>
          <p:txBody>
            <a:bodyPr wrap="none" rtlCol="0">
              <a:spAutoFit/>
            </a:bodyPr>
            <a:lstStyle/>
            <a:p>
              <a:r>
                <a:rPr lang="es-MX" sz="1400" b="1" dirty="0">
                  <a:solidFill>
                    <a:schemeClr val="bg2">
                      <a:lumMod val="25000"/>
                    </a:schemeClr>
                  </a:solidFill>
                </a:rPr>
                <a:t>Cable</a:t>
              </a:r>
            </a:p>
          </p:txBody>
        </p:sp>
      </p:grpSp>
    </p:spTree>
    <p:extLst>
      <p:ext uri="{BB962C8B-B14F-4D97-AF65-F5344CB8AC3E}">
        <p14:creationId xmlns:p14="http://schemas.microsoft.com/office/powerpoint/2010/main" val="424668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128A0-30D0-3511-9FF7-4B488BB26F2A}"/>
              </a:ext>
            </a:extLst>
          </p:cNvPr>
          <p:cNvSpPr>
            <a:spLocks noGrp="1"/>
          </p:cNvSpPr>
          <p:nvPr>
            <p:ph type="title"/>
          </p:nvPr>
        </p:nvSpPr>
        <p:spPr/>
        <p:txBody>
          <a:bodyPr/>
          <a:lstStyle/>
          <a:p>
            <a:r>
              <a:rPr lang="es-MX" dirty="0"/>
              <a:t>Cable </a:t>
            </a:r>
          </a:p>
        </p:txBody>
      </p:sp>
      <p:sp>
        <p:nvSpPr>
          <p:cNvPr id="3" name="Marcador de contenido 2">
            <a:extLst>
              <a:ext uri="{FF2B5EF4-FFF2-40B4-BE49-F238E27FC236}">
                <a16:creationId xmlns:a16="http://schemas.microsoft.com/office/drawing/2014/main" id="{5F5AF38A-6860-2612-1D49-EA308FB6F894}"/>
              </a:ext>
            </a:extLst>
          </p:cNvPr>
          <p:cNvSpPr>
            <a:spLocks noGrp="1"/>
          </p:cNvSpPr>
          <p:nvPr>
            <p:ph idx="1"/>
          </p:nvPr>
        </p:nvSpPr>
        <p:spPr/>
        <p:txBody>
          <a:bodyPr/>
          <a:lstStyle/>
          <a:p>
            <a:r>
              <a:rPr lang="es-MX" dirty="0"/>
              <a:t>Se utilizan para conectar unos componentes con otros sobre la placa de pruebas, así como también con la tarjeta Arduino. En su interior tiene un material conductor por el que circula la corriente eléctrica. </a:t>
            </a:r>
          </a:p>
          <a:p>
            <a:endParaRPr lang="es-MX" dirty="0"/>
          </a:p>
        </p:txBody>
      </p:sp>
      <p:grpSp>
        <p:nvGrpSpPr>
          <p:cNvPr id="6" name="Grupo 5">
            <a:extLst>
              <a:ext uri="{FF2B5EF4-FFF2-40B4-BE49-F238E27FC236}">
                <a16:creationId xmlns:a16="http://schemas.microsoft.com/office/drawing/2014/main" id="{92C870B6-B4D8-F5A9-7142-03B83173FBEE}"/>
              </a:ext>
            </a:extLst>
          </p:cNvPr>
          <p:cNvGrpSpPr/>
          <p:nvPr/>
        </p:nvGrpSpPr>
        <p:grpSpPr>
          <a:xfrm>
            <a:off x="2834427" y="2570665"/>
            <a:ext cx="5918617" cy="3297631"/>
            <a:chOff x="2350333" y="2232337"/>
            <a:chExt cx="5918617" cy="3297631"/>
          </a:xfrm>
        </p:grpSpPr>
        <p:pic>
          <p:nvPicPr>
            <p:cNvPr id="4" name="Imagen 3">
              <a:extLst>
                <a:ext uri="{FF2B5EF4-FFF2-40B4-BE49-F238E27FC236}">
                  <a16:creationId xmlns:a16="http://schemas.microsoft.com/office/drawing/2014/main" id="{F045DC92-9C87-BAD7-87FA-108EE3754F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5724" y="2232337"/>
              <a:ext cx="4543226" cy="3297631"/>
            </a:xfrm>
            <a:prstGeom prst="rect">
              <a:avLst/>
            </a:prstGeom>
          </p:spPr>
        </p:pic>
        <p:sp>
          <p:nvSpPr>
            <p:cNvPr id="5" name="Globo: línea doblada con barra de énfasis 4">
              <a:extLst>
                <a:ext uri="{FF2B5EF4-FFF2-40B4-BE49-F238E27FC236}">
                  <a16:creationId xmlns:a16="http://schemas.microsoft.com/office/drawing/2014/main" id="{94D623F2-4EAC-A052-2A3E-87D7BA70163A}"/>
                </a:ext>
              </a:extLst>
            </p:cNvPr>
            <p:cNvSpPr/>
            <p:nvPr/>
          </p:nvSpPr>
          <p:spPr>
            <a:xfrm>
              <a:off x="2350333" y="5185724"/>
              <a:ext cx="1118795" cy="344244"/>
            </a:xfrm>
            <a:prstGeom prst="accentCallout2">
              <a:avLst>
                <a:gd name="adj1" fmla="val 48601"/>
                <a:gd name="adj2" fmla="val 106961"/>
                <a:gd name="adj3" fmla="val 48214"/>
                <a:gd name="adj4" fmla="val 146840"/>
                <a:gd name="adj5" fmla="val -90354"/>
                <a:gd name="adj6" fmla="val 2096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Cable</a:t>
              </a:r>
            </a:p>
          </p:txBody>
        </p:sp>
      </p:grpSp>
    </p:spTree>
    <p:extLst>
      <p:ext uri="{BB962C8B-B14F-4D97-AF65-F5344CB8AC3E}">
        <p14:creationId xmlns:p14="http://schemas.microsoft.com/office/powerpoint/2010/main" val="352278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F6AA-AC79-0690-4AFB-3FE1926513DB}"/>
              </a:ext>
            </a:extLst>
          </p:cNvPr>
          <p:cNvSpPr>
            <a:spLocks noGrp="1"/>
          </p:cNvSpPr>
          <p:nvPr>
            <p:ph type="title"/>
          </p:nvPr>
        </p:nvSpPr>
        <p:spPr/>
        <p:txBody>
          <a:bodyPr/>
          <a:lstStyle/>
          <a:p>
            <a:r>
              <a:rPr lang="es-MX" dirty="0"/>
              <a:t>Botón pulsador</a:t>
            </a:r>
          </a:p>
        </p:txBody>
      </p:sp>
      <p:sp>
        <p:nvSpPr>
          <p:cNvPr id="3" name="Marcador de contenido 2">
            <a:extLst>
              <a:ext uri="{FF2B5EF4-FFF2-40B4-BE49-F238E27FC236}">
                <a16:creationId xmlns:a16="http://schemas.microsoft.com/office/drawing/2014/main" id="{00F56598-B00F-4E11-4054-8114A95C2C29}"/>
              </a:ext>
            </a:extLst>
          </p:cNvPr>
          <p:cNvSpPr>
            <a:spLocks noGrp="1"/>
          </p:cNvSpPr>
          <p:nvPr>
            <p:ph idx="1"/>
          </p:nvPr>
        </p:nvSpPr>
        <p:spPr/>
        <p:txBody>
          <a:bodyPr/>
          <a:lstStyle/>
          <a:p>
            <a:r>
              <a:rPr lang="es-MX" dirty="0"/>
              <a:t>Es un componente que se utiliza para abrir o cerrar el paso de la corriente, siempre y cuando el botón se encuentre presionado. Se cierra un contacto interno al momento de presionarlo. </a:t>
            </a:r>
          </a:p>
          <a:p>
            <a:endParaRPr lang="es-MX" dirty="0"/>
          </a:p>
        </p:txBody>
      </p:sp>
      <p:grpSp>
        <p:nvGrpSpPr>
          <p:cNvPr id="4" name="Grupo 3">
            <a:extLst>
              <a:ext uri="{FF2B5EF4-FFF2-40B4-BE49-F238E27FC236}">
                <a16:creationId xmlns:a16="http://schemas.microsoft.com/office/drawing/2014/main" id="{7411954F-2D39-2A0A-A8D0-64AF10E979DB}"/>
              </a:ext>
            </a:extLst>
          </p:cNvPr>
          <p:cNvGrpSpPr/>
          <p:nvPr/>
        </p:nvGrpSpPr>
        <p:grpSpPr>
          <a:xfrm>
            <a:off x="1780969" y="2269540"/>
            <a:ext cx="8630061" cy="4142898"/>
            <a:chOff x="952052" y="2118933"/>
            <a:chExt cx="8630061" cy="4142898"/>
          </a:xfrm>
        </p:grpSpPr>
        <p:pic>
          <p:nvPicPr>
            <p:cNvPr id="5" name="Imagen 4">
              <a:extLst>
                <a:ext uri="{FF2B5EF4-FFF2-40B4-BE49-F238E27FC236}">
                  <a16:creationId xmlns:a16="http://schemas.microsoft.com/office/drawing/2014/main" id="{B9F85C9C-DFF1-D285-42E8-CD63308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72" y="5025615"/>
              <a:ext cx="1148363" cy="1236216"/>
            </a:xfrm>
            <a:prstGeom prst="rect">
              <a:avLst/>
            </a:prstGeom>
          </p:spPr>
        </p:pic>
        <p:pic>
          <p:nvPicPr>
            <p:cNvPr id="6" name="Imagen 5">
              <a:extLst>
                <a:ext uri="{FF2B5EF4-FFF2-40B4-BE49-F238E27FC236}">
                  <a16:creationId xmlns:a16="http://schemas.microsoft.com/office/drawing/2014/main" id="{FFE16887-0259-FD04-5925-52D37DB1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472" y="3667772"/>
              <a:ext cx="897482" cy="1246185"/>
            </a:xfrm>
            <a:prstGeom prst="rect">
              <a:avLst/>
            </a:prstGeom>
          </p:spPr>
        </p:pic>
        <p:pic>
          <p:nvPicPr>
            <p:cNvPr id="7" name="Imagen 6">
              <a:extLst>
                <a:ext uri="{FF2B5EF4-FFF2-40B4-BE49-F238E27FC236}">
                  <a16:creationId xmlns:a16="http://schemas.microsoft.com/office/drawing/2014/main" id="{639967F3-13B9-437D-7D52-C6AB8EBF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212" y="3667771"/>
              <a:ext cx="897482" cy="1246185"/>
            </a:xfrm>
            <a:prstGeom prst="rect">
              <a:avLst/>
            </a:prstGeom>
          </p:spPr>
        </p:pic>
        <p:grpSp>
          <p:nvGrpSpPr>
            <p:cNvPr id="8" name="Grupo 7">
              <a:extLst>
                <a:ext uri="{FF2B5EF4-FFF2-40B4-BE49-F238E27FC236}">
                  <a16:creationId xmlns:a16="http://schemas.microsoft.com/office/drawing/2014/main" id="{3F21D079-3806-AB0B-748E-4393729CCEBA}"/>
                </a:ext>
              </a:extLst>
            </p:cNvPr>
            <p:cNvGrpSpPr/>
            <p:nvPr/>
          </p:nvGrpSpPr>
          <p:grpSpPr>
            <a:xfrm>
              <a:off x="952052" y="2118933"/>
              <a:ext cx="3418060" cy="952376"/>
              <a:chOff x="952052" y="2118933"/>
              <a:chExt cx="3418060" cy="952376"/>
            </a:xfrm>
          </p:grpSpPr>
          <p:cxnSp>
            <p:nvCxnSpPr>
              <p:cNvPr id="23" name="Conector recto 22">
                <a:extLst>
                  <a:ext uri="{FF2B5EF4-FFF2-40B4-BE49-F238E27FC236}">
                    <a16:creationId xmlns:a16="http://schemas.microsoft.com/office/drawing/2014/main" id="{C8837143-A89D-88BB-3610-DF6C68F60D9E}"/>
                  </a:ext>
                </a:extLst>
              </p:cNvPr>
              <p:cNvCxnSpPr>
                <a:cxnSpLocks/>
              </p:cNvCxnSpPr>
              <p:nvPr/>
            </p:nvCxnSpPr>
            <p:spPr>
              <a:xfrm>
                <a:off x="95205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0D2A8C39-9616-DE96-6D0F-DFF746DFB6BB}"/>
                  </a:ext>
                </a:extLst>
              </p:cNvPr>
              <p:cNvCxnSpPr>
                <a:cxnSpLocks/>
              </p:cNvCxnSpPr>
              <p:nvPr/>
            </p:nvCxnSpPr>
            <p:spPr>
              <a:xfrm>
                <a:off x="329011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99BBACDB-14B9-03AF-11B9-476785C04952}"/>
                  </a:ext>
                </a:extLst>
              </p:cNvPr>
              <p:cNvCxnSpPr>
                <a:cxnSpLocks/>
              </p:cNvCxnSpPr>
              <p:nvPr/>
            </p:nvCxnSpPr>
            <p:spPr>
              <a:xfrm>
                <a:off x="2135212" y="2658933"/>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6" name="Conector recto 25">
                <a:extLst>
                  <a:ext uri="{FF2B5EF4-FFF2-40B4-BE49-F238E27FC236}">
                    <a16:creationId xmlns:a16="http://schemas.microsoft.com/office/drawing/2014/main" id="{76526634-4398-4587-EEE7-4CEE5B5A4195}"/>
                  </a:ext>
                </a:extLst>
              </p:cNvPr>
              <p:cNvCxnSpPr>
                <a:cxnSpLocks/>
              </p:cNvCxnSpPr>
              <p:nvPr/>
            </p:nvCxnSpPr>
            <p:spPr>
              <a:xfrm>
                <a:off x="2675212" y="2118933"/>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grpSp>
          <p:nvGrpSpPr>
            <p:cNvPr id="9" name="Grupo 8">
              <a:extLst>
                <a:ext uri="{FF2B5EF4-FFF2-40B4-BE49-F238E27FC236}">
                  <a16:creationId xmlns:a16="http://schemas.microsoft.com/office/drawing/2014/main" id="{34C16A46-61A5-E54A-C947-7B5B5F5DD7AD}"/>
                </a:ext>
              </a:extLst>
            </p:cNvPr>
            <p:cNvGrpSpPr/>
            <p:nvPr/>
          </p:nvGrpSpPr>
          <p:grpSpPr>
            <a:xfrm>
              <a:off x="6164053" y="2531309"/>
              <a:ext cx="3418060" cy="540000"/>
              <a:chOff x="6164053" y="2531309"/>
              <a:chExt cx="3418060" cy="540000"/>
            </a:xfrm>
          </p:grpSpPr>
          <p:grpSp>
            <p:nvGrpSpPr>
              <p:cNvPr id="10" name="Grupo 9">
                <a:extLst>
                  <a:ext uri="{FF2B5EF4-FFF2-40B4-BE49-F238E27FC236}">
                    <a16:creationId xmlns:a16="http://schemas.microsoft.com/office/drawing/2014/main" id="{01A55B61-5BED-7C07-EDAD-4F34764EFBAB}"/>
                  </a:ext>
                </a:extLst>
              </p:cNvPr>
              <p:cNvGrpSpPr/>
              <p:nvPr/>
            </p:nvGrpSpPr>
            <p:grpSpPr>
              <a:xfrm>
                <a:off x="6164053" y="2531309"/>
                <a:ext cx="3418060" cy="540000"/>
                <a:chOff x="6164053" y="2531309"/>
                <a:chExt cx="3418060" cy="540000"/>
              </a:xfrm>
            </p:grpSpPr>
            <p:cxnSp>
              <p:nvCxnSpPr>
                <p:cNvPr id="19" name="Conector recto 18">
                  <a:extLst>
                    <a:ext uri="{FF2B5EF4-FFF2-40B4-BE49-F238E27FC236}">
                      <a16:creationId xmlns:a16="http://schemas.microsoft.com/office/drawing/2014/main" id="{EB26326F-D694-D159-3384-BBB20097BCB5}"/>
                    </a:ext>
                  </a:extLst>
                </p:cNvPr>
                <p:cNvCxnSpPr>
                  <a:cxnSpLocks/>
                </p:cNvCxnSpPr>
                <p:nvPr/>
              </p:nvCxnSpPr>
              <p:spPr>
                <a:xfrm>
                  <a:off x="616405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73675902-AA8B-FDF6-C9A3-7F51EC36782C}"/>
                    </a:ext>
                  </a:extLst>
                </p:cNvPr>
                <p:cNvCxnSpPr>
                  <a:cxnSpLocks/>
                </p:cNvCxnSpPr>
                <p:nvPr/>
              </p:nvCxnSpPr>
              <p:spPr>
                <a:xfrm>
                  <a:off x="850211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41A0E6B7-6CE6-8A3E-A089-7A926E28845F}"/>
                    </a:ext>
                  </a:extLst>
                </p:cNvPr>
                <p:cNvCxnSpPr>
                  <a:cxnSpLocks/>
                </p:cNvCxnSpPr>
                <p:nvPr/>
              </p:nvCxnSpPr>
              <p:spPr>
                <a:xfrm>
                  <a:off x="7347213" y="3071309"/>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2" name="Conector recto 21">
                  <a:extLst>
                    <a:ext uri="{FF2B5EF4-FFF2-40B4-BE49-F238E27FC236}">
                      <a16:creationId xmlns:a16="http://schemas.microsoft.com/office/drawing/2014/main" id="{AF2C96E6-9E83-4780-8DBA-0B39D262EF8D}"/>
                    </a:ext>
                  </a:extLst>
                </p:cNvPr>
                <p:cNvCxnSpPr>
                  <a:cxnSpLocks/>
                </p:cNvCxnSpPr>
                <p:nvPr/>
              </p:nvCxnSpPr>
              <p:spPr>
                <a:xfrm>
                  <a:off x="7887213" y="2531309"/>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sp>
            <p:nvSpPr>
              <p:cNvPr id="11" name="Elipse 10">
                <a:extLst>
                  <a:ext uri="{FF2B5EF4-FFF2-40B4-BE49-F238E27FC236}">
                    <a16:creationId xmlns:a16="http://schemas.microsoft.com/office/drawing/2014/main" id="{F157A9FF-7424-84AC-66CE-389DDD469D13}"/>
                  </a:ext>
                </a:extLst>
              </p:cNvPr>
              <p:cNvSpPr/>
              <p:nvPr/>
            </p:nvSpPr>
            <p:spPr>
              <a:xfrm>
                <a:off x="6721767"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65DFCE58-6027-47A3-1B42-1D36C29A0FA2}"/>
                  </a:ext>
                </a:extLst>
              </p:cNvPr>
              <p:cNvSpPr/>
              <p:nvPr/>
            </p:nvSpPr>
            <p:spPr>
              <a:xfrm>
                <a:off x="7409860"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F796422F-E404-F2C7-770D-AB0447181D81}"/>
                  </a:ext>
                </a:extLst>
              </p:cNvPr>
              <p:cNvCxnSpPr>
                <a:cxnSpLocks/>
              </p:cNvCxnSpPr>
              <p:nvPr/>
            </p:nvCxnSpPr>
            <p:spPr>
              <a:xfrm>
                <a:off x="6336786"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0B4512C0-0FF0-5CF9-89BF-8A430F603A15}"/>
                  </a:ext>
                </a:extLst>
              </p:cNvPr>
              <p:cNvCxnSpPr>
                <a:cxnSpLocks/>
              </p:cNvCxnSpPr>
              <p:nvPr/>
            </p:nvCxnSpPr>
            <p:spPr>
              <a:xfrm>
                <a:off x="7037826"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86EB874C-7FAC-57A7-09A4-FFFA208915A3}"/>
                  </a:ext>
                </a:extLst>
              </p:cNvPr>
              <p:cNvSpPr/>
              <p:nvPr/>
            </p:nvSpPr>
            <p:spPr>
              <a:xfrm>
                <a:off x="8586835"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5C1E0EEE-B616-8B14-ACBD-33FA917E1DEC}"/>
                  </a:ext>
                </a:extLst>
              </p:cNvPr>
              <p:cNvSpPr/>
              <p:nvPr/>
            </p:nvSpPr>
            <p:spPr>
              <a:xfrm>
                <a:off x="9274928"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16B1B14C-2CEC-844C-B7E6-C560F3AA0093}"/>
                  </a:ext>
                </a:extLst>
              </p:cNvPr>
              <p:cNvCxnSpPr>
                <a:cxnSpLocks/>
              </p:cNvCxnSpPr>
              <p:nvPr/>
            </p:nvCxnSpPr>
            <p:spPr>
              <a:xfrm>
                <a:off x="8201854"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52EA1B5-2BA6-E4AE-9886-15CD1CBE3AAB}"/>
                  </a:ext>
                </a:extLst>
              </p:cNvPr>
              <p:cNvCxnSpPr>
                <a:cxnSpLocks/>
              </p:cNvCxnSpPr>
              <p:nvPr/>
            </p:nvCxnSpPr>
            <p:spPr>
              <a:xfrm>
                <a:off x="8902894"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191815"/>
      </p:ext>
    </p:extLst>
  </p:cSld>
  <p:clrMapOvr>
    <a:masterClrMapping/>
  </p:clrMapOvr>
</p:sld>
</file>

<file path=ppt/theme/theme1.xml><?xml version="1.0" encoding="utf-8"?>
<a:theme xmlns:a="http://schemas.openxmlformats.org/drawingml/2006/main" name="Tema de Office">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1367</Words>
  <Application>Microsoft Office PowerPoint</Application>
  <PresentationFormat>Panorámica</PresentationFormat>
  <Paragraphs>205</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Arial Rounded MT Bold</vt:lpstr>
      <vt:lpstr>Trebuchet MS</vt:lpstr>
      <vt:lpstr>Tema de Office</vt:lpstr>
      <vt:lpstr>COMPONENTES ELECTRÓNICOS</vt:lpstr>
      <vt:lpstr>Contenido </vt:lpstr>
      <vt:lpstr>Aprendizaje </vt:lpstr>
      <vt:lpstr>Introducción </vt:lpstr>
      <vt:lpstr>Arduino </vt:lpstr>
      <vt:lpstr>Cable USB</vt:lpstr>
      <vt:lpstr>Placa de pruebas</vt:lpstr>
      <vt:lpstr>Cable </vt:lpstr>
      <vt:lpstr>Botón pulsador</vt:lpstr>
      <vt:lpstr>Resistencia </vt:lpstr>
      <vt:lpstr>LED</vt:lpstr>
      <vt:lpstr>Servomotor </vt:lpstr>
      <vt:lpstr>Sensor de luz</vt:lpstr>
      <vt:lpstr>LED RGB</vt:lpstr>
      <vt:lpstr>Display de 7 segmentos</vt:lpstr>
      <vt:lpstr>LED infrarrojo</vt:lpstr>
      <vt:lpstr>Receptor infrarrojo</vt:lpstr>
      <vt:lpstr>Sensor de presencia</vt:lpstr>
      <vt:lpstr>Joystick </vt:lpstr>
      <vt:lpstr>Sensor touch</vt:lpstr>
      <vt:lpstr>Potenciómetro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138</cp:revision>
  <dcterms:created xsi:type="dcterms:W3CDTF">2017-08-15T18:33:09Z</dcterms:created>
  <dcterms:modified xsi:type="dcterms:W3CDTF">2022-08-23T21:39:45Z</dcterms:modified>
</cp:coreProperties>
</file>