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Baumans"/>
      <p:regular r:id="rId20"/>
    </p:embeddedFon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hb+rBdOTnmSsM6GCibXkqN1XXiY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Chaeeun Ryu"/>
  <p:cmAuthor clrIdx="1" id="1" initials="" lastIdx="1" name="Bochao Du"/>
  <p:cmAuthor clrIdx="2" id="2" initials="" lastIdx="1" name="Felicia Shar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umans-regular.fntdata"/><Relationship Id="rId11" Type="http://schemas.openxmlformats.org/officeDocument/2006/relationships/slide" Target="slides/slide5.xml"/><Relationship Id="rId22" Type="http://schemas.openxmlformats.org/officeDocument/2006/relationships/font" Target="fonts/GillSans-bold.fntdata"/><Relationship Id="rId10" Type="http://schemas.openxmlformats.org/officeDocument/2006/relationships/slide" Target="slides/slide4.xml"/><Relationship Id="rId21"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3-27T00:58:35.951">
    <p:pos x="6000" y="0"/>
    <p:text>We should have  8-10 slides with notes. I think we are exceeding it</p:text>
    <p:extLst>
      <p:ext uri="{C676402C-5697-4E1C-873F-D02D1690AC5C}">
        <p15:threadingInfo timeZoneBias="0"/>
      </p:ext>
      <p:ext uri="http://customooxmlschemas.google.com/">
        <go:slidesCustomData xmlns:go="http://customooxmlschemas.google.com/" commentPostId="AAABhOBZO7E"/>
      </p:ext>
    </p:extLst>
  </p:cm>
  <p:cm authorId="1" idx="1" dt="2025-03-27T00:58:35.951">
    <p:pos x="6000" y="0"/>
    <p:text>I believe after we have uploaded all the bullet points and the charts, I can download them and using the auto design mode on powerpoint to make our slides look better</p:text>
    <p:extLst>
      <p:ext uri="{C676402C-5697-4E1C-873F-D02D1690AC5C}">
        <p15:threadingInfo timeZoneBias="0"/>
      </p:ext>
      <p:ext uri="http://customooxmlschemas.google.com/">
        <go:slidesCustomData xmlns:go="http://customooxmlschemas.google.com/" commentPostId="AAABhOBZO64"/>
      </p:ext>
    </p:extLst>
  </p:cm>
  <p:cm authorId="0" idx="2" dt="2025-03-27T00:57:18.090">
    <p:pos x="6000" y="0"/>
    <p:text>I think it would be a lot better if the design is different..</p:text>
    <p:extLst>
      <p:ext uri="{C676402C-5697-4E1C-873F-D02D1690AC5C}">
        <p15:threadingInfo timeZoneBias="0"/>
      </p:ext>
      <p:ext uri="http://customooxmlschemas.google.com/">
        <go:slidesCustomData xmlns:go="http://customooxmlschemas.google.com/" commentPostId="AAABhOBZO7A"/>
      </p:ext>
    </p:extLst>
  </p:cm>
  <p:cm authorId="0" idx="3" dt="2025-03-27T00:57:00.888">
    <p:pos x="6000" y="0"/>
    <p:text>Yes Please!!</p:text>
    <p:extLst>
      <p:ext uri="{C676402C-5697-4E1C-873F-D02D1690AC5C}">
        <p15:threadingInfo timeZoneBias="0"/>
      </p:ext>
      <p:ext uri="http://customooxmlschemas.google.com/">
        <go:slidesCustomData xmlns:go="http://customooxmlschemas.google.com/" commentPostId="AAABhOBZO68"/>
      </p:ext>
    </p:extLst>
  </p:cm>
  <p:cm authorId="2" idx="1" dt="2025-03-27T00:32:23.040">
    <p:pos x="6000" y="0"/>
    <p:text>Yea sure</p:text>
    <p:extLst>
      <p:ext uri="{C676402C-5697-4E1C-873F-D02D1690AC5C}">
        <p15:threadingInfo timeZoneBias="0"/>
      </p:ext>
      <p:ext uri="http://customooxmlschemas.google.com/">
        <go:slidesCustomData xmlns:go="http://customooxmlschemas.google.com/" commentPostId="AAABhOBZO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3e163bdcf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3e163bdcf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15" title="scalloped circle"/>
          <p:cNvSpPr/>
          <p:nvPr/>
        </p:nvSpPr>
        <p:spPr>
          <a:xfrm>
            <a:off x="2667763" y="473202"/>
            <a:ext cx="3926681" cy="3921919"/>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15"/>
          <p:cNvSpPr txBox="1"/>
          <p:nvPr>
            <p:ph type="ctrTitle"/>
          </p:nvPr>
        </p:nvSpPr>
        <p:spPr>
          <a:xfrm>
            <a:off x="808892" y="823791"/>
            <a:ext cx="7738814" cy="3296241"/>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7500"/>
              <a:buFont typeface="Impact"/>
              <a:buNone/>
              <a:defRPr sz="7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5"/>
          <p:cNvSpPr txBox="1"/>
          <p:nvPr>
            <p:ph idx="1" type="subTitle"/>
          </p:nvPr>
        </p:nvSpPr>
        <p:spPr>
          <a:xfrm>
            <a:off x="1661284" y="4484398"/>
            <a:ext cx="6034030" cy="55670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25"/>
              </a:spcBef>
              <a:spcAft>
                <a:spcPts val="0"/>
              </a:spcAft>
              <a:buSzPts val="1500"/>
              <a:buNone/>
              <a:defRPr b="1" i="0" sz="1500" cap="none">
                <a:solidFill>
                  <a:schemeClr val="dk2"/>
                </a:solidFill>
              </a:defRPr>
            </a:lvl1pPr>
            <a:lvl2pPr lvl="1" algn="ctr">
              <a:lnSpc>
                <a:spcPct val="110000"/>
              </a:lnSpc>
              <a:spcBef>
                <a:spcPts val="525"/>
              </a:spcBef>
              <a:spcAft>
                <a:spcPts val="0"/>
              </a:spcAft>
              <a:buSzPts val="1500"/>
              <a:buNone/>
              <a:defRPr sz="1500"/>
            </a:lvl2pPr>
            <a:lvl3pPr lvl="2" algn="ctr">
              <a:lnSpc>
                <a:spcPct val="110000"/>
              </a:lnSpc>
              <a:spcBef>
                <a:spcPts val="525"/>
              </a:spcBef>
              <a:spcAft>
                <a:spcPts val="0"/>
              </a:spcAft>
              <a:buSzPts val="1350"/>
              <a:buNone/>
              <a:defRPr sz="1350"/>
            </a:lvl3pPr>
            <a:lvl4pPr lvl="3" algn="ctr">
              <a:lnSpc>
                <a:spcPct val="110000"/>
              </a:lnSpc>
              <a:spcBef>
                <a:spcPts val="525"/>
              </a:spcBef>
              <a:spcAft>
                <a:spcPts val="0"/>
              </a:spcAft>
              <a:buSzPts val="1200"/>
              <a:buNone/>
              <a:defRPr sz="1200"/>
            </a:lvl4pPr>
            <a:lvl5pPr lvl="4" algn="ctr">
              <a:lnSpc>
                <a:spcPct val="110000"/>
              </a:lnSpc>
              <a:spcBef>
                <a:spcPts val="525"/>
              </a:spcBef>
              <a:spcAft>
                <a:spcPts val="0"/>
              </a:spcAft>
              <a:buSzPts val="1200"/>
              <a:buNone/>
              <a:defRPr sz="1200"/>
            </a:lvl5pPr>
            <a:lvl6pPr lvl="5" algn="ctr">
              <a:lnSpc>
                <a:spcPct val="110000"/>
              </a:lnSpc>
              <a:spcBef>
                <a:spcPts val="525"/>
              </a:spcBef>
              <a:spcAft>
                <a:spcPts val="0"/>
              </a:spcAft>
              <a:buSzPts val="1200"/>
              <a:buNone/>
              <a:defRPr sz="1200"/>
            </a:lvl6pPr>
            <a:lvl7pPr lvl="6" algn="ctr">
              <a:lnSpc>
                <a:spcPct val="110000"/>
              </a:lnSpc>
              <a:spcBef>
                <a:spcPts val="525"/>
              </a:spcBef>
              <a:spcAft>
                <a:spcPts val="0"/>
              </a:spcAft>
              <a:buSzPts val="1200"/>
              <a:buNone/>
              <a:defRPr sz="1200"/>
            </a:lvl7pPr>
            <a:lvl8pPr lvl="7" algn="ctr">
              <a:lnSpc>
                <a:spcPct val="110000"/>
              </a:lnSpc>
              <a:spcBef>
                <a:spcPts val="525"/>
              </a:spcBef>
              <a:spcAft>
                <a:spcPts val="0"/>
              </a:spcAft>
              <a:buSzPts val="1200"/>
              <a:buNone/>
              <a:defRPr sz="1200"/>
            </a:lvl8pPr>
            <a:lvl9pPr lvl="8" algn="ctr">
              <a:lnSpc>
                <a:spcPct val="110000"/>
              </a:lnSpc>
              <a:spcBef>
                <a:spcPts val="525"/>
              </a:spcBef>
              <a:spcAft>
                <a:spcPts val="0"/>
              </a:spcAft>
              <a:buSzPts val="1200"/>
              <a:buNone/>
              <a:defRPr sz="1200"/>
            </a:lvl9pPr>
          </a:lstStyle>
          <a:p/>
        </p:txBody>
      </p:sp>
      <p:sp>
        <p:nvSpPr>
          <p:cNvPr id="17" name="Google Shape;17;p15"/>
          <p:cNvSpPr txBox="1"/>
          <p:nvPr>
            <p:ph idx="10" type="dt"/>
          </p:nvPr>
        </p:nvSpPr>
        <p:spPr>
          <a:xfrm>
            <a:off x="808892"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3135249"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6800414" y="4781759"/>
            <a:ext cx="1747292" cy="25934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1pPr>
            <a:lvl2pPr indent="0" lvl="1"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2pPr>
            <a:lvl3pPr indent="0" lvl="2"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3pPr>
            <a:lvl4pPr indent="0" lvl="3"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4pPr>
            <a:lvl5pPr indent="0" lvl="4"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5pPr>
            <a:lvl6pPr indent="0" lvl="5"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6pPr>
            <a:lvl7pPr indent="0" lvl="6"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7pPr>
            <a:lvl8pPr indent="0" lvl="7"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8pPr>
            <a:lvl9pPr indent="0" lvl="8" marL="0" marR="0" algn="r">
              <a:spcBef>
                <a:spcPts val="0"/>
              </a:spcBef>
              <a:spcAft>
                <a:spcPts val="0"/>
              </a:spcAft>
              <a:buClr>
                <a:srgbClr val="895E04"/>
              </a:buClr>
              <a:buSzPts val="900"/>
              <a:buFont typeface="Gill Sans"/>
              <a:buNone/>
              <a:defRPr b="0" i="0" sz="9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15" title="left edge border"/>
          <p:cNvSpPr/>
          <p:nvPr/>
        </p:nvSpPr>
        <p:spPr>
          <a:xfrm>
            <a:off x="0" y="0"/>
            <a:ext cx="212598"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showMasterSp="0" type="picTx">
  <p:cSld name="PICTURE_WITH_CAPTION_TEXT">
    <p:spTree>
      <p:nvGrpSpPr>
        <p:cNvPr id="74" name="Shape 74"/>
        <p:cNvGrpSpPr/>
        <p:nvPr/>
      </p:nvGrpSpPr>
      <p:grpSpPr>
        <a:xfrm>
          <a:off x="0" y="0"/>
          <a:ext cx="0" cy="0"/>
          <a:chOff x="0" y="0"/>
          <a:chExt cx="0" cy="0"/>
        </a:xfrm>
      </p:grpSpPr>
      <p:sp>
        <p:nvSpPr>
          <p:cNvPr id="75" name="Google Shape;75;p24"/>
          <p:cNvSpPr/>
          <p:nvPr>
            <p:ph idx="2" type="pic"/>
          </p:nvPr>
        </p:nvSpPr>
        <p:spPr>
          <a:xfrm>
            <a:off x="212598" y="1"/>
            <a:ext cx="5516689" cy="5143499"/>
          </a:xfrm>
          <a:prstGeom prst="rect">
            <a:avLst/>
          </a:prstGeom>
          <a:noFill/>
          <a:ln>
            <a:noFill/>
          </a:ln>
        </p:spPr>
      </p:sp>
      <p:sp>
        <p:nvSpPr>
          <p:cNvPr id="76" name="Google Shape;76;p24" title="right scallop background shape"/>
          <p:cNvSpPr/>
          <p:nvPr/>
        </p:nvSpPr>
        <p:spPr>
          <a:xfrm>
            <a:off x="5542359" y="0"/>
            <a:ext cx="3601641" cy="51435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24" title="left edge border"/>
          <p:cNvSpPr/>
          <p:nvPr/>
        </p:nvSpPr>
        <p:spPr>
          <a:xfrm>
            <a:off x="0"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4"/>
          <p:cNvSpPr txBox="1"/>
          <p:nvPr>
            <p:ph type="title"/>
          </p:nvPr>
        </p:nvSpPr>
        <p:spPr>
          <a:xfrm>
            <a:off x="6253413" y="342900"/>
            <a:ext cx="2319088" cy="89750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425"/>
              <a:buFont typeface="Gill Sans"/>
              <a:buNone/>
              <a:defRPr b="1" i="0" sz="1425">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4"/>
          <p:cNvSpPr txBox="1"/>
          <p:nvPr>
            <p:ph idx="1" type="body"/>
          </p:nvPr>
        </p:nvSpPr>
        <p:spPr>
          <a:xfrm>
            <a:off x="6253413" y="1306002"/>
            <a:ext cx="2319088" cy="312312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900"/>
              </a:spcBef>
              <a:spcAft>
                <a:spcPts val="0"/>
              </a:spcAft>
              <a:buSzPts val="1200"/>
              <a:buNone/>
              <a:defRPr sz="1200">
                <a:solidFill>
                  <a:schemeClr val="lt2"/>
                </a:solidFill>
              </a:defRPr>
            </a:lvl1pPr>
            <a:lvl2pPr indent="-228600" lvl="1" marL="914400" algn="l">
              <a:lnSpc>
                <a:spcPct val="110000"/>
              </a:lnSpc>
              <a:spcBef>
                <a:spcPts val="525"/>
              </a:spcBef>
              <a:spcAft>
                <a:spcPts val="0"/>
              </a:spcAft>
              <a:buSzPts val="1050"/>
              <a:buNone/>
              <a:defRPr sz="1050"/>
            </a:lvl2pPr>
            <a:lvl3pPr indent="-228600" lvl="2" marL="1371600" algn="l">
              <a:lnSpc>
                <a:spcPct val="110000"/>
              </a:lnSpc>
              <a:spcBef>
                <a:spcPts val="525"/>
              </a:spcBef>
              <a:spcAft>
                <a:spcPts val="0"/>
              </a:spcAft>
              <a:buSzPts val="900"/>
              <a:buNone/>
              <a:defRPr sz="900"/>
            </a:lvl3pPr>
            <a:lvl4pPr indent="-228600" lvl="3" marL="1828800" algn="l">
              <a:lnSpc>
                <a:spcPct val="110000"/>
              </a:lnSpc>
              <a:spcBef>
                <a:spcPts val="525"/>
              </a:spcBef>
              <a:spcAft>
                <a:spcPts val="0"/>
              </a:spcAft>
              <a:buSzPts val="750"/>
              <a:buNone/>
              <a:defRPr sz="750"/>
            </a:lvl4pPr>
            <a:lvl5pPr indent="-228600" lvl="4" marL="2286000" algn="l">
              <a:lnSpc>
                <a:spcPct val="110000"/>
              </a:lnSpc>
              <a:spcBef>
                <a:spcPts val="525"/>
              </a:spcBef>
              <a:spcAft>
                <a:spcPts val="0"/>
              </a:spcAft>
              <a:buSzPts val="750"/>
              <a:buNone/>
              <a:defRPr sz="750"/>
            </a:lvl5pPr>
            <a:lvl6pPr indent="-228600" lvl="5" marL="2743200" algn="l">
              <a:lnSpc>
                <a:spcPct val="110000"/>
              </a:lnSpc>
              <a:spcBef>
                <a:spcPts val="525"/>
              </a:spcBef>
              <a:spcAft>
                <a:spcPts val="0"/>
              </a:spcAft>
              <a:buSzPts val="750"/>
              <a:buNone/>
              <a:defRPr sz="750"/>
            </a:lvl6pPr>
            <a:lvl7pPr indent="-228600" lvl="6" marL="3200400" algn="l">
              <a:lnSpc>
                <a:spcPct val="110000"/>
              </a:lnSpc>
              <a:spcBef>
                <a:spcPts val="525"/>
              </a:spcBef>
              <a:spcAft>
                <a:spcPts val="0"/>
              </a:spcAft>
              <a:buSzPts val="750"/>
              <a:buNone/>
              <a:defRPr sz="750"/>
            </a:lvl7pPr>
            <a:lvl8pPr indent="-228600" lvl="7" marL="3657600" algn="l">
              <a:lnSpc>
                <a:spcPct val="110000"/>
              </a:lnSpc>
              <a:spcBef>
                <a:spcPts val="525"/>
              </a:spcBef>
              <a:spcAft>
                <a:spcPts val="0"/>
              </a:spcAft>
              <a:buSzPts val="750"/>
              <a:buNone/>
              <a:defRPr sz="750"/>
            </a:lvl8pPr>
            <a:lvl9pPr indent="-228600" lvl="8" marL="4114800" algn="l">
              <a:lnSpc>
                <a:spcPct val="110000"/>
              </a:lnSpc>
              <a:spcBef>
                <a:spcPts val="525"/>
              </a:spcBef>
              <a:spcAft>
                <a:spcPts val="0"/>
              </a:spcAft>
              <a:buSzPts val="750"/>
              <a:buNone/>
              <a:defRPr sz="750"/>
            </a:lvl9pPr>
          </a:lstStyle>
          <a:p/>
        </p:txBody>
      </p:sp>
      <p:sp>
        <p:nvSpPr>
          <p:cNvPr id="80" name="Google Shape;80;p24"/>
          <p:cNvSpPr txBox="1"/>
          <p:nvPr>
            <p:ph idx="10" type="dt"/>
          </p:nvPr>
        </p:nvSpPr>
        <p:spPr>
          <a:xfrm>
            <a:off x="574463" y="4781759"/>
            <a:ext cx="92434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1" type="ftr"/>
          </p:nvPr>
        </p:nvSpPr>
        <p:spPr>
          <a:xfrm>
            <a:off x="1577716" y="4781759"/>
            <a:ext cx="2611634"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2" type="sldNum"/>
          </p:nvPr>
        </p:nvSpPr>
        <p:spPr>
          <a:xfrm>
            <a:off x="4265676" y="4781759"/>
            <a:ext cx="925830"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3" name="Shape 83"/>
        <p:cNvGrpSpPr/>
        <p:nvPr/>
      </p:nvGrpSpPr>
      <p:grpSpPr>
        <a:xfrm>
          <a:off x="0" y="0"/>
          <a:ext cx="0" cy="0"/>
          <a:chOff x="0" y="0"/>
          <a:chExt cx="0" cy="0"/>
        </a:xfrm>
      </p:grpSpPr>
      <p:sp>
        <p:nvSpPr>
          <p:cNvPr id="84" name="Google Shape;84;p25"/>
          <p:cNvSpPr txBox="1"/>
          <p:nvPr>
            <p:ph type="title"/>
          </p:nvPr>
        </p:nvSpPr>
        <p:spPr>
          <a:xfrm>
            <a:off x="938758" y="286789"/>
            <a:ext cx="7633742" cy="11190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5"/>
          <p:cNvSpPr txBox="1"/>
          <p:nvPr>
            <p:ph idx="1" type="body"/>
          </p:nvPr>
        </p:nvSpPr>
        <p:spPr>
          <a:xfrm rot="5400000">
            <a:off x="3408032" y="-754774"/>
            <a:ext cx="2695193" cy="763374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525"/>
              </a:spcBef>
              <a:spcAft>
                <a:spcPts val="0"/>
              </a:spcAft>
              <a:buSzPts val="1800"/>
              <a:buChar char="•"/>
              <a:defRPr/>
            </a:lvl1pPr>
            <a:lvl2pPr indent="-342900" lvl="1" marL="914400" algn="l">
              <a:lnSpc>
                <a:spcPct val="110000"/>
              </a:lnSpc>
              <a:spcBef>
                <a:spcPts val="525"/>
              </a:spcBef>
              <a:spcAft>
                <a:spcPts val="0"/>
              </a:spcAft>
              <a:buSzPts val="1800"/>
              <a:buChar char="–"/>
              <a:defRPr/>
            </a:lvl2pPr>
            <a:lvl3pPr indent="-342900" lvl="2" marL="1371600" algn="l">
              <a:lnSpc>
                <a:spcPct val="110000"/>
              </a:lnSpc>
              <a:spcBef>
                <a:spcPts val="525"/>
              </a:spcBef>
              <a:spcAft>
                <a:spcPts val="0"/>
              </a:spcAft>
              <a:buSzPts val="1800"/>
              <a:buChar char="•"/>
              <a:defRPr/>
            </a:lvl3pPr>
            <a:lvl4pPr indent="-342900" lvl="3" marL="1828800" algn="l">
              <a:lnSpc>
                <a:spcPct val="110000"/>
              </a:lnSpc>
              <a:spcBef>
                <a:spcPts val="525"/>
              </a:spcBef>
              <a:spcAft>
                <a:spcPts val="0"/>
              </a:spcAft>
              <a:buSzPts val="1800"/>
              <a:buChar char="–"/>
              <a:defRPr/>
            </a:lvl4pPr>
            <a:lvl5pPr indent="-342900" lvl="4" marL="2286000" algn="l">
              <a:lnSpc>
                <a:spcPct val="110000"/>
              </a:lnSpc>
              <a:spcBef>
                <a:spcPts val="525"/>
              </a:spcBef>
              <a:spcAft>
                <a:spcPts val="0"/>
              </a:spcAft>
              <a:buSzPts val="1800"/>
              <a:buChar char="•"/>
              <a:defRPr/>
            </a:lvl5pPr>
            <a:lvl6pPr indent="-342900" lvl="5" marL="2743200" algn="l">
              <a:lnSpc>
                <a:spcPct val="110000"/>
              </a:lnSpc>
              <a:spcBef>
                <a:spcPts val="525"/>
              </a:spcBef>
              <a:spcAft>
                <a:spcPts val="0"/>
              </a:spcAft>
              <a:buSzPts val="1800"/>
              <a:buChar char="–"/>
              <a:defRPr/>
            </a:lvl6pPr>
            <a:lvl7pPr indent="-342900" lvl="6" marL="3200400" algn="l">
              <a:lnSpc>
                <a:spcPct val="110000"/>
              </a:lnSpc>
              <a:spcBef>
                <a:spcPts val="525"/>
              </a:spcBef>
              <a:spcAft>
                <a:spcPts val="0"/>
              </a:spcAft>
              <a:buSzPts val="1800"/>
              <a:buChar char="•"/>
              <a:defRPr/>
            </a:lvl7pPr>
            <a:lvl8pPr indent="-342900" lvl="7" marL="3657600" algn="l">
              <a:lnSpc>
                <a:spcPct val="110000"/>
              </a:lnSpc>
              <a:spcBef>
                <a:spcPts val="525"/>
              </a:spcBef>
              <a:spcAft>
                <a:spcPts val="0"/>
              </a:spcAft>
              <a:buSzPts val="1800"/>
              <a:buChar char="–"/>
              <a:defRPr/>
            </a:lvl8pPr>
            <a:lvl9pPr indent="-342900" lvl="8" marL="4114800" algn="l">
              <a:lnSpc>
                <a:spcPct val="110000"/>
              </a:lnSpc>
              <a:spcBef>
                <a:spcPts val="525"/>
              </a:spcBef>
              <a:spcAft>
                <a:spcPts val="0"/>
              </a:spcAft>
              <a:buSzPts val="1800"/>
              <a:buChar char="•"/>
              <a:defRPr/>
            </a:lvl9pPr>
          </a:lstStyle>
          <a:p/>
        </p:txBody>
      </p:sp>
      <p:sp>
        <p:nvSpPr>
          <p:cNvPr id="86" name="Google Shape;86;p25"/>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9" name="Shape 89"/>
        <p:cNvGrpSpPr/>
        <p:nvPr/>
      </p:nvGrpSpPr>
      <p:grpSpPr>
        <a:xfrm>
          <a:off x="0" y="0"/>
          <a:ext cx="0" cy="0"/>
          <a:chOff x="0" y="0"/>
          <a:chExt cx="0" cy="0"/>
        </a:xfrm>
      </p:grpSpPr>
      <p:sp>
        <p:nvSpPr>
          <p:cNvPr id="90" name="Google Shape;90;p26"/>
          <p:cNvSpPr txBox="1"/>
          <p:nvPr>
            <p:ph type="title"/>
          </p:nvPr>
        </p:nvSpPr>
        <p:spPr>
          <a:xfrm rot="5400000">
            <a:off x="6009139" y="1827391"/>
            <a:ext cx="4200303" cy="11190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6"/>
          <p:cNvSpPr txBox="1"/>
          <p:nvPr>
            <p:ph idx="1" type="body"/>
          </p:nvPr>
        </p:nvSpPr>
        <p:spPr>
          <a:xfrm rot="5400000">
            <a:off x="1990043" y="-760278"/>
            <a:ext cx="4200304" cy="629443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525"/>
              </a:spcBef>
              <a:spcAft>
                <a:spcPts val="0"/>
              </a:spcAft>
              <a:buSzPts val="1800"/>
              <a:buChar char="•"/>
              <a:defRPr/>
            </a:lvl1pPr>
            <a:lvl2pPr indent="-342900" lvl="1" marL="914400" algn="l">
              <a:lnSpc>
                <a:spcPct val="110000"/>
              </a:lnSpc>
              <a:spcBef>
                <a:spcPts val="525"/>
              </a:spcBef>
              <a:spcAft>
                <a:spcPts val="0"/>
              </a:spcAft>
              <a:buSzPts val="1800"/>
              <a:buChar char="–"/>
              <a:defRPr/>
            </a:lvl2pPr>
            <a:lvl3pPr indent="-342900" lvl="2" marL="1371600" algn="l">
              <a:lnSpc>
                <a:spcPct val="110000"/>
              </a:lnSpc>
              <a:spcBef>
                <a:spcPts val="525"/>
              </a:spcBef>
              <a:spcAft>
                <a:spcPts val="0"/>
              </a:spcAft>
              <a:buSzPts val="1800"/>
              <a:buChar char="•"/>
              <a:defRPr/>
            </a:lvl3pPr>
            <a:lvl4pPr indent="-342900" lvl="3" marL="1828800" algn="l">
              <a:lnSpc>
                <a:spcPct val="110000"/>
              </a:lnSpc>
              <a:spcBef>
                <a:spcPts val="525"/>
              </a:spcBef>
              <a:spcAft>
                <a:spcPts val="0"/>
              </a:spcAft>
              <a:buSzPts val="1800"/>
              <a:buChar char="–"/>
              <a:defRPr/>
            </a:lvl4pPr>
            <a:lvl5pPr indent="-342900" lvl="4" marL="2286000" algn="l">
              <a:lnSpc>
                <a:spcPct val="110000"/>
              </a:lnSpc>
              <a:spcBef>
                <a:spcPts val="525"/>
              </a:spcBef>
              <a:spcAft>
                <a:spcPts val="0"/>
              </a:spcAft>
              <a:buSzPts val="1800"/>
              <a:buChar char="•"/>
              <a:defRPr/>
            </a:lvl5pPr>
            <a:lvl6pPr indent="-342900" lvl="5" marL="2743200" algn="l">
              <a:lnSpc>
                <a:spcPct val="110000"/>
              </a:lnSpc>
              <a:spcBef>
                <a:spcPts val="525"/>
              </a:spcBef>
              <a:spcAft>
                <a:spcPts val="0"/>
              </a:spcAft>
              <a:buSzPts val="1800"/>
              <a:buChar char="–"/>
              <a:defRPr/>
            </a:lvl6pPr>
            <a:lvl7pPr indent="-342900" lvl="6" marL="3200400" algn="l">
              <a:lnSpc>
                <a:spcPct val="110000"/>
              </a:lnSpc>
              <a:spcBef>
                <a:spcPts val="525"/>
              </a:spcBef>
              <a:spcAft>
                <a:spcPts val="0"/>
              </a:spcAft>
              <a:buSzPts val="1800"/>
              <a:buChar char="•"/>
              <a:defRPr/>
            </a:lvl7pPr>
            <a:lvl8pPr indent="-342900" lvl="7" marL="3657600" algn="l">
              <a:lnSpc>
                <a:spcPct val="110000"/>
              </a:lnSpc>
              <a:spcBef>
                <a:spcPts val="525"/>
              </a:spcBef>
              <a:spcAft>
                <a:spcPts val="0"/>
              </a:spcAft>
              <a:buSzPts val="1800"/>
              <a:buChar char="–"/>
              <a:defRPr/>
            </a:lvl8pPr>
            <a:lvl9pPr indent="-342900" lvl="8" marL="4114800" algn="l">
              <a:lnSpc>
                <a:spcPct val="110000"/>
              </a:lnSpc>
              <a:spcBef>
                <a:spcPts val="525"/>
              </a:spcBef>
              <a:spcAft>
                <a:spcPts val="0"/>
              </a:spcAft>
              <a:buSzPts val="1800"/>
              <a:buChar char="•"/>
              <a:defRPr/>
            </a:lvl9pPr>
          </a:lstStyle>
          <a:p/>
        </p:txBody>
      </p:sp>
      <p:sp>
        <p:nvSpPr>
          <p:cNvPr id="92" name="Google Shape;92;p26"/>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2"/>
              </a:buClr>
              <a:buSzPts val="2800"/>
              <a:buFont typeface="Impact"/>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0000"/>
              </a:lnSpc>
              <a:spcBef>
                <a:spcPts val="0"/>
              </a:spcBef>
              <a:spcAft>
                <a:spcPts val="0"/>
              </a:spcAft>
              <a:buSzPts val="1800"/>
              <a:buChar char="●"/>
              <a:defRPr/>
            </a:lvl1pPr>
            <a:lvl2pPr indent="-317500" lvl="1" marL="914400" algn="l">
              <a:lnSpc>
                <a:spcPct val="110000"/>
              </a:lnSpc>
              <a:spcBef>
                <a:spcPts val="0"/>
              </a:spcBef>
              <a:spcAft>
                <a:spcPts val="0"/>
              </a:spcAft>
              <a:buSzPts val="1400"/>
              <a:buChar char="○"/>
              <a:defRPr/>
            </a:lvl2pPr>
            <a:lvl3pPr indent="-317500" lvl="2" marL="1371600" algn="l">
              <a:lnSpc>
                <a:spcPct val="110000"/>
              </a:lnSpc>
              <a:spcBef>
                <a:spcPts val="0"/>
              </a:spcBef>
              <a:spcAft>
                <a:spcPts val="0"/>
              </a:spcAft>
              <a:buSzPts val="1400"/>
              <a:buChar char="■"/>
              <a:defRPr/>
            </a:lvl3pPr>
            <a:lvl4pPr indent="-317500" lvl="3" marL="1828800" algn="l">
              <a:lnSpc>
                <a:spcPct val="110000"/>
              </a:lnSpc>
              <a:spcBef>
                <a:spcPts val="0"/>
              </a:spcBef>
              <a:spcAft>
                <a:spcPts val="0"/>
              </a:spcAft>
              <a:buSzPts val="1400"/>
              <a:buChar char="●"/>
              <a:defRPr/>
            </a:lvl4pPr>
            <a:lvl5pPr indent="-317500" lvl="4" marL="2286000" algn="l">
              <a:lnSpc>
                <a:spcPct val="110000"/>
              </a:lnSpc>
              <a:spcBef>
                <a:spcPts val="0"/>
              </a:spcBef>
              <a:spcAft>
                <a:spcPts val="0"/>
              </a:spcAft>
              <a:buSzPts val="1400"/>
              <a:buChar char="○"/>
              <a:defRPr/>
            </a:lvl5pPr>
            <a:lvl6pPr indent="-317500" lvl="5" marL="2743200" algn="l">
              <a:lnSpc>
                <a:spcPct val="110000"/>
              </a:lnSpc>
              <a:spcBef>
                <a:spcPts val="0"/>
              </a:spcBef>
              <a:spcAft>
                <a:spcPts val="0"/>
              </a:spcAft>
              <a:buSzPts val="1400"/>
              <a:buChar char="■"/>
              <a:defRPr/>
            </a:lvl6pPr>
            <a:lvl7pPr indent="-317500" lvl="6" marL="3200400" algn="l">
              <a:lnSpc>
                <a:spcPct val="110000"/>
              </a:lnSpc>
              <a:spcBef>
                <a:spcPts val="0"/>
              </a:spcBef>
              <a:spcAft>
                <a:spcPts val="0"/>
              </a:spcAft>
              <a:buSzPts val="1400"/>
              <a:buChar char="●"/>
              <a:defRPr/>
            </a:lvl7pPr>
            <a:lvl8pPr indent="-317500" lvl="7" marL="3657600" algn="l">
              <a:lnSpc>
                <a:spcPct val="110000"/>
              </a:lnSpc>
              <a:spcBef>
                <a:spcPts val="0"/>
              </a:spcBef>
              <a:spcAft>
                <a:spcPts val="0"/>
              </a:spcAft>
              <a:buSzPts val="1400"/>
              <a:buChar char="○"/>
              <a:defRPr/>
            </a:lvl8pPr>
            <a:lvl9pPr indent="-317500" lvl="8" marL="4114800" algn="l">
              <a:lnSpc>
                <a:spcPct val="110000"/>
              </a:lnSpc>
              <a:spcBef>
                <a:spcPts val="0"/>
              </a:spcBef>
              <a:spcAft>
                <a:spcPts val="0"/>
              </a:spcAft>
              <a:buSzPts val="1400"/>
              <a:buChar char="■"/>
              <a:defRPr/>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1pPr>
            <a:lvl2pPr indent="0" lvl="1"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2pPr>
            <a:lvl3pPr indent="0" lvl="2"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3pPr>
            <a:lvl4pPr indent="0" lvl="3"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4pPr>
            <a:lvl5pPr indent="0" lvl="4"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5pPr>
            <a:lvl6pPr indent="0" lvl="5"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6pPr>
            <a:lvl7pPr indent="0" lvl="6"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7pPr>
            <a:lvl8pPr indent="0" lvl="7"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8pPr>
            <a:lvl9pPr indent="0" lvl="8" marL="0" marR="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938758" y="286789"/>
            <a:ext cx="7633742" cy="11190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938758" y="1714501"/>
            <a:ext cx="7633742" cy="269519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525"/>
              </a:spcBef>
              <a:spcAft>
                <a:spcPts val="0"/>
              </a:spcAft>
              <a:buSzPts val="1800"/>
              <a:buChar char="•"/>
              <a:defRPr/>
            </a:lvl1pPr>
            <a:lvl2pPr indent="-342900" lvl="1" marL="914400" algn="l">
              <a:lnSpc>
                <a:spcPct val="110000"/>
              </a:lnSpc>
              <a:spcBef>
                <a:spcPts val="525"/>
              </a:spcBef>
              <a:spcAft>
                <a:spcPts val="0"/>
              </a:spcAft>
              <a:buSzPts val="1800"/>
              <a:buChar char="–"/>
              <a:defRPr/>
            </a:lvl2pPr>
            <a:lvl3pPr indent="-342900" lvl="2" marL="1371600" algn="l">
              <a:lnSpc>
                <a:spcPct val="110000"/>
              </a:lnSpc>
              <a:spcBef>
                <a:spcPts val="525"/>
              </a:spcBef>
              <a:spcAft>
                <a:spcPts val="0"/>
              </a:spcAft>
              <a:buSzPts val="1800"/>
              <a:buChar char="•"/>
              <a:defRPr/>
            </a:lvl3pPr>
            <a:lvl4pPr indent="-342900" lvl="3" marL="1828800" algn="l">
              <a:lnSpc>
                <a:spcPct val="110000"/>
              </a:lnSpc>
              <a:spcBef>
                <a:spcPts val="525"/>
              </a:spcBef>
              <a:spcAft>
                <a:spcPts val="0"/>
              </a:spcAft>
              <a:buSzPts val="1800"/>
              <a:buChar char="–"/>
              <a:defRPr/>
            </a:lvl4pPr>
            <a:lvl5pPr indent="-342900" lvl="4" marL="2286000" algn="l">
              <a:lnSpc>
                <a:spcPct val="110000"/>
              </a:lnSpc>
              <a:spcBef>
                <a:spcPts val="525"/>
              </a:spcBef>
              <a:spcAft>
                <a:spcPts val="0"/>
              </a:spcAft>
              <a:buSzPts val="1800"/>
              <a:buChar char="•"/>
              <a:defRPr/>
            </a:lvl5pPr>
            <a:lvl6pPr indent="-342900" lvl="5" marL="2743200" algn="l">
              <a:lnSpc>
                <a:spcPct val="110000"/>
              </a:lnSpc>
              <a:spcBef>
                <a:spcPts val="525"/>
              </a:spcBef>
              <a:spcAft>
                <a:spcPts val="0"/>
              </a:spcAft>
              <a:buSzPts val="1800"/>
              <a:buChar char="–"/>
              <a:defRPr/>
            </a:lvl6pPr>
            <a:lvl7pPr indent="-342900" lvl="6" marL="3200400" algn="l">
              <a:lnSpc>
                <a:spcPct val="110000"/>
              </a:lnSpc>
              <a:spcBef>
                <a:spcPts val="525"/>
              </a:spcBef>
              <a:spcAft>
                <a:spcPts val="0"/>
              </a:spcAft>
              <a:buSzPts val="1800"/>
              <a:buChar char="•"/>
              <a:defRPr/>
            </a:lvl7pPr>
            <a:lvl8pPr indent="-342900" lvl="7" marL="3657600" algn="l">
              <a:lnSpc>
                <a:spcPct val="110000"/>
              </a:lnSpc>
              <a:spcBef>
                <a:spcPts val="525"/>
              </a:spcBef>
              <a:spcAft>
                <a:spcPts val="0"/>
              </a:spcAft>
              <a:buSzPts val="1800"/>
              <a:buChar char="–"/>
              <a:defRPr/>
            </a:lvl8pPr>
            <a:lvl9pPr indent="-342900" lvl="8" marL="4114800" algn="l">
              <a:lnSpc>
                <a:spcPct val="110000"/>
              </a:lnSpc>
              <a:spcBef>
                <a:spcPts val="525"/>
              </a:spcBef>
              <a:spcAft>
                <a:spcPts val="0"/>
              </a:spcAft>
              <a:buSzPts val="1800"/>
              <a:buChar char="•"/>
              <a:defRPr/>
            </a:lvl9pPr>
          </a:lstStyle>
          <a:p/>
        </p:txBody>
      </p:sp>
      <p:sp>
        <p:nvSpPr>
          <p:cNvPr id="28" name="Google Shape;28;p17"/>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18"/>
          <p:cNvSpPr txBox="1"/>
          <p:nvPr>
            <p:ph type="title"/>
          </p:nvPr>
        </p:nvSpPr>
        <p:spPr>
          <a:xfrm>
            <a:off x="2432197" y="805417"/>
            <a:ext cx="6140303" cy="304847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6300"/>
              <a:buFont typeface="Impact"/>
              <a:buNone/>
              <a:defRPr sz="63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2432197" y="3869836"/>
            <a:ext cx="5263116" cy="71335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25"/>
              </a:spcBef>
              <a:spcAft>
                <a:spcPts val="0"/>
              </a:spcAft>
              <a:buSzPts val="1500"/>
              <a:buNone/>
              <a:defRPr b="1" i="0" sz="1500" cap="none">
                <a:solidFill>
                  <a:schemeClr val="accent1"/>
                </a:solidFill>
              </a:defRPr>
            </a:lvl1pPr>
            <a:lvl2pPr indent="-228600" lvl="1" marL="914400" algn="l">
              <a:lnSpc>
                <a:spcPct val="110000"/>
              </a:lnSpc>
              <a:spcBef>
                <a:spcPts val="525"/>
              </a:spcBef>
              <a:spcAft>
                <a:spcPts val="0"/>
              </a:spcAft>
              <a:buSzPts val="1500"/>
              <a:buNone/>
              <a:defRPr sz="1500">
                <a:solidFill>
                  <a:schemeClr val="lt1"/>
                </a:solidFill>
              </a:defRPr>
            </a:lvl2pPr>
            <a:lvl3pPr indent="-228600" lvl="2" marL="1371600" algn="l">
              <a:lnSpc>
                <a:spcPct val="110000"/>
              </a:lnSpc>
              <a:spcBef>
                <a:spcPts val="525"/>
              </a:spcBef>
              <a:spcAft>
                <a:spcPts val="0"/>
              </a:spcAft>
              <a:buSzPts val="1350"/>
              <a:buNone/>
              <a:defRPr sz="1350">
                <a:solidFill>
                  <a:schemeClr val="lt1"/>
                </a:solidFill>
              </a:defRPr>
            </a:lvl3pPr>
            <a:lvl4pPr indent="-228600" lvl="3" marL="1828800" algn="l">
              <a:lnSpc>
                <a:spcPct val="110000"/>
              </a:lnSpc>
              <a:spcBef>
                <a:spcPts val="525"/>
              </a:spcBef>
              <a:spcAft>
                <a:spcPts val="0"/>
              </a:spcAft>
              <a:buSzPts val="1200"/>
              <a:buNone/>
              <a:defRPr sz="1200">
                <a:solidFill>
                  <a:schemeClr val="lt1"/>
                </a:solidFill>
              </a:defRPr>
            </a:lvl4pPr>
            <a:lvl5pPr indent="-228600" lvl="4" marL="2286000" algn="l">
              <a:lnSpc>
                <a:spcPct val="110000"/>
              </a:lnSpc>
              <a:spcBef>
                <a:spcPts val="525"/>
              </a:spcBef>
              <a:spcAft>
                <a:spcPts val="0"/>
              </a:spcAft>
              <a:buSzPts val="1200"/>
              <a:buNone/>
              <a:defRPr sz="1200">
                <a:solidFill>
                  <a:schemeClr val="lt1"/>
                </a:solidFill>
              </a:defRPr>
            </a:lvl5pPr>
            <a:lvl6pPr indent="-228600" lvl="5" marL="2743200" algn="l">
              <a:lnSpc>
                <a:spcPct val="110000"/>
              </a:lnSpc>
              <a:spcBef>
                <a:spcPts val="525"/>
              </a:spcBef>
              <a:spcAft>
                <a:spcPts val="0"/>
              </a:spcAft>
              <a:buSzPts val="1200"/>
              <a:buNone/>
              <a:defRPr sz="1200">
                <a:solidFill>
                  <a:schemeClr val="lt1"/>
                </a:solidFill>
              </a:defRPr>
            </a:lvl6pPr>
            <a:lvl7pPr indent="-228600" lvl="6" marL="3200400" algn="l">
              <a:lnSpc>
                <a:spcPct val="110000"/>
              </a:lnSpc>
              <a:spcBef>
                <a:spcPts val="525"/>
              </a:spcBef>
              <a:spcAft>
                <a:spcPts val="0"/>
              </a:spcAft>
              <a:buSzPts val="1200"/>
              <a:buNone/>
              <a:defRPr sz="1200">
                <a:solidFill>
                  <a:schemeClr val="lt1"/>
                </a:solidFill>
              </a:defRPr>
            </a:lvl7pPr>
            <a:lvl8pPr indent="-228600" lvl="7" marL="3657600" algn="l">
              <a:lnSpc>
                <a:spcPct val="110000"/>
              </a:lnSpc>
              <a:spcBef>
                <a:spcPts val="525"/>
              </a:spcBef>
              <a:spcAft>
                <a:spcPts val="0"/>
              </a:spcAft>
              <a:buSzPts val="1200"/>
              <a:buNone/>
              <a:defRPr sz="1200">
                <a:solidFill>
                  <a:schemeClr val="lt1"/>
                </a:solidFill>
              </a:defRPr>
            </a:lvl8pPr>
            <a:lvl9pPr indent="-228600" lvl="8" marL="4114800" algn="l">
              <a:lnSpc>
                <a:spcPct val="110000"/>
              </a:lnSpc>
              <a:spcBef>
                <a:spcPts val="525"/>
              </a:spcBef>
              <a:spcAft>
                <a:spcPts val="0"/>
              </a:spcAft>
              <a:buSzPts val="1200"/>
              <a:buNone/>
              <a:defRPr sz="1200">
                <a:solidFill>
                  <a:schemeClr val="lt1"/>
                </a:solidFill>
              </a:defRPr>
            </a:lvl9pPr>
          </a:lstStyle>
          <a:p/>
        </p:txBody>
      </p:sp>
      <p:sp>
        <p:nvSpPr>
          <p:cNvPr id="34" name="Google Shape;34;p18"/>
          <p:cNvSpPr txBox="1"/>
          <p:nvPr>
            <p:ph idx="10" type="dt"/>
          </p:nvPr>
        </p:nvSpPr>
        <p:spPr>
          <a:xfrm>
            <a:off x="2427410" y="4781759"/>
            <a:ext cx="1120460"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959298"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7456825" y="4781759"/>
            <a:ext cx="1115675" cy="25934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1pPr>
            <a:lvl2pPr indent="0" lvl="1"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2pPr>
            <a:lvl3pPr indent="0" lvl="2"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3pPr>
            <a:lvl4pPr indent="0" lvl="3"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4pPr>
            <a:lvl5pPr indent="0" lvl="4"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5pPr>
            <a:lvl6pPr indent="0" lvl="5"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6pPr>
            <a:lvl7pPr indent="0" lvl="6"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7pPr>
            <a:lvl8pPr indent="0" lvl="7"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8pPr>
            <a:lvl9pPr indent="0" lvl="8" marL="0" marR="0" algn="r">
              <a:spcBef>
                <a:spcPts val="0"/>
              </a:spcBef>
              <a:spcAft>
                <a:spcPts val="0"/>
              </a:spcAft>
              <a:buClr>
                <a:schemeClr val="lt2"/>
              </a:buClr>
              <a:buSzPts val="900"/>
              <a:buFont typeface="Gill Sans"/>
              <a:buNone/>
              <a:defRPr sz="9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grpSp>
        <p:nvGrpSpPr>
          <p:cNvPr id="37" name="Google Shape;37;p18" title="left scallop shape"/>
          <p:cNvGrpSpPr/>
          <p:nvPr/>
        </p:nvGrpSpPr>
        <p:grpSpPr>
          <a:xfrm>
            <a:off x="0" y="0"/>
            <a:ext cx="2110979" cy="5143500"/>
            <a:chOff x="0" y="0"/>
            <a:chExt cx="2814638" cy="6858000"/>
          </a:xfrm>
        </p:grpSpPr>
        <p:sp>
          <p:nvSpPr>
            <p:cNvPr id="38" name="Google Shape;38;p18"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9" name="Google Shape;39;p18"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938758" y="286789"/>
            <a:ext cx="7633742" cy="11190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942975" y="1714500"/>
            <a:ext cx="3600450" cy="27146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525"/>
              </a:spcBef>
              <a:spcAft>
                <a:spcPts val="0"/>
              </a:spcAft>
              <a:buSzPts val="1800"/>
              <a:buChar char="•"/>
              <a:defRPr/>
            </a:lvl1pPr>
            <a:lvl2pPr indent="-342900" lvl="1" marL="914400" algn="l">
              <a:lnSpc>
                <a:spcPct val="110000"/>
              </a:lnSpc>
              <a:spcBef>
                <a:spcPts val="525"/>
              </a:spcBef>
              <a:spcAft>
                <a:spcPts val="0"/>
              </a:spcAft>
              <a:buSzPts val="1800"/>
              <a:buChar char="–"/>
              <a:defRPr/>
            </a:lvl2pPr>
            <a:lvl3pPr indent="-342900" lvl="2" marL="1371600" algn="l">
              <a:lnSpc>
                <a:spcPct val="110000"/>
              </a:lnSpc>
              <a:spcBef>
                <a:spcPts val="525"/>
              </a:spcBef>
              <a:spcAft>
                <a:spcPts val="0"/>
              </a:spcAft>
              <a:buSzPts val="1800"/>
              <a:buChar char="•"/>
              <a:defRPr/>
            </a:lvl3pPr>
            <a:lvl4pPr indent="-342900" lvl="3" marL="1828800" algn="l">
              <a:lnSpc>
                <a:spcPct val="110000"/>
              </a:lnSpc>
              <a:spcBef>
                <a:spcPts val="525"/>
              </a:spcBef>
              <a:spcAft>
                <a:spcPts val="0"/>
              </a:spcAft>
              <a:buSzPts val="1800"/>
              <a:buChar char="–"/>
              <a:defRPr/>
            </a:lvl4pPr>
            <a:lvl5pPr indent="-342900" lvl="4" marL="2286000" algn="l">
              <a:lnSpc>
                <a:spcPct val="110000"/>
              </a:lnSpc>
              <a:spcBef>
                <a:spcPts val="525"/>
              </a:spcBef>
              <a:spcAft>
                <a:spcPts val="0"/>
              </a:spcAft>
              <a:buSzPts val="1800"/>
              <a:buChar char="•"/>
              <a:defRPr/>
            </a:lvl5pPr>
            <a:lvl6pPr indent="-342900" lvl="5" marL="2743200" algn="l">
              <a:lnSpc>
                <a:spcPct val="110000"/>
              </a:lnSpc>
              <a:spcBef>
                <a:spcPts val="525"/>
              </a:spcBef>
              <a:spcAft>
                <a:spcPts val="0"/>
              </a:spcAft>
              <a:buSzPts val="1800"/>
              <a:buChar char="–"/>
              <a:defRPr/>
            </a:lvl6pPr>
            <a:lvl7pPr indent="-342900" lvl="6" marL="3200400" algn="l">
              <a:lnSpc>
                <a:spcPct val="110000"/>
              </a:lnSpc>
              <a:spcBef>
                <a:spcPts val="525"/>
              </a:spcBef>
              <a:spcAft>
                <a:spcPts val="0"/>
              </a:spcAft>
              <a:buSzPts val="1800"/>
              <a:buChar char="•"/>
              <a:defRPr/>
            </a:lvl7pPr>
            <a:lvl8pPr indent="-342900" lvl="7" marL="3657600" algn="l">
              <a:lnSpc>
                <a:spcPct val="110000"/>
              </a:lnSpc>
              <a:spcBef>
                <a:spcPts val="525"/>
              </a:spcBef>
              <a:spcAft>
                <a:spcPts val="0"/>
              </a:spcAft>
              <a:buSzPts val="1800"/>
              <a:buChar char="–"/>
              <a:defRPr/>
            </a:lvl8pPr>
            <a:lvl9pPr indent="-342900" lvl="8" marL="4114800" algn="l">
              <a:lnSpc>
                <a:spcPct val="110000"/>
              </a:lnSpc>
              <a:spcBef>
                <a:spcPts val="525"/>
              </a:spcBef>
              <a:spcAft>
                <a:spcPts val="0"/>
              </a:spcAft>
              <a:buSzPts val="1800"/>
              <a:buChar char="•"/>
              <a:defRPr/>
            </a:lvl9pPr>
          </a:lstStyle>
          <a:p/>
        </p:txBody>
      </p:sp>
      <p:sp>
        <p:nvSpPr>
          <p:cNvPr id="43" name="Google Shape;43;p19"/>
          <p:cNvSpPr txBox="1"/>
          <p:nvPr>
            <p:ph idx="2" type="body"/>
          </p:nvPr>
        </p:nvSpPr>
        <p:spPr>
          <a:xfrm>
            <a:off x="4985847" y="1714500"/>
            <a:ext cx="3600450" cy="27146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525"/>
              </a:spcBef>
              <a:spcAft>
                <a:spcPts val="0"/>
              </a:spcAft>
              <a:buSzPts val="1800"/>
              <a:buChar char="•"/>
              <a:defRPr/>
            </a:lvl1pPr>
            <a:lvl2pPr indent="-342900" lvl="1" marL="914400" algn="l">
              <a:lnSpc>
                <a:spcPct val="110000"/>
              </a:lnSpc>
              <a:spcBef>
                <a:spcPts val="525"/>
              </a:spcBef>
              <a:spcAft>
                <a:spcPts val="0"/>
              </a:spcAft>
              <a:buSzPts val="1800"/>
              <a:buChar char="–"/>
              <a:defRPr/>
            </a:lvl2pPr>
            <a:lvl3pPr indent="-342900" lvl="2" marL="1371600" algn="l">
              <a:lnSpc>
                <a:spcPct val="110000"/>
              </a:lnSpc>
              <a:spcBef>
                <a:spcPts val="525"/>
              </a:spcBef>
              <a:spcAft>
                <a:spcPts val="0"/>
              </a:spcAft>
              <a:buSzPts val="1800"/>
              <a:buChar char="•"/>
              <a:defRPr/>
            </a:lvl3pPr>
            <a:lvl4pPr indent="-342900" lvl="3" marL="1828800" algn="l">
              <a:lnSpc>
                <a:spcPct val="110000"/>
              </a:lnSpc>
              <a:spcBef>
                <a:spcPts val="525"/>
              </a:spcBef>
              <a:spcAft>
                <a:spcPts val="0"/>
              </a:spcAft>
              <a:buSzPts val="1800"/>
              <a:buChar char="–"/>
              <a:defRPr/>
            </a:lvl4pPr>
            <a:lvl5pPr indent="-342900" lvl="4" marL="2286000" algn="l">
              <a:lnSpc>
                <a:spcPct val="110000"/>
              </a:lnSpc>
              <a:spcBef>
                <a:spcPts val="525"/>
              </a:spcBef>
              <a:spcAft>
                <a:spcPts val="0"/>
              </a:spcAft>
              <a:buSzPts val="1800"/>
              <a:buChar char="•"/>
              <a:defRPr/>
            </a:lvl5pPr>
            <a:lvl6pPr indent="-342900" lvl="5" marL="2743200" algn="l">
              <a:lnSpc>
                <a:spcPct val="110000"/>
              </a:lnSpc>
              <a:spcBef>
                <a:spcPts val="525"/>
              </a:spcBef>
              <a:spcAft>
                <a:spcPts val="0"/>
              </a:spcAft>
              <a:buSzPts val="1800"/>
              <a:buChar char="–"/>
              <a:defRPr/>
            </a:lvl6pPr>
            <a:lvl7pPr indent="-342900" lvl="6" marL="3200400" algn="l">
              <a:lnSpc>
                <a:spcPct val="110000"/>
              </a:lnSpc>
              <a:spcBef>
                <a:spcPts val="525"/>
              </a:spcBef>
              <a:spcAft>
                <a:spcPts val="0"/>
              </a:spcAft>
              <a:buSzPts val="1800"/>
              <a:buChar char="•"/>
              <a:defRPr/>
            </a:lvl7pPr>
            <a:lvl8pPr indent="-342900" lvl="7" marL="3657600" algn="l">
              <a:lnSpc>
                <a:spcPct val="110000"/>
              </a:lnSpc>
              <a:spcBef>
                <a:spcPts val="525"/>
              </a:spcBef>
              <a:spcAft>
                <a:spcPts val="0"/>
              </a:spcAft>
              <a:buSzPts val="1800"/>
              <a:buChar char="–"/>
              <a:defRPr/>
            </a:lvl8pPr>
            <a:lvl9pPr indent="-342900" lvl="8" marL="4114800" algn="l">
              <a:lnSpc>
                <a:spcPct val="110000"/>
              </a:lnSpc>
              <a:spcBef>
                <a:spcPts val="525"/>
              </a:spcBef>
              <a:spcAft>
                <a:spcPts val="0"/>
              </a:spcAft>
              <a:buSzPts val="1800"/>
              <a:buChar char="•"/>
              <a:defRPr/>
            </a:lvl9pPr>
          </a:lstStyle>
          <a:p/>
        </p:txBody>
      </p:sp>
      <p:sp>
        <p:nvSpPr>
          <p:cNvPr id="44" name="Google Shape;44;p19"/>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939546" y="285750"/>
            <a:ext cx="7629525" cy="11201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938759" y="1649725"/>
            <a:ext cx="3600450" cy="4743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25"/>
              </a:spcBef>
              <a:spcAft>
                <a:spcPts val="0"/>
              </a:spcAft>
              <a:buSzPts val="1425"/>
              <a:buNone/>
              <a:defRPr b="1" sz="1425" cap="none">
                <a:solidFill>
                  <a:schemeClr val="dk2"/>
                </a:solidFill>
              </a:defRPr>
            </a:lvl1pPr>
            <a:lvl2pPr indent="-228600" lvl="1" marL="914400" algn="l">
              <a:lnSpc>
                <a:spcPct val="110000"/>
              </a:lnSpc>
              <a:spcBef>
                <a:spcPts val="525"/>
              </a:spcBef>
              <a:spcAft>
                <a:spcPts val="0"/>
              </a:spcAft>
              <a:buSzPts val="1425"/>
              <a:buNone/>
              <a:defRPr b="1" sz="1425"/>
            </a:lvl2pPr>
            <a:lvl3pPr indent="-228600" lvl="2" marL="1371600" algn="l">
              <a:lnSpc>
                <a:spcPct val="110000"/>
              </a:lnSpc>
              <a:spcBef>
                <a:spcPts val="525"/>
              </a:spcBef>
              <a:spcAft>
                <a:spcPts val="0"/>
              </a:spcAft>
              <a:buSzPts val="1350"/>
              <a:buNone/>
              <a:defRPr b="1" sz="1350"/>
            </a:lvl3pPr>
            <a:lvl4pPr indent="-228600" lvl="3" marL="1828800" algn="l">
              <a:lnSpc>
                <a:spcPct val="110000"/>
              </a:lnSpc>
              <a:spcBef>
                <a:spcPts val="525"/>
              </a:spcBef>
              <a:spcAft>
                <a:spcPts val="0"/>
              </a:spcAft>
              <a:buSzPts val="1200"/>
              <a:buNone/>
              <a:defRPr b="1" sz="1200"/>
            </a:lvl4pPr>
            <a:lvl5pPr indent="-228600" lvl="4" marL="2286000" algn="l">
              <a:lnSpc>
                <a:spcPct val="110000"/>
              </a:lnSpc>
              <a:spcBef>
                <a:spcPts val="525"/>
              </a:spcBef>
              <a:spcAft>
                <a:spcPts val="0"/>
              </a:spcAft>
              <a:buSzPts val="1200"/>
              <a:buNone/>
              <a:defRPr b="1" sz="1200"/>
            </a:lvl5pPr>
            <a:lvl6pPr indent="-228600" lvl="5" marL="2743200" algn="l">
              <a:lnSpc>
                <a:spcPct val="110000"/>
              </a:lnSpc>
              <a:spcBef>
                <a:spcPts val="525"/>
              </a:spcBef>
              <a:spcAft>
                <a:spcPts val="0"/>
              </a:spcAft>
              <a:buSzPts val="1200"/>
              <a:buNone/>
              <a:defRPr b="1" sz="1200"/>
            </a:lvl6pPr>
            <a:lvl7pPr indent="-228600" lvl="6" marL="3200400" algn="l">
              <a:lnSpc>
                <a:spcPct val="110000"/>
              </a:lnSpc>
              <a:spcBef>
                <a:spcPts val="525"/>
              </a:spcBef>
              <a:spcAft>
                <a:spcPts val="0"/>
              </a:spcAft>
              <a:buSzPts val="1200"/>
              <a:buNone/>
              <a:defRPr b="1" sz="1200"/>
            </a:lvl7pPr>
            <a:lvl8pPr indent="-228600" lvl="7" marL="3657600" algn="l">
              <a:lnSpc>
                <a:spcPct val="110000"/>
              </a:lnSpc>
              <a:spcBef>
                <a:spcPts val="525"/>
              </a:spcBef>
              <a:spcAft>
                <a:spcPts val="0"/>
              </a:spcAft>
              <a:buSzPts val="1200"/>
              <a:buNone/>
              <a:defRPr b="1" sz="1200"/>
            </a:lvl8pPr>
            <a:lvl9pPr indent="-228600" lvl="8" marL="4114800" algn="l">
              <a:lnSpc>
                <a:spcPct val="110000"/>
              </a:lnSpc>
              <a:spcBef>
                <a:spcPts val="525"/>
              </a:spcBef>
              <a:spcAft>
                <a:spcPts val="0"/>
              </a:spcAft>
              <a:buSzPts val="1200"/>
              <a:buNone/>
              <a:defRPr b="1" sz="1200"/>
            </a:lvl9pPr>
          </a:lstStyle>
          <a:p/>
        </p:txBody>
      </p:sp>
      <p:sp>
        <p:nvSpPr>
          <p:cNvPr id="50" name="Google Shape;50;p20"/>
          <p:cNvSpPr txBox="1"/>
          <p:nvPr>
            <p:ph idx="2" type="body"/>
          </p:nvPr>
        </p:nvSpPr>
        <p:spPr>
          <a:xfrm>
            <a:off x="942975" y="2181826"/>
            <a:ext cx="3600450" cy="224729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525"/>
              </a:spcBef>
              <a:spcAft>
                <a:spcPts val="0"/>
              </a:spcAft>
              <a:buSzPts val="1800"/>
              <a:buChar char="•"/>
              <a:defRPr/>
            </a:lvl1pPr>
            <a:lvl2pPr indent="-342900" lvl="1" marL="914400" algn="l">
              <a:lnSpc>
                <a:spcPct val="110000"/>
              </a:lnSpc>
              <a:spcBef>
                <a:spcPts val="525"/>
              </a:spcBef>
              <a:spcAft>
                <a:spcPts val="0"/>
              </a:spcAft>
              <a:buSzPts val="1800"/>
              <a:buChar char="–"/>
              <a:defRPr/>
            </a:lvl2pPr>
            <a:lvl3pPr indent="-342900" lvl="2" marL="1371600" algn="l">
              <a:lnSpc>
                <a:spcPct val="110000"/>
              </a:lnSpc>
              <a:spcBef>
                <a:spcPts val="525"/>
              </a:spcBef>
              <a:spcAft>
                <a:spcPts val="0"/>
              </a:spcAft>
              <a:buSzPts val="1800"/>
              <a:buChar char="•"/>
              <a:defRPr/>
            </a:lvl3pPr>
            <a:lvl4pPr indent="-342900" lvl="3" marL="1828800" algn="l">
              <a:lnSpc>
                <a:spcPct val="110000"/>
              </a:lnSpc>
              <a:spcBef>
                <a:spcPts val="525"/>
              </a:spcBef>
              <a:spcAft>
                <a:spcPts val="0"/>
              </a:spcAft>
              <a:buSzPts val="1800"/>
              <a:buChar char="–"/>
              <a:defRPr/>
            </a:lvl4pPr>
            <a:lvl5pPr indent="-342900" lvl="4" marL="2286000" algn="l">
              <a:lnSpc>
                <a:spcPct val="110000"/>
              </a:lnSpc>
              <a:spcBef>
                <a:spcPts val="525"/>
              </a:spcBef>
              <a:spcAft>
                <a:spcPts val="0"/>
              </a:spcAft>
              <a:buSzPts val="1800"/>
              <a:buChar char="•"/>
              <a:defRPr/>
            </a:lvl5pPr>
            <a:lvl6pPr indent="-342900" lvl="5" marL="2743200" algn="l">
              <a:lnSpc>
                <a:spcPct val="110000"/>
              </a:lnSpc>
              <a:spcBef>
                <a:spcPts val="525"/>
              </a:spcBef>
              <a:spcAft>
                <a:spcPts val="0"/>
              </a:spcAft>
              <a:buSzPts val="1800"/>
              <a:buChar char="–"/>
              <a:defRPr/>
            </a:lvl6pPr>
            <a:lvl7pPr indent="-342900" lvl="6" marL="3200400" algn="l">
              <a:lnSpc>
                <a:spcPct val="110000"/>
              </a:lnSpc>
              <a:spcBef>
                <a:spcPts val="525"/>
              </a:spcBef>
              <a:spcAft>
                <a:spcPts val="0"/>
              </a:spcAft>
              <a:buSzPts val="1800"/>
              <a:buChar char="•"/>
              <a:defRPr/>
            </a:lvl7pPr>
            <a:lvl8pPr indent="-342900" lvl="7" marL="3657600" algn="l">
              <a:lnSpc>
                <a:spcPct val="110000"/>
              </a:lnSpc>
              <a:spcBef>
                <a:spcPts val="525"/>
              </a:spcBef>
              <a:spcAft>
                <a:spcPts val="0"/>
              </a:spcAft>
              <a:buSzPts val="1800"/>
              <a:buChar char="–"/>
              <a:defRPr/>
            </a:lvl8pPr>
            <a:lvl9pPr indent="-342900" lvl="8" marL="4114800" algn="l">
              <a:lnSpc>
                <a:spcPct val="110000"/>
              </a:lnSpc>
              <a:spcBef>
                <a:spcPts val="525"/>
              </a:spcBef>
              <a:spcAft>
                <a:spcPts val="0"/>
              </a:spcAft>
              <a:buSzPts val="1800"/>
              <a:buChar char="•"/>
              <a:defRPr/>
            </a:lvl9pPr>
          </a:lstStyle>
          <a:p/>
        </p:txBody>
      </p:sp>
      <p:sp>
        <p:nvSpPr>
          <p:cNvPr id="51" name="Google Shape;51;p20"/>
          <p:cNvSpPr txBox="1"/>
          <p:nvPr>
            <p:ph idx="3" type="body"/>
          </p:nvPr>
        </p:nvSpPr>
        <p:spPr>
          <a:xfrm>
            <a:off x="4975398" y="1649725"/>
            <a:ext cx="3600450" cy="4743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25"/>
              </a:spcBef>
              <a:spcAft>
                <a:spcPts val="0"/>
              </a:spcAft>
              <a:buSzPts val="1425"/>
              <a:buNone/>
              <a:defRPr b="1" sz="1425" cap="none">
                <a:solidFill>
                  <a:schemeClr val="dk2"/>
                </a:solidFill>
              </a:defRPr>
            </a:lvl1pPr>
            <a:lvl2pPr indent="-228600" lvl="1" marL="914400" algn="l">
              <a:lnSpc>
                <a:spcPct val="110000"/>
              </a:lnSpc>
              <a:spcBef>
                <a:spcPts val="525"/>
              </a:spcBef>
              <a:spcAft>
                <a:spcPts val="0"/>
              </a:spcAft>
              <a:buSzPts val="1425"/>
              <a:buNone/>
              <a:defRPr b="1" sz="1425"/>
            </a:lvl2pPr>
            <a:lvl3pPr indent="-228600" lvl="2" marL="1371600" algn="l">
              <a:lnSpc>
                <a:spcPct val="110000"/>
              </a:lnSpc>
              <a:spcBef>
                <a:spcPts val="525"/>
              </a:spcBef>
              <a:spcAft>
                <a:spcPts val="0"/>
              </a:spcAft>
              <a:buSzPts val="1350"/>
              <a:buNone/>
              <a:defRPr b="1" sz="1350"/>
            </a:lvl3pPr>
            <a:lvl4pPr indent="-228600" lvl="3" marL="1828800" algn="l">
              <a:lnSpc>
                <a:spcPct val="110000"/>
              </a:lnSpc>
              <a:spcBef>
                <a:spcPts val="525"/>
              </a:spcBef>
              <a:spcAft>
                <a:spcPts val="0"/>
              </a:spcAft>
              <a:buSzPts val="1200"/>
              <a:buNone/>
              <a:defRPr b="1" sz="1200"/>
            </a:lvl4pPr>
            <a:lvl5pPr indent="-228600" lvl="4" marL="2286000" algn="l">
              <a:lnSpc>
                <a:spcPct val="110000"/>
              </a:lnSpc>
              <a:spcBef>
                <a:spcPts val="525"/>
              </a:spcBef>
              <a:spcAft>
                <a:spcPts val="0"/>
              </a:spcAft>
              <a:buSzPts val="1200"/>
              <a:buNone/>
              <a:defRPr b="1" sz="1200"/>
            </a:lvl5pPr>
            <a:lvl6pPr indent="-228600" lvl="5" marL="2743200" algn="l">
              <a:lnSpc>
                <a:spcPct val="110000"/>
              </a:lnSpc>
              <a:spcBef>
                <a:spcPts val="525"/>
              </a:spcBef>
              <a:spcAft>
                <a:spcPts val="0"/>
              </a:spcAft>
              <a:buSzPts val="1200"/>
              <a:buNone/>
              <a:defRPr b="1" sz="1200"/>
            </a:lvl6pPr>
            <a:lvl7pPr indent="-228600" lvl="6" marL="3200400" algn="l">
              <a:lnSpc>
                <a:spcPct val="110000"/>
              </a:lnSpc>
              <a:spcBef>
                <a:spcPts val="525"/>
              </a:spcBef>
              <a:spcAft>
                <a:spcPts val="0"/>
              </a:spcAft>
              <a:buSzPts val="1200"/>
              <a:buNone/>
              <a:defRPr b="1" sz="1200"/>
            </a:lvl7pPr>
            <a:lvl8pPr indent="-228600" lvl="7" marL="3657600" algn="l">
              <a:lnSpc>
                <a:spcPct val="110000"/>
              </a:lnSpc>
              <a:spcBef>
                <a:spcPts val="525"/>
              </a:spcBef>
              <a:spcAft>
                <a:spcPts val="0"/>
              </a:spcAft>
              <a:buSzPts val="1200"/>
              <a:buNone/>
              <a:defRPr b="1" sz="1200"/>
            </a:lvl8pPr>
            <a:lvl9pPr indent="-228600" lvl="8" marL="4114800" algn="l">
              <a:lnSpc>
                <a:spcPct val="110000"/>
              </a:lnSpc>
              <a:spcBef>
                <a:spcPts val="525"/>
              </a:spcBef>
              <a:spcAft>
                <a:spcPts val="0"/>
              </a:spcAft>
              <a:buSzPts val="1200"/>
              <a:buNone/>
              <a:defRPr b="1" sz="1200"/>
            </a:lvl9pPr>
          </a:lstStyle>
          <a:p/>
        </p:txBody>
      </p:sp>
      <p:sp>
        <p:nvSpPr>
          <p:cNvPr id="52" name="Google Shape;52;p20"/>
          <p:cNvSpPr txBox="1"/>
          <p:nvPr>
            <p:ph idx="4" type="body"/>
          </p:nvPr>
        </p:nvSpPr>
        <p:spPr>
          <a:xfrm>
            <a:off x="4975398" y="2181826"/>
            <a:ext cx="3600450" cy="224729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525"/>
              </a:spcBef>
              <a:spcAft>
                <a:spcPts val="0"/>
              </a:spcAft>
              <a:buSzPts val="1800"/>
              <a:buChar char="•"/>
              <a:defRPr/>
            </a:lvl1pPr>
            <a:lvl2pPr indent="-342900" lvl="1" marL="914400" algn="l">
              <a:lnSpc>
                <a:spcPct val="110000"/>
              </a:lnSpc>
              <a:spcBef>
                <a:spcPts val="525"/>
              </a:spcBef>
              <a:spcAft>
                <a:spcPts val="0"/>
              </a:spcAft>
              <a:buSzPts val="1800"/>
              <a:buChar char="–"/>
              <a:defRPr/>
            </a:lvl2pPr>
            <a:lvl3pPr indent="-342900" lvl="2" marL="1371600" algn="l">
              <a:lnSpc>
                <a:spcPct val="110000"/>
              </a:lnSpc>
              <a:spcBef>
                <a:spcPts val="525"/>
              </a:spcBef>
              <a:spcAft>
                <a:spcPts val="0"/>
              </a:spcAft>
              <a:buSzPts val="1800"/>
              <a:buChar char="•"/>
              <a:defRPr/>
            </a:lvl3pPr>
            <a:lvl4pPr indent="-342900" lvl="3" marL="1828800" algn="l">
              <a:lnSpc>
                <a:spcPct val="110000"/>
              </a:lnSpc>
              <a:spcBef>
                <a:spcPts val="525"/>
              </a:spcBef>
              <a:spcAft>
                <a:spcPts val="0"/>
              </a:spcAft>
              <a:buSzPts val="1800"/>
              <a:buChar char="–"/>
              <a:defRPr/>
            </a:lvl4pPr>
            <a:lvl5pPr indent="-342900" lvl="4" marL="2286000" algn="l">
              <a:lnSpc>
                <a:spcPct val="110000"/>
              </a:lnSpc>
              <a:spcBef>
                <a:spcPts val="525"/>
              </a:spcBef>
              <a:spcAft>
                <a:spcPts val="0"/>
              </a:spcAft>
              <a:buSzPts val="1800"/>
              <a:buChar char="•"/>
              <a:defRPr/>
            </a:lvl5pPr>
            <a:lvl6pPr indent="-342900" lvl="5" marL="2743200" algn="l">
              <a:lnSpc>
                <a:spcPct val="110000"/>
              </a:lnSpc>
              <a:spcBef>
                <a:spcPts val="525"/>
              </a:spcBef>
              <a:spcAft>
                <a:spcPts val="0"/>
              </a:spcAft>
              <a:buSzPts val="1800"/>
              <a:buChar char="–"/>
              <a:defRPr/>
            </a:lvl6pPr>
            <a:lvl7pPr indent="-342900" lvl="6" marL="3200400" algn="l">
              <a:lnSpc>
                <a:spcPct val="110000"/>
              </a:lnSpc>
              <a:spcBef>
                <a:spcPts val="525"/>
              </a:spcBef>
              <a:spcAft>
                <a:spcPts val="0"/>
              </a:spcAft>
              <a:buSzPts val="1800"/>
              <a:buChar char="•"/>
              <a:defRPr/>
            </a:lvl7pPr>
            <a:lvl8pPr indent="-342900" lvl="7" marL="3657600" algn="l">
              <a:lnSpc>
                <a:spcPct val="110000"/>
              </a:lnSpc>
              <a:spcBef>
                <a:spcPts val="525"/>
              </a:spcBef>
              <a:spcAft>
                <a:spcPts val="0"/>
              </a:spcAft>
              <a:buSzPts val="1800"/>
              <a:buChar char="–"/>
              <a:defRPr/>
            </a:lvl8pPr>
            <a:lvl9pPr indent="-342900" lvl="8" marL="4114800" algn="l">
              <a:lnSpc>
                <a:spcPct val="110000"/>
              </a:lnSpc>
              <a:spcBef>
                <a:spcPts val="525"/>
              </a:spcBef>
              <a:spcAft>
                <a:spcPts val="0"/>
              </a:spcAft>
              <a:buSzPts val="1800"/>
              <a:buChar char="•"/>
              <a:defRPr/>
            </a:lvl9pPr>
          </a:lstStyle>
          <a:p/>
        </p:txBody>
      </p:sp>
      <p:sp>
        <p:nvSpPr>
          <p:cNvPr id="53" name="Google Shape;53;p20"/>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938758" y="286789"/>
            <a:ext cx="7633742" cy="11190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1" name="Shape 61"/>
        <p:cNvGrpSpPr/>
        <p:nvPr/>
      </p:nvGrpSpPr>
      <p:grpSpPr>
        <a:xfrm>
          <a:off x="0" y="0"/>
          <a:ext cx="0" cy="0"/>
          <a:chOff x="0" y="0"/>
          <a:chExt cx="0" cy="0"/>
        </a:xfrm>
      </p:grpSpPr>
      <p:sp>
        <p:nvSpPr>
          <p:cNvPr id="62" name="Google Shape;62;p22"/>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showMasterSp="0" type="objTx">
  <p:cSld name="OBJECT_WITH_CAPTION_TEXT">
    <p:spTree>
      <p:nvGrpSpPr>
        <p:cNvPr id="65" name="Shape 65"/>
        <p:cNvGrpSpPr/>
        <p:nvPr/>
      </p:nvGrpSpPr>
      <p:grpSpPr>
        <a:xfrm>
          <a:off x="0" y="0"/>
          <a:ext cx="0" cy="0"/>
          <a:chOff x="0" y="0"/>
          <a:chExt cx="0" cy="0"/>
        </a:xfrm>
      </p:grpSpPr>
      <p:sp>
        <p:nvSpPr>
          <p:cNvPr id="66" name="Google Shape;66;p23" title="right scallop background shape"/>
          <p:cNvSpPr/>
          <p:nvPr/>
        </p:nvSpPr>
        <p:spPr>
          <a:xfrm>
            <a:off x="5542359" y="0"/>
            <a:ext cx="3601641" cy="51435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23"/>
          <p:cNvSpPr txBox="1"/>
          <p:nvPr>
            <p:ph type="title"/>
          </p:nvPr>
        </p:nvSpPr>
        <p:spPr>
          <a:xfrm>
            <a:off x="6253414" y="342900"/>
            <a:ext cx="2319086" cy="89750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425"/>
              <a:buFont typeface="Gill Sans"/>
              <a:buNone/>
              <a:defRPr b="1" i="0" sz="1425"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 type="body"/>
          </p:nvPr>
        </p:nvSpPr>
        <p:spPr>
          <a:xfrm>
            <a:off x="573788" y="690283"/>
            <a:ext cx="4618814" cy="3738843"/>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525"/>
              </a:spcBef>
              <a:spcAft>
                <a:spcPts val="0"/>
              </a:spcAft>
              <a:buSzPts val="2400"/>
              <a:buChar char="•"/>
              <a:defRPr sz="2400"/>
            </a:lvl1pPr>
            <a:lvl2pPr indent="-361950" lvl="1" marL="914400" algn="l">
              <a:lnSpc>
                <a:spcPct val="110000"/>
              </a:lnSpc>
              <a:spcBef>
                <a:spcPts val="525"/>
              </a:spcBef>
              <a:spcAft>
                <a:spcPts val="0"/>
              </a:spcAft>
              <a:buSzPts val="2100"/>
              <a:buChar char="–"/>
              <a:defRPr sz="2100"/>
            </a:lvl2pPr>
            <a:lvl3pPr indent="-342900" lvl="2" marL="1371600" algn="l">
              <a:lnSpc>
                <a:spcPct val="110000"/>
              </a:lnSpc>
              <a:spcBef>
                <a:spcPts val="525"/>
              </a:spcBef>
              <a:spcAft>
                <a:spcPts val="0"/>
              </a:spcAft>
              <a:buSzPts val="1800"/>
              <a:buChar char="•"/>
              <a:defRPr sz="1800"/>
            </a:lvl3pPr>
            <a:lvl4pPr indent="-323850" lvl="3" marL="1828800" algn="l">
              <a:lnSpc>
                <a:spcPct val="110000"/>
              </a:lnSpc>
              <a:spcBef>
                <a:spcPts val="525"/>
              </a:spcBef>
              <a:spcAft>
                <a:spcPts val="0"/>
              </a:spcAft>
              <a:buSzPts val="1500"/>
              <a:buChar char="–"/>
              <a:defRPr sz="1500"/>
            </a:lvl4pPr>
            <a:lvl5pPr indent="-323850" lvl="4" marL="2286000" algn="l">
              <a:lnSpc>
                <a:spcPct val="110000"/>
              </a:lnSpc>
              <a:spcBef>
                <a:spcPts val="525"/>
              </a:spcBef>
              <a:spcAft>
                <a:spcPts val="0"/>
              </a:spcAft>
              <a:buSzPts val="1500"/>
              <a:buChar char="•"/>
              <a:defRPr sz="1500"/>
            </a:lvl5pPr>
            <a:lvl6pPr indent="-323850" lvl="5" marL="2743200" algn="l">
              <a:lnSpc>
                <a:spcPct val="110000"/>
              </a:lnSpc>
              <a:spcBef>
                <a:spcPts val="525"/>
              </a:spcBef>
              <a:spcAft>
                <a:spcPts val="0"/>
              </a:spcAft>
              <a:buSzPts val="1500"/>
              <a:buChar char="–"/>
              <a:defRPr sz="1500"/>
            </a:lvl6pPr>
            <a:lvl7pPr indent="-323850" lvl="6" marL="3200400" algn="l">
              <a:lnSpc>
                <a:spcPct val="110000"/>
              </a:lnSpc>
              <a:spcBef>
                <a:spcPts val="525"/>
              </a:spcBef>
              <a:spcAft>
                <a:spcPts val="0"/>
              </a:spcAft>
              <a:buSzPts val="1500"/>
              <a:buChar char="•"/>
              <a:defRPr sz="1500"/>
            </a:lvl7pPr>
            <a:lvl8pPr indent="-323850" lvl="7" marL="3657600" algn="l">
              <a:lnSpc>
                <a:spcPct val="110000"/>
              </a:lnSpc>
              <a:spcBef>
                <a:spcPts val="525"/>
              </a:spcBef>
              <a:spcAft>
                <a:spcPts val="0"/>
              </a:spcAft>
              <a:buSzPts val="1500"/>
              <a:buChar char="–"/>
              <a:defRPr sz="1500"/>
            </a:lvl8pPr>
            <a:lvl9pPr indent="-323850" lvl="8" marL="4114800" algn="l">
              <a:lnSpc>
                <a:spcPct val="110000"/>
              </a:lnSpc>
              <a:spcBef>
                <a:spcPts val="525"/>
              </a:spcBef>
              <a:spcAft>
                <a:spcPts val="0"/>
              </a:spcAft>
              <a:buSzPts val="1500"/>
              <a:buChar char="•"/>
              <a:defRPr sz="1500"/>
            </a:lvl9pPr>
          </a:lstStyle>
          <a:p/>
        </p:txBody>
      </p:sp>
      <p:sp>
        <p:nvSpPr>
          <p:cNvPr id="69" name="Google Shape;69;p23"/>
          <p:cNvSpPr txBox="1"/>
          <p:nvPr>
            <p:ph idx="2" type="body"/>
          </p:nvPr>
        </p:nvSpPr>
        <p:spPr>
          <a:xfrm>
            <a:off x="6253414" y="1306002"/>
            <a:ext cx="2319086" cy="312312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900"/>
              </a:spcBef>
              <a:spcAft>
                <a:spcPts val="0"/>
              </a:spcAft>
              <a:buSzPts val="1200"/>
              <a:buNone/>
              <a:defRPr sz="1200">
                <a:solidFill>
                  <a:schemeClr val="lt2"/>
                </a:solidFill>
              </a:defRPr>
            </a:lvl1pPr>
            <a:lvl2pPr indent="-228600" lvl="1" marL="914400" algn="l">
              <a:lnSpc>
                <a:spcPct val="110000"/>
              </a:lnSpc>
              <a:spcBef>
                <a:spcPts val="525"/>
              </a:spcBef>
              <a:spcAft>
                <a:spcPts val="0"/>
              </a:spcAft>
              <a:buSzPts val="1050"/>
              <a:buNone/>
              <a:defRPr sz="1050"/>
            </a:lvl2pPr>
            <a:lvl3pPr indent="-228600" lvl="2" marL="1371600" algn="l">
              <a:lnSpc>
                <a:spcPct val="110000"/>
              </a:lnSpc>
              <a:spcBef>
                <a:spcPts val="525"/>
              </a:spcBef>
              <a:spcAft>
                <a:spcPts val="0"/>
              </a:spcAft>
              <a:buSzPts val="900"/>
              <a:buNone/>
              <a:defRPr sz="900"/>
            </a:lvl3pPr>
            <a:lvl4pPr indent="-228600" lvl="3" marL="1828800" algn="l">
              <a:lnSpc>
                <a:spcPct val="110000"/>
              </a:lnSpc>
              <a:spcBef>
                <a:spcPts val="525"/>
              </a:spcBef>
              <a:spcAft>
                <a:spcPts val="0"/>
              </a:spcAft>
              <a:buSzPts val="750"/>
              <a:buNone/>
              <a:defRPr sz="750"/>
            </a:lvl4pPr>
            <a:lvl5pPr indent="-228600" lvl="4" marL="2286000" algn="l">
              <a:lnSpc>
                <a:spcPct val="110000"/>
              </a:lnSpc>
              <a:spcBef>
                <a:spcPts val="525"/>
              </a:spcBef>
              <a:spcAft>
                <a:spcPts val="0"/>
              </a:spcAft>
              <a:buSzPts val="750"/>
              <a:buNone/>
              <a:defRPr sz="750"/>
            </a:lvl5pPr>
            <a:lvl6pPr indent="-228600" lvl="5" marL="2743200" algn="l">
              <a:lnSpc>
                <a:spcPct val="110000"/>
              </a:lnSpc>
              <a:spcBef>
                <a:spcPts val="525"/>
              </a:spcBef>
              <a:spcAft>
                <a:spcPts val="0"/>
              </a:spcAft>
              <a:buSzPts val="750"/>
              <a:buNone/>
              <a:defRPr sz="750"/>
            </a:lvl6pPr>
            <a:lvl7pPr indent="-228600" lvl="6" marL="3200400" algn="l">
              <a:lnSpc>
                <a:spcPct val="110000"/>
              </a:lnSpc>
              <a:spcBef>
                <a:spcPts val="525"/>
              </a:spcBef>
              <a:spcAft>
                <a:spcPts val="0"/>
              </a:spcAft>
              <a:buSzPts val="750"/>
              <a:buNone/>
              <a:defRPr sz="750"/>
            </a:lvl7pPr>
            <a:lvl8pPr indent="-228600" lvl="7" marL="3657600" algn="l">
              <a:lnSpc>
                <a:spcPct val="110000"/>
              </a:lnSpc>
              <a:spcBef>
                <a:spcPts val="525"/>
              </a:spcBef>
              <a:spcAft>
                <a:spcPts val="0"/>
              </a:spcAft>
              <a:buSzPts val="750"/>
              <a:buNone/>
              <a:defRPr sz="750"/>
            </a:lvl8pPr>
            <a:lvl9pPr indent="-228600" lvl="8" marL="4114800" algn="l">
              <a:lnSpc>
                <a:spcPct val="110000"/>
              </a:lnSpc>
              <a:spcBef>
                <a:spcPts val="525"/>
              </a:spcBef>
              <a:spcAft>
                <a:spcPts val="0"/>
              </a:spcAft>
              <a:buSzPts val="750"/>
              <a:buNone/>
              <a:defRPr sz="750"/>
            </a:lvl9pPr>
          </a:lstStyle>
          <a:p/>
        </p:txBody>
      </p:sp>
      <p:sp>
        <p:nvSpPr>
          <p:cNvPr id="70" name="Google Shape;70;p23"/>
          <p:cNvSpPr txBox="1"/>
          <p:nvPr>
            <p:ph idx="10" type="dt"/>
          </p:nvPr>
        </p:nvSpPr>
        <p:spPr>
          <a:xfrm>
            <a:off x="573789" y="4781759"/>
            <a:ext cx="925016" cy="2613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1577716" y="4781759"/>
            <a:ext cx="2611634" cy="25934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4268261" y="4781759"/>
            <a:ext cx="924342" cy="259347"/>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595959"/>
              </a:buClr>
              <a:buSzPts val="900"/>
              <a:buFont typeface="Gill Sans"/>
              <a:buNone/>
              <a:defRPr/>
            </a:lvl1pPr>
            <a:lvl2pPr indent="0" lvl="1" marL="0" algn="r">
              <a:spcBef>
                <a:spcPts val="0"/>
              </a:spcBef>
              <a:spcAft>
                <a:spcPts val="0"/>
              </a:spcAft>
              <a:buClr>
                <a:srgbClr val="595959"/>
              </a:buClr>
              <a:buSzPts val="900"/>
              <a:buFont typeface="Gill Sans"/>
              <a:buNone/>
              <a:defRPr/>
            </a:lvl2pPr>
            <a:lvl3pPr indent="0" lvl="2" marL="0" algn="r">
              <a:spcBef>
                <a:spcPts val="0"/>
              </a:spcBef>
              <a:spcAft>
                <a:spcPts val="0"/>
              </a:spcAft>
              <a:buClr>
                <a:srgbClr val="595959"/>
              </a:buClr>
              <a:buSzPts val="900"/>
              <a:buFont typeface="Gill Sans"/>
              <a:buNone/>
              <a:defRPr/>
            </a:lvl3pPr>
            <a:lvl4pPr indent="0" lvl="3" marL="0" algn="r">
              <a:spcBef>
                <a:spcPts val="0"/>
              </a:spcBef>
              <a:spcAft>
                <a:spcPts val="0"/>
              </a:spcAft>
              <a:buClr>
                <a:srgbClr val="595959"/>
              </a:buClr>
              <a:buSzPts val="900"/>
              <a:buFont typeface="Gill Sans"/>
              <a:buNone/>
              <a:defRPr/>
            </a:lvl4pPr>
            <a:lvl5pPr indent="0" lvl="4" marL="0" algn="r">
              <a:spcBef>
                <a:spcPts val="0"/>
              </a:spcBef>
              <a:spcAft>
                <a:spcPts val="0"/>
              </a:spcAft>
              <a:buClr>
                <a:srgbClr val="595959"/>
              </a:buClr>
              <a:buSzPts val="900"/>
              <a:buFont typeface="Gill Sans"/>
              <a:buNone/>
              <a:defRPr/>
            </a:lvl5pPr>
            <a:lvl6pPr indent="0" lvl="5" marL="0" algn="r">
              <a:spcBef>
                <a:spcPts val="0"/>
              </a:spcBef>
              <a:spcAft>
                <a:spcPts val="0"/>
              </a:spcAft>
              <a:buClr>
                <a:srgbClr val="595959"/>
              </a:buClr>
              <a:buSzPts val="900"/>
              <a:buFont typeface="Gill Sans"/>
              <a:buNone/>
              <a:defRPr/>
            </a:lvl6pPr>
            <a:lvl7pPr indent="0" lvl="6" marL="0" algn="r">
              <a:spcBef>
                <a:spcPts val="0"/>
              </a:spcBef>
              <a:spcAft>
                <a:spcPts val="0"/>
              </a:spcAft>
              <a:buClr>
                <a:srgbClr val="595959"/>
              </a:buClr>
              <a:buSzPts val="900"/>
              <a:buFont typeface="Gill Sans"/>
              <a:buNone/>
              <a:defRPr/>
            </a:lvl7pPr>
            <a:lvl8pPr indent="0" lvl="7" marL="0" algn="r">
              <a:spcBef>
                <a:spcPts val="0"/>
              </a:spcBef>
              <a:spcAft>
                <a:spcPts val="0"/>
              </a:spcAft>
              <a:buClr>
                <a:srgbClr val="595959"/>
              </a:buClr>
              <a:buSzPts val="900"/>
              <a:buFont typeface="Gill Sans"/>
              <a:buNone/>
              <a:defRPr/>
            </a:lvl8pPr>
            <a:lvl9pPr indent="0" lvl="8" marL="0" algn="r">
              <a:spcBef>
                <a:spcPts val="0"/>
              </a:spcBef>
              <a:spcAft>
                <a:spcPts val="0"/>
              </a:spcAft>
              <a:buClr>
                <a:srgbClr val="595959"/>
              </a:buClr>
              <a:buSzPts val="900"/>
              <a:buFont typeface="Gill Sans"/>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23" title="left edge border"/>
          <p:cNvSpPr/>
          <p:nvPr/>
        </p:nvSpPr>
        <p:spPr>
          <a:xfrm>
            <a:off x="0"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938758" y="286789"/>
            <a:ext cx="7633742" cy="111909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3825"/>
              <a:buFont typeface="Impact"/>
              <a:buNone/>
              <a:defRPr b="0" i="0" sz="3825"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938758" y="1714501"/>
            <a:ext cx="7633742" cy="2695193"/>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525"/>
              </a:spcBef>
              <a:spcAft>
                <a:spcPts val="0"/>
              </a:spcAft>
              <a:buClr>
                <a:schemeClr val="dk2"/>
              </a:buClr>
              <a:buSzPts val="1500"/>
              <a:buFont typeface="Arial"/>
              <a:buChar char="•"/>
              <a:defRPr b="0" i="0" sz="1500" u="none" cap="none" strike="noStrike">
                <a:solidFill>
                  <a:srgbClr val="595959"/>
                </a:solidFill>
                <a:latin typeface="Gill Sans"/>
                <a:ea typeface="Gill Sans"/>
                <a:cs typeface="Gill Sans"/>
                <a:sym typeface="Gill Sans"/>
              </a:defRPr>
            </a:lvl1pPr>
            <a:lvl2pPr indent="-314325" lvl="1" marL="914400" marR="0" rtl="0" algn="l">
              <a:lnSpc>
                <a:spcPct val="110000"/>
              </a:lnSpc>
              <a:spcBef>
                <a:spcPts val="525"/>
              </a:spcBef>
              <a:spcAft>
                <a:spcPts val="0"/>
              </a:spcAft>
              <a:buClr>
                <a:schemeClr val="dk2"/>
              </a:buClr>
              <a:buSzPts val="1350"/>
              <a:buFont typeface="Gill Sans"/>
              <a:buChar char="–"/>
              <a:defRPr b="0" i="0" sz="1350" u="none" cap="none" strike="noStrike">
                <a:solidFill>
                  <a:srgbClr val="595959"/>
                </a:solidFill>
                <a:latin typeface="Gill Sans"/>
                <a:ea typeface="Gill Sans"/>
                <a:cs typeface="Gill Sans"/>
                <a:sym typeface="Gill Sans"/>
              </a:defRPr>
            </a:lvl2pPr>
            <a:lvl3pPr indent="-304800" lvl="2" marL="1371600" marR="0" rtl="0" algn="l">
              <a:lnSpc>
                <a:spcPct val="110000"/>
              </a:lnSpc>
              <a:spcBef>
                <a:spcPts val="525"/>
              </a:spcBef>
              <a:spcAft>
                <a:spcPts val="0"/>
              </a:spcAft>
              <a:buClr>
                <a:schemeClr val="dk2"/>
              </a:buClr>
              <a:buSzPts val="1200"/>
              <a:buFont typeface="Arial"/>
              <a:buChar char="•"/>
              <a:defRPr b="0" i="0" sz="1200" u="none" cap="none" strike="noStrike">
                <a:solidFill>
                  <a:srgbClr val="595959"/>
                </a:solidFill>
                <a:latin typeface="Gill Sans"/>
                <a:ea typeface="Gill Sans"/>
                <a:cs typeface="Gill Sans"/>
                <a:sym typeface="Gill Sans"/>
              </a:defRPr>
            </a:lvl3pPr>
            <a:lvl4pPr indent="-295275" lvl="3" marL="1828800" marR="0" rtl="0" algn="l">
              <a:lnSpc>
                <a:spcPct val="110000"/>
              </a:lnSpc>
              <a:spcBef>
                <a:spcPts val="525"/>
              </a:spcBef>
              <a:spcAft>
                <a:spcPts val="0"/>
              </a:spcAft>
              <a:buClr>
                <a:schemeClr val="dk2"/>
              </a:buClr>
              <a:buSzPts val="1050"/>
              <a:buFont typeface="Gill Sans"/>
              <a:buChar char="–"/>
              <a:defRPr b="0" i="0" sz="1050" u="none" cap="none" strike="noStrike">
                <a:solidFill>
                  <a:srgbClr val="595959"/>
                </a:solidFill>
                <a:latin typeface="Gill Sans"/>
                <a:ea typeface="Gill Sans"/>
                <a:cs typeface="Gill Sans"/>
                <a:sym typeface="Gill Sans"/>
              </a:defRPr>
            </a:lvl4pPr>
            <a:lvl5pPr indent="-295275" lvl="4" marL="22860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Gill Sans"/>
                <a:ea typeface="Gill Sans"/>
                <a:cs typeface="Gill Sans"/>
                <a:sym typeface="Gill Sans"/>
              </a:defRPr>
            </a:lvl5pPr>
            <a:lvl6pPr indent="-295275" lvl="5" marL="2743200" marR="0" rtl="0" algn="l">
              <a:lnSpc>
                <a:spcPct val="110000"/>
              </a:lnSpc>
              <a:spcBef>
                <a:spcPts val="525"/>
              </a:spcBef>
              <a:spcAft>
                <a:spcPts val="0"/>
              </a:spcAft>
              <a:buClr>
                <a:schemeClr val="dk2"/>
              </a:buClr>
              <a:buSzPts val="1050"/>
              <a:buFont typeface="Gill Sans"/>
              <a:buChar char="–"/>
              <a:defRPr b="0" i="0" sz="1050" u="none" cap="none" strike="noStrike">
                <a:solidFill>
                  <a:srgbClr val="595959"/>
                </a:solidFill>
                <a:latin typeface="Gill Sans"/>
                <a:ea typeface="Gill Sans"/>
                <a:cs typeface="Gill Sans"/>
                <a:sym typeface="Gill Sans"/>
              </a:defRPr>
            </a:lvl6pPr>
            <a:lvl7pPr indent="-295275" lvl="6" marL="32004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Gill Sans"/>
                <a:ea typeface="Gill Sans"/>
                <a:cs typeface="Gill Sans"/>
                <a:sym typeface="Gill Sans"/>
              </a:defRPr>
            </a:lvl7pPr>
            <a:lvl8pPr indent="-295275" lvl="7" marL="3657600" marR="0" rtl="0" algn="l">
              <a:lnSpc>
                <a:spcPct val="110000"/>
              </a:lnSpc>
              <a:spcBef>
                <a:spcPts val="525"/>
              </a:spcBef>
              <a:spcAft>
                <a:spcPts val="0"/>
              </a:spcAft>
              <a:buClr>
                <a:schemeClr val="dk2"/>
              </a:buClr>
              <a:buSzPts val="1050"/>
              <a:buFont typeface="Gill Sans"/>
              <a:buChar char="–"/>
              <a:defRPr b="0" i="0" sz="1050" u="none" cap="none" strike="noStrike">
                <a:solidFill>
                  <a:srgbClr val="595959"/>
                </a:solidFill>
                <a:latin typeface="Gill Sans"/>
                <a:ea typeface="Gill Sans"/>
                <a:cs typeface="Gill Sans"/>
                <a:sym typeface="Gill Sans"/>
              </a:defRPr>
            </a:lvl8pPr>
            <a:lvl9pPr indent="-295275" lvl="8" marL="4114800" marR="0" rtl="0" algn="l">
              <a:lnSpc>
                <a:spcPct val="110000"/>
              </a:lnSpc>
              <a:spcBef>
                <a:spcPts val="525"/>
              </a:spcBef>
              <a:spcAft>
                <a:spcPts val="0"/>
              </a:spcAft>
              <a:buClr>
                <a:schemeClr val="dk2"/>
              </a:buClr>
              <a:buSzPts val="1050"/>
              <a:buFont typeface="Arial"/>
              <a:buChar char="•"/>
              <a:defRPr b="0" i="0" sz="1050" u="none" cap="none" strike="noStrike">
                <a:solidFill>
                  <a:srgbClr val="595959"/>
                </a:solidFill>
                <a:latin typeface="Gill Sans"/>
                <a:ea typeface="Gill Sans"/>
                <a:cs typeface="Gill Sans"/>
                <a:sym typeface="Gill Sans"/>
              </a:defRPr>
            </a:lvl9pPr>
          </a:lstStyle>
          <a:p/>
        </p:txBody>
      </p:sp>
      <p:sp>
        <p:nvSpPr>
          <p:cNvPr id="8" name="Google Shape;8;p14"/>
          <p:cNvSpPr txBox="1"/>
          <p:nvPr>
            <p:ph idx="10" type="dt"/>
          </p:nvPr>
        </p:nvSpPr>
        <p:spPr>
          <a:xfrm>
            <a:off x="938758" y="4781759"/>
            <a:ext cx="1747292" cy="26134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4"/>
          <p:cNvSpPr txBox="1"/>
          <p:nvPr>
            <p:ph idx="11" type="ftr"/>
          </p:nvPr>
        </p:nvSpPr>
        <p:spPr>
          <a:xfrm>
            <a:off x="3028950" y="4781759"/>
            <a:ext cx="3086100" cy="25934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4"/>
          <p:cNvSpPr txBox="1"/>
          <p:nvPr>
            <p:ph idx="12" type="sldNum"/>
          </p:nvPr>
        </p:nvSpPr>
        <p:spPr>
          <a:xfrm>
            <a:off x="6457951" y="4781759"/>
            <a:ext cx="2114549" cy="25934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1pPr>
            <a:lvl2pPr indent="0" lvl="1"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2pPr>
            <a:lvl3pPr indent="0" lvl="2"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3pPr>
            <a:lvl4pPr indent="0" lvl="3"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4pPr>
            <a:lvl5pPr indent="0" lvl="4"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5pPr>
            <a:lvl6pPr indent="0" lvl="5"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6pPr>
            <a:lvl7pPr indent="0" lvl="6"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7pPr>
            <a:lvl8pPr indent="0" lvl="7"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8pPr>
            <a:lvl9pPr indent="0" lvl="8" marL="0" marR="0" rtl="0" algn="r">
              <a:spcBef>
                <a:spcPts val="0"/>
              </a:spcBef>
              <a:spcAft>
                <a:spcPts val="0"/>
              </a:spcAft>
              <a:buClr>
                <a:srgbClr val="595959"/>
              </a:buClr>
              <a:buSzPts val="900"/>
              <a:buFont typeface="Gill Sans"/>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4" title="Left scallop edge"/>
          <p:cNvSpPr/>
          <p:nvPr/>
        </p:nvSpPr>
        <p:spPr>
          <a:xfrm>
            <a:off x="0" y="0"/>
            <a:ext cx="664369"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4" title="right edge border"/>
          <p:cNvSpPr/>
          <p:nvPr/>
        </p:nvSpPr>
        <p:spPr>
          <a:xfrm>
            <a:off x="8931402" y="0"/>
            <a:ext cx="212598"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43e163bdcf_6_2"/>
          <p:cNvSpPr txBox="1"/>
          <p:nvPr>
            <p:ph type="ctrTitle"/>
          </p:nvPr>
        </p:nvSpPr>
        <p:spPr>
          <a:xfrm>
            <a:off x="808892" y="823791"/>
            <a:ext cx="7738800" cy="3296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500"/>
              <a:t>COMS 4995 - Applied Machine Learning</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rPr lang="en" sz="2500"/>
              <a:t>Project Deliverable #2 - Data Analysis and Visualization</a:t>
            </a:r>
            <a:endParaRPr sz="2500"/>
          </a:p>
          <a:p>
            <a:pPr indent="0" lvl="0" marL="0" rtl="0" algn="ctr">
              <a:spcBef>
                <a:spcPts val="0"/>
              </a:spcBef>
              <a:spcAft>
                <a:spcPts val="0"/>
              </a:spcAft>
              <a:buNone/>
            </a:pPr>
            <a:r>
              <a:t/>
            </a:r>
            <a:endParaRPr sz="2500"/>
          </a:p>
        </p:txBody>
      </p:sp>
      <p:sp>
        <p:nvSpPr>
          <p:cNvPr id="100" name="Google Shape;100;g343e163bdcf_6_2"/>
          <p:cNvSpPr txBox="1"/>
          <p:nvPr>
            <p:ph idx="1" type="subTitle"/>
          </p:nvPr>
        </p:nvSpPr>
        <p:spPr>
          <a:xfrm>
            <a:off x="1661284" y="4484398"/>
            <a:ext cx="6033900" cy="556800"/>
          </a:xfrm>
          <a:prstGeom prst="rect">
            <a:avLst/>
          </a:prstGeom>
        </p:spPr>
        <p:txBody>
          <a:bodyPr anchorCtr="0" anchor="t" bIns="45700" lIns="91425" spcFirstLastPara="1" rIns="91425" wrap="square" tIns="45700">
            <a:normAutofit/>
          </a:bodyPr>
          <a:lstStyle/>
          <a:p>
            <a:pPr indent="0" lvl="0" marL="0" rtl="0" algn="ctr">
              <a:spcBef>
                <a:spcPts val="525"/>
              </a:spcBef>
              <a:spcAft>
                <a:spcPts val="0"/>
              </a:spcAft>
              <a:buNone/>
            </a:pPr>
            <a:r>
              <a:rPr lang="en"/>
              <a:t>Team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0" name="Google Shape;200;p10"/>
          <p:cNvSpPr/>
          <p:nvPr/>
        </p:nvSpPr>
        <p:spPr>
          <a:xfrm>
            <a:off x="8931402" y="0"/>
            <a:ext cx="212598"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1" name="Google Shape;201;p10"/>
          <p:cNvSpPr txBox="1"/>
          <p:nvPr>
            <p:ph idx="1" type="body"/>
          </p:nvPr>
        </p:nvSpPr>
        <p:spPr>
          <a:xfrm>
            <a:off x="818900" y="2017450"/>
            <a:ext cx="2227200" cy="26427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700"/>
              </a:spcBef>
              <a:spcAft>
                <a:spcPts val="1200"/>
              </a:spcAft>
              <a:buSzPts val="1800"/>
              <a:buNone/>
            </a:pPr>
            <a:r>
              <a:rPr lang="en"/>
              <a:t>Encode categorical Features using OHE</a:t>
            </a:r>
            <a:endParaRPr/>
          </a:p>
        </p:txBody>
      </p:sp>
      <p:pic>
        <p:nvPicPr>
          <p:cNvPr id="202" name="Google Shape;202;p10"/>
          <p:cNvPicPr preferRelativeResize="0"/>
          <p:nvPr/>
        </p:nvPicPr>
        <p:blipFill>
          <a:blip r:embed="rId3">
            <a:alphaModFix/>
          </a:blip>
          <a:stretch>
            <a:fillRect/>
          </a:stretch>
        </p:blipFill>
        <p:spPr>
          <a:xfrm>
            <a:off x="2706600" y="956363"/>
            <a:ext cx="6052327" cy="323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1"/>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8" name="Google Shape;208;p11"/>
          <p:cNvSpPr/>
          <p:nvPr/>
        </p:nvSpPr>
        <p:spPr>
          <a:xfrm>
            <a:off x="8931402" y="0"/>
            <a:ext cx="212598"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9" name="Google Shape;209;p11"/>
          <p:cNvSpPr txBox="1"/>
          <p:nvPr>
            <p:ph idx="1" type="body"/>
          </p:nvPr>
        </p:nvSpPr>
        <p:spPr>
          <a:xfrm>
            <a:off x="687801" y="0"/>
            <a:ext cx="5364600" cy="26952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700"/>
              </a:spcBef>
              <a:spcAft>
                <a:spcPts val="1200"/>
              </a:spcAft>
              <a:buSzPts val="1800"/>
              <a:buNone/>
            </a:pPr>
            <a:r>
              <a:rPr lang="en">
                <a:solidFill>
                  <a:schemeClr val="dk1"/>
                </a:solidFill>
              </a:rPr>
              <a:t>Handle Multicollinearity with Variance Inflation Factor (VIF)</a:t>
            </a:r>
            <a:endParaRPr/>
          </a:p>
        </p:txBody>
      </p:sp>
      <p:pic>
        <p:nvPicPr>
          <p:cNvPr descr="图形用户界面, 文本, 应用程序&#10;&#10;AI 生成的内容可能不正确。" id="210" name="Google Shape;210;p11"/>
          <p:cNvPicPr preferRelativeResize="0"/>
          <p:nvPr/>
        </p:nvPicPr>
        <p:blipFill rotWithShape="1">
          <a:blip r:embed="rId3">
            <a:alphaModFix/>
          </a:blip>
          <a:srcRect b="0" l="0" r="0" t="0"/>
          <a:stretch/>
        </p:blipFill>
        <p:spPr>
          <a:xfrm>
            <a:off x="966495" y="636752"/>
            <a:ext cx="7211028" cy="3497634"/>
          </a:xfrm>
          <a:prstGeom prst="rect">
            <a:avLst/>
          </a:prstGeom>
          <a:noFill/>
          <a:ln>
            <a:noFill/>
          </a:ln>
        </p:spPr>
      </p:pic>
      <p:sp>
        <p:nvSpPr>
          <p:cNvPr id="211" name="Google Shape;211;p11"/>
          <p:cNvSpPr txBox="1"/>
          <p:nvPr>
            <p:ph idx="1" type="body"/>
          </p:nvPr>
        </p:nvSpPr>
        <p:spPr>
          <a:xfrm>
            <a:off x="966502" y="4207275"/>
            <a:ext cx="7269600" cy="716400"/>
          </a:xfrm>
          <a:prstGeom prst="rect">
            <a:avLst/>
          </a:prstGeom>
          <a:noFill/>
          <a:ln>
            <a:noFill/>
          </a:ln>
        </p:spPr>
        <p:txBody>
          <a:bodyPr anchorCtr="0" anchor="t" bIns="45700" lIns="91425" spcFirstLastPara="1" rIns="91425" wrap="square" tIns="45700">
            <a:normAutofit fontScale="77500"/>
          </a:bodyPr>
          <a:lstStyle/>
          <a:p>
            <a:pPr indent="0" lvl="0" marL="0" rtl="0" algn="l">
              <a:lnSpc>
                <a:spcPct val="110000"/>
              </a:lnSpc>
              <a:spcBef>
                <a:spcPts val="700"/>
              </a:spcBef>
              <a:spcAft>
                <a:spcPts val="1200"/>
              </a:spcAft>
              <a:buSzPct val="120000"/>
              <a:buNone/>
            </a:pPr>
            <a:r>
              <a:rPr lang="en">
                <a:solidFill>
                  <a:schemeClr val="dk1"/>
                </a:solidFill>
              </a:rPr>
              <a:t>From VIF calculation, we removed 15 variables - 'service_ecr_i', 'num_root', 'flag_SF', 'service_http', 'srv_serror_rate', 'srv_rerror_rate', 'flag_S0', 'rerror_rate', 'serror_rate', 'dst_host_srv_serror_rate', 'protocol_type_tcp', 'dst_host_srv_rerror_rate', 'same_srv_rate', 'dst_host_same_srv_rate', 'dst_host_serror_rate'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5" name="Shape 215"/>
        <p:cNvGrpSpPr/>
        <p:nvPr/>
      </p:nvGrpSpPr>
      <p:grpSpPr>
        <a:xfrm>
          <a:off x="0" y="0"/>
          <a:ext cx="0" cy="0"/>
          <a:chOff x="0" y="0"/>
          <a:chExt cx="0" cy="0"/>
        </a:xfrm>
      </p:grpSpPr>
      <p:sp>
        <p:nvSpPr>
          <p:cNvPr id="216" name="Google Shape;216;p12"/>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7" name="Google Shape;217;p12"/>
          <p:cNvSpPr/>
          <p:nvPr/>
        </p:nvSpPr>
        <p:spPr>
          <a:xfrm>
            <a:off x="8931402" y="0"/>
            <a:ext cx="212598"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8" name="Google Shape;218;p12"/>
          <p:cNvSpPr txBox="1"/>
          <p:nvPr/>
        </p:nvSpPr>
        <p:spPr>
          <a:xfrm>
            <a:off x="868025" y="483825"/>
            <a:ext cx="3037200" cy="4360200"/>
          </a:xfrm>
          <a:prstGeom prst="rect">
            <a:avLst/>
          </a:prstGeom>
          <a:noFill/>
          <a:ln>
            <a:noFill/>
          </a:ln>
        </p:spPr>
        <p:txBody>
          <a:bodyPr anchorCtr="0" anchor="t" bIns="45700" lIns="91425" spcFirstLastPara="1" rIns="91425" wrap="square" tIns="45700">
            <a:normAutofit fontScale="70000" lnSpcReduction="10000"/>
          </a:bodyPr>
          <a:lstStyle/>
          <a:p>
            <a:pPr indent="0" lvl="0" marL="0" marR="0" rtl="0" algn="l">
              <a:lnSpc>
                <a:spcPct val="110000"/>
              </a:lnSpc>
              <a:spcBef>
                <a:spcPts val="0"/>
              </a:spcBef>
              <a:spcAft>
                <a:spcPts val="0"/>
              </a:spcAft>
              <a:buNone/>
            </a:pPr>
            <a:r>
              <a:rPr b="0" i="0" lang="en" sz="1800" u="none" strike="noStrike">
                <a:solidFill>
                  <a:srgbClr val="595959"/>
                </a:solidFill>
                <a:latin typeface="Gill Sans"/>
                <a:ea typeface="Gill Sans"/>
                <a:cs typeface="Gill Sans"/>
                <a:sym typeface="Gill Sans"/>
              </a:rPr>
              <a:t>SMOTE transformed our training data into a balanced and diverse sample set, supporting fairer and more robust classification performance.</a:t>
            </a:r>
            <a:endParaRPr b="0" i="0" sz="1800" u="none" strike="noStrike">
              <a:solidFill>
                <a:srgbClr val="595959"/>
              </a:solidFill>
              <a:latin typeface="Gill Sans"/>
              <a:ea typeface="Gill Sans"/>
              <a:cs typeface="Gill Sans"/>
              <a:sym typeface="Gill Sans"/>
            </a:endParaRPr>
          </a:p>
          <a:p>
            <a:pPr indent="0" lvl="0" marL="0" marR="0" rtl="0" algn="l">
              <a:lnSpc>
                <a:spcPct val="110000"/>
              </a:lnSpc>
              <a:spcBef>
                <a:spcPts val="0"/>
              </a:spcBef>
              <a:spcAft>
                <a:spcPts val="0"/>
              </a:spcAft>
              <a:buNone/>
            </a:pPr>
            <a:r>
              <a:rPr lang="en" sz="1800">
                <a:solidFill>
                  <a:srgbClr val="595959"/>
                </a:solidFill>
                <a:latin typeface="Gill Sans"/>
                <a:ea typeface="Gill Sans"/>
                <a:cs typeface="Gill Sans"/>
                <a:sym typeface="Gill Sans"/>
              </a:rPr>
              <a:t>To address the severe class imbalance in the training dataset, we applied SMOTE (Synthetic Minority Oversampling Technique). Before resampling, the training set had 100,777 instances with highly skewed class distribution. After applying SMOTE, the dataset was expanded to 269,365 samples, ensuring that each of the five classes — Normal, DoS, Probe, R2L, and U2R — contained exactly 53,873 instances.</a:t>
            </a:r>
            <a:endParaRPr sz="1800">
              <a:solidFill>
                <a:srgbClr val="595959"/>
              </a:solidFill>
              <a:latin typeface="Gill Sans"/>
              <a:ea typeface="Gill Sans"/>
              <a:cs typeface="Gill Sans"/>
              <a:sym typeface="Gill Sans"/>
            </a:endParaRPr>
          </a:p>
          <a:p>
            <a:pPr indent="0" lvl="0" marL="0" marR="0" rtl="0" algn="l">
              <a:lnSpc>
                <a:spcPct val="110000"/>
              </a:lnSpc>
              <a:spcBef>
                <a:spcPts val="0"/>
              </a:spcBef>
              <a:spcAft>
                <a:spcPts val="0"/>
              </a:spcAft>
              <a:buNone/>
            </a:pPr>
            <a:r>
              <a:rPr lang="en" sz="1800">
                <a:solidFill>
                  <a:srgbClr val="595959"/>
                </a:solidFill>
                <a:latin typeface="Gill Sans"/>
                <a:ea typeface="Gill Sans"/>
                <a:cs typeface="Gill Sans"/>
                <a:sym typeface="Gill Sans"/>
              </a:rPr>
              <a:t>This synthetic balancing technique helps prevent model bias toward majority classes, particularly important for underrepresented attacks like U2R and R2L. It also provides the model with enough minority samples to learn meaningful patterns.</a:t>
            </a:r>
            <a:endParaRPr sz="1800">
              <a:solidFill>
                <a:srgbClr val="595959"/>
              </a:solidFill>
              <a:latin typeface="Gill Sans"/>
              <a:ea typeface="Gill Sans"/>
              <a:cs typeface="Gill Sans"/>
              <a:sym typeface="Gill Sans"/>
            </a:endParaRPr>
          </a:p>
        </p:txBody>
      </p:sp>
      <p:pic>
        <p:nvPicPr>
          <p:cNvPr descr="图形用户界面, 文本, 应用程序, 电子邮件&#10;&#10;AI 生成的内容可能不正确。" id="219" name="Google Shape;219;p12"/>
          <p:cNvPicPr preferRelativeResize="0"/>
          <p:nvPr/>
        </p:nvPicPr>
        <p:blipFill rotWithShape="1">
          <a:blip r:embed="rId3">
            <a:alphaModFix/>
          </a:blip>
          <a:srcRect b="46094" l="0" r="-4" t="1970"/>
          <a:stretch/>
        </p:blipFill>
        <p:spPr>
          <a:xfrm>
            <a:off x="3959604" y="483830"/>
            <a:ext cx="4496598" cy="2037442"/>
          </a:xfrm>
          <a:prstGeom prst="rect">
            <a:avLst/>
          </a:prstGeom>
          <a:noFill/>
          <a:ln>
            <a:noFill/>
          </a:ln>
        </p:spPr>
      </p:pic>
      <p:pic>
        <p:nvPicPr>
          <p:cNvPr descr="图形用户界面, 文本, 应用程序&#10;&#10;AI 生成的内容可能不正确。" id="220" name="Google Shape;220;p12"/>
          <p:cNvPicPr preferRelativeResize="0"/>
          <p:nvPr/>
        </p:nvPicPr>
        <p:blipFill rotWithShape="1">
          <a:blip r:embed="rId4">
            <a:alphaModFix/>
          </a:blip>
          <a:srcRect b="12014" l="0" r="-4" t="0"/>
          <a:stretch/>
        </p:blipFill>
        <p:spPr>
          <a:xfrm>
            <a:off x="3959604" y="2641922"/>
            <a:ext cx="4496598" cy="2037442"/>
          </a:xfrm>
          <a:prstGeom prst="rect">
            <a:avLst/>
          </a:prstGeom>
          <a:noFill/>
          <a:ln>
            <a:noFill/>
          </a:ln>
        </p:spPr>
      </p:pic>
      <p:sp>
        <p:nvSpPr>
          <p:cNvPr id="221" name="Google Shape;221;p12"/>
          <p:cNvSpPr txBox="1"/>
          <p:nvPr/>
        </p:nvSpPr>
        <p:spPr>
          <a:xfrm>
            <a:off x="830322" y="24368"/>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800" u="none" strike="noStrike">
                <a:solidFill>
                  <a:srgbClr val="000000"/>
                </a:solidFill>
                <a:latin typeface="Arial"/>
                <a:ea typeface="Arial"/>
                <a:cs typeface="Arial"/>
                <a:sym typeface="Arial"/>
              </a:rPr>
              <a:t>Handling Class Imbalance with SMOTE</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6234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2"/>
              </a:buClr>
              <a:buSzPct val="81336"/>
              <a:buFont typeface="Impact"/>
              <a:buNone/>
            </a:pPr>
            <a:r>
              <a:rPr lang="en"/>
              <a:t>PROPOSED MACHINE LEARNING TECHNIQUES</a:t>
            </a:r>
            <a:endParaRPr/>
          </a:p>
        </p:txBody>
      </p:sp>
      <p:sp>
        <p:nvSpPr>
          <p:cNvPr id="227" name="Google Shape;227;p13"/>
          <p:cNvSpPr txBox="1"/>
          <p:nvPr>
            <p:ph idx="1" type="body"/>
          </p:nvPr>
        </p:nvSpPr>
        <p:spPr>
          <a:xfrm>
            <a:off x="481034" y="542092"/>
            <a:ext cx="8520600" cy="878100"/>
          </a:xfrm>
          <a:prstGeom prst="rect">
            <a:avLst/>
          </a:prstGeom>
          <a:noFill/>
          <a:ln>
            <a:noFill/>
          </a:ln>
        </p:spPr>
        <p:txBody>
          <a:bodyPr anchorCtr="0" anchor="t" bIns="91425" lIns="91425" spcFirstLastPara="1" rIns="91425" wrap="square" tIns="91425">
            <a:normAutofit/>
          </a:bodyPr>
          <a:lstStyle/>
          <a:p>
            <a:pPr indent="-304800" lvl="0" marL="457200" rtl="0" algn="l">
              <a:lnSpc>
                <a:spcPct val="110000"/>
              </a:lnSpc>
              <a:spcBef>
                <a:spcPts val="0"/>
              </a:spcBef>
              <a:spcAft>
                <a:spcPts val="0"/>
              </a:spcAft>
              <a:buSzPts val="1200"/>
              <a:buChar char="●"/>
            </a:pPr>
            <a:r>
              <a:rPr b="1" lang="en" sz="1200"/>
              <a:t>Tree-based models (Random Forest, XGBoost, LightGBM, Explainable boosting machine)</a:t>
            </a:r>
            <a:endParaRPr b="1" sz="1200"/>
          </a:p>
          <a:p>
            <a:pPr indent="-304800" lvl="0" marL="457200" rtl="0" algn="l">
              <a:lnSpc>
                <a:spcPct val="110000"/>
              </a:lnSpc>
              <a:spcBef>
                <a:spcPts val="0"/>
              </a:spcBef>
              <a:spcAft>
                <a:spcPts val="0"/>
              </a:spcAft>
              <a:buSzPts val="1200"/>
              <a:buChar char="●"/>
            </a:pPr>
            <a:r>
              <a:rPr b="1" lang="en" sz="1200"/>
              <a:t>Support Vector Machines (SVM) with kernels</a:t>
            </a:r>
            <a:endParaRPr b="1" sz="1200"/>
          </a:p>
          <a:p>
            <a:pPr indent="-304800" lvl="0" marL="457200" rtl="0" algn="l">
              <a:lnSpc>
                <a:spcPct val="110000"/>
              </a:lnSpc>
              <a:spcBef>
                <a:spcPts val="0"/>
              </a:spcBef>
              <a:spcAft>
                <a:spcPts val="0"/>
              </a:spcAft>
              <a:buSzPts val="1200"/>
              <a:buChar char="●"/>
            </a:pPr>
            <a:r>
              <a:rPr b="1" lang="en" sz="1200"/>
              <a:t>Deep Learning-based models</a:t>
            </a:r>
            <a:endParaRPr b="1" sz="1200"/>
          </a:p>
        </p:txBody>
      </p:sp>
      <p:sp>
        <p:nvSpPr>
          <p:cNvPr id="228" name="Google Shape;228;p13"/>
          <p:cNvSpPr txBox="1"/>
          <p:nvPr/>
        </p:nvSpPr>
        <p:spPr>
          <a:xfrm>
            <a:off x="563413" y="1842383"/>
            <a:ext cx="2593200" cy="12132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lang="en" sz="600">
                <a:solidFill>
                  <a:srgbClr val="6A9955"/>
                </a:solidFill>
                <a:highlight>
                  <a:srgbClr val="1F1F1F"/>
                </a:highlight>
                <a:latin typeface="Courier New"/>
                <a:ea typeface="Courier New"/>
                <a:cs typeface="Courier New"/>
                <a:sym typeface="Courier New"/>
              </a:rPr>
              <a:t># Random Forest Model</a:t>
            </a:r>
            <a:endParaRPr b="1" sz="600">
              <a:solidFill>
                <a:srgbClr val="6A9955"/>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param_dist_rf</a:t>
            </a:r>
            <a:r>
              <a:rPr b="1" lang="en" sz="600">
                <a:solidFill>
                  <a:srgbClr val="CCCCCC"/>
                </a:solidFill>
                <a:highlight>
                  <a:srgbClr val="1F1F1F"/>
                </a:highlight>
                <a:latin typeface="Courier New"/>
                <a:ea typeface="Courier New"/>
                <a:cs typeface="Courier New"/>
                <a:sym typeface="Courier New"/>
              </a:rPr>
              <a: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'n_estimators'</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100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500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'max_depth'</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20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30</a:t>
            </a:r>
            <a:r>
              <a:rPr b="1" lang="en" sz="600">
                <a:solidFill>
                  <a:srgbClr val="CCCCCC"/>
                </a:solidFill>
                <a:highlight>
                  <a:srgbClr val="1F1F1F"/>
                </a:highlight>
                <a:latin typeface="Courier New"/>
                <a:ea typeface="Courier New"/>
                <a:cs typeface="Courier New"/>
                <a:sym typeface="Courier New"/>
              </a:rPr>
              <a:t>, </a:t>
            </a:r>
            <a:r>
              <a:rPr b="1" lang="en" sz="600">
                <a:solidFill>
                  <a:srgbClr val="569CD6"/>
                </a:solidFill>
                <a:highlight>
                  <a:srgbClr val="1F1F1F"/>
                </a:highlight>
                <a:latin typeface="Courier New"/>
                <a:ea typeface="Courier New"/>
                <a:cs typeface="Courier New"/>
                <a:sym typeface="Courier New"/>
              </a:rPr>
              <a:t>None</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'min_samples_split'</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2</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11</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'min_samples_leaf'</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1</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11</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'max_features'</a:t>
            </a:r>
            <a:r>
              <a:rPr b="1" lang="en" sz="600">
                <a:solidFill>
                  <a:srgbClr val="CCCCCC"/>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'sqrt'</a:t>
            </a:r>
            <a:r>
              <a:rPr b="1" lang="en" sz="600">
                <a:solidFill>
                  <a:srgbClr val="CCCCCC"/>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'log2'</a:t>
            </a:r>
            <a:r>
              <a:rPr b="1" lang="en" sz="600">
                <a:solidFill>
                  <a:srgbClr val="CCCCCC"/>
                </a:solidFill>
                <a:highlight>
                  <a:srgbClr val="1F1F1F"/>
                </a:highlight>
                <a:latin typeface="Courier New"/>
                <a:ea typeface="Courier New"/>
                <a:cs typeface="Courier New"/>
                <a:sym typeface="Courier New"/>
              </a:rPr>
              <a:t>, </a:t>
            </a:r>
            <a:r>
              <a:rPr b="1" lang="en" sz="600">
                <a:solidFill>
                  <a:srgbClr val="569CD6"/>
                </a:solidFill>
                <a:highlight>
                  <a:srgbClr val="1F1F1F"/>
                </a:highlight>
                <a:latin typeface="Courier New"/>
                <a:ea typeface="Courier New"/>
                <a:cs typeface="Courier New"/>
                <a:sym typeface="Courier New"/>
              </a:rPr>
              <a:t>None</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spcBef>
                <a:spcPts val="0"/>
              </a:spcBef>
              <a:spcAft>
                <a:spcPts val="0"/>
              </a:spcAft>
              <a:buClr>
                <a:schemeClr val="dk1"/>
              </a:buClr>
              <a:buSzPts val="1500"/>
              <a:buFont typeface="Gill Sans"/>
              <a:buNone/>
            </a:pPr>
            <a:r>
              <a:t/>
            </a:r>
            <a:endParaRPr b="1" sz="1500">
              <a:solidFill>
                <a:schemeClr val="dk2"/>
              </a:solidFill>
              <a:latin typeface="Gill Sans"/>
              <a:ea typeface="Gill Sans"/>
              <a:cs typeface="Gill Sans"/>
              <a:sym typeface="Gill Sans"/>
            </a:endParaRPr>
          </a:p>
        </p:txBody>
      </p:sp>
      <p:sp>
        <p:nvSpPr>
          <p:cNvPr id="229" name="Google Shape;229;p13"/>
          <p:cNvSpPr txBox="1"/>
          <p:nvPr/>
        </p:nvSpPr>
        <p:spPr>
          <a:xfrm>
            <a:off x="3346712" y="1842383"/>
            <a:ext cx="2593200" cy="1349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lang="en" sz="600">
                <a:solidFill>
                  <a:srgbClr val="6A9955"/>
                </a:solidFill>
                <a:highlight>
                  <a:srgbClr val="1F1F1F"/>
                </a:highlight>
                <a:latin typeface="Courier New"/>
                <a:ea typeface="Courier New"/>
                <a:cs typeface="Courier New"/>
                <a:sym typeface="Courier New"/>
              </a:rPr>
              <a:t>#XGBoost Classifier</a:t>
            </a:r>
            <a:endParaRPr b="1" sz="600">
              <a:solidFill>
                <a:srgbClr val="6A9955"/>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param_dist_xgb</a:t>
            </a:r>
            <a:r>
              <a:rPr b="1" lang="en" sz="600">
                <a:solidFill>
                  <a:srgbClr val="CCCCCC"/>
                </a:solidFill>
                <a:highlight>
                  <a:srgbClr val="1F1F1F"/>
                </a:highlight>
                <a:latin typeface="Courier New"/>
                <a:ea typeface="Courier New"/>
                <a:cs typeface="Courier New"/>
                <a:sym typeface="Courier New"/>
              </a:rPr>
              <a: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'n_estimators'</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100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500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'learning_rate'</a:t>
            </a:r>
            <a:r>
              <a:rPr b="1" lang="en" sz="600">
                <a:solidFill>
                  <a:srgbClr val="CCCCCC"/>
                </a:solidFill>
                <a:highlight>
                  <a:srgbClr val="1F1F1F"/>
                </a:highlight>
                <a:latin typeface="Courier New"/>
                <a:ea typeface="Courier New"/>
                <a:cs typeface="Courier New"/>
                <a:sym typeface="Courier New"/>
              </a:rPr>
              <a:t>: loguniform(</a:t>
            </a:r>
            <a:r>
              <a:rPr b="1" lang="en" sz="600">
                <a:solidFill>
                  <a:srgbClr val="B5CEA8"/>
                </a:solidFill>
                <a:highlight>
                  <a:srgbClr val="1F1F1F"/>
                </a:highlight>
                <a:latin typeface="Courier New"/>
                <a:ea typeface="Courier New"/>
                <a:cs typeface="Courier New"/>
                <a:sym typeface="Courier New"/>
              </a:rPr>
              <a:t>0.01</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0.3</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'max_depth'</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3</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'subsample'</a:t>
            </a:r>
            <a:r>
              <a:rPr b="1" lang="en" sz="600">
                <a:solidFill>
                  <a:srgbClr val="CCCCCC"/>
                </a:solidFill>
                <a:highlight>
                  <a:srgbClr val="1F1F1F"/>
                </a:highlight>
                <a:latin typeface="Courier New"/>
                <a:ea typeface="Courier New"/>
                <a:cs typeface="Courier New"/>
                <a:sym typeface="Courier New"/>
              </a:rPr>
              <a:t>: uniform(</a:t>
            </a:r>
            <a:r>
              <a:rPr b="1" lang="en" sz="600">
                <a:solidFill>
                  <a:srgbClr val="B5CEA8"/>
                </a:solidFill>
                <a:highlight>
                  <a:srgbClr val="1F1F1F"/>
                </a:highlight>
                <a:latin typeface="Courier New"/>
                <a:ea typeface="Courier New"/>
                <a:cs typeface="Courier New"/>
                <a:sym typeface="Courier New"/>
              </a:rPr>
              <a:t>0.6</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0.4</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'colsample_bytree'</a:t>
            </a:r>
            <a:r>
              <a:rPr b="1" lang="en" sz="600">
                <a:solidFill>
                  <a:srgbClr val="CCCCCC"/>
                </a:solidFill>
                <a:highlight>
                  <a:srgbClr val="1F1F1F"/>
                </a:highlight>
                <a:latin typeface="Courier New"/>
                <a:ea typeface="Courier New"/>
                <a:cs typeface="Courier New"/>
                <a:sym typeface="Courier New"/>
              </a:rPr>
              <a:t>: uniform(</a:t>
            </a:r>
            <a:r>
              <a:rPr b="1" lang="en" sz="600">
                <a:solidFill>
                  <a:srgbClr val="B5CEA8"/>
                </a:solidFill>
                <a:highlight>
                  <a:srgbClr val="1F1F1F"/>
                </a:highlight>
                <a:latin typeface="Courier New"/>
                <a:ea typeface="Courier New"/>
                <a:cs typeface="Courier New"/>
                <a:sym typeface="Courier New"/>
              </a:rPr>
              <a:t>0.6</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0.4</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'gamma'</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5</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t/>
            </a:r>
            <a:endParaRPr b="1" sz="600">
              <a:solidFill>
                <a:srgbClr val="CCCCCC"/>
              </a:solidFill>
              <a:highlight>
                <a:srgbClr val="1F1F1F"/>
              </a:highlight>
              <a:latin typeface="Courier New"/>
              <a:ea typeface="Courier New"/>
              <a:cs typeface="Courier New"/>
              <a:sym typeface="Courier New"/>
            </a:endParaRPr>
          </a:p>
          <a:p>
            <a:pPr indent="0" lvl="0" marL="0" marR="0" rtl="0" algn="l">
              <a:spcBef>
                <a:spcPts val="0"/>
              </a:spcBef>
              <a:spcAft>
                <a:spcPts val="0"/>
              </a:spcAft>
              <a:buClr>
                <a:schemeClr val="dk1"/>
              </a:buClr>
              <a:buSzPts val="600"/>
              <a:buFont typeface="Gill Sans"/>
              <a:buNone/>
            </a:pPr>
            <a:r>
              <a:t/>
            </a:r>
            <a:endParaRPr b="1" sz="600">
              <a:solidFill>
                <a:srgbClr val="6A9955"/>
              </a:solidFill>
              <a:highlight>
                <a:srgbClr val="1F1F1F"/>
              </a:highlight>
              <a:latin typeface="Courier New"/>
              <a:ea typeface="Courier New"/>
              <a:cs typeface="Courier New"/>
              <a:sym typeface="Courier New"/>
            </a:endParaRPr>
          </a:p>
        </p:txBody>
      </p:sp>
      <p:sp>
        <p:nvSpPr>
          <p:cNvPr id="230" name="Google Shape;230;p13"/>
          <p:cNvSpPr txBox="1"/>
          <p:nvPr/>
        </p:nvSpPr>
        <p:spPr>
          <a:xfrm>
            <a:off x="6178741" y="1842383"/>
            <a:ext cx="2593200" cy="15702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lang="en" sz="600">
                <a:solidFill>
                  <a:srgbClr val="6A9955"/>
                </a:solidFill>
                <a:highlight>
                  <a:srgbClr val="1F1F1F"/>
                </a:highlight>
                <a:latin typeface="Courier New"/>
                <a:ea typeface="Courier New"/>
                <a:cs typeface="Courier New"/>
                <a:sym typeface="Courier New"/>
              </a:rPr>
              <a:t>#Light GBM</a:t>
            </a:r>
            <a:endParaRPr b="1" sz="600">
              <a:solidFill>
                <a:srgbClr val="6A9955"/>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param_dist_lgbm</a:t>
            </a:r>
            <a:r>
              <a:rPr b="1" lang="en" sz="600">
                <a:solidFill>
                  <a:srgbClr val="CCCCCC"/>
                </a:solidFill>
                <a:highlight>
                  <a:srgbClr val="1F1F1F"/>
                </a:highlight>
                <a:latin typeface="Courier New"/>
                <a:ea typeface="Courier New"/>
                <a:cs typeface="Courier New"/>
                <a:sym typeface="Courier New"/>
              </a:rPr>
              <a: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'n_estimators'</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100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500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'learning_rate'</a:t>
            </a:r>
            <a:r>
              <a:rPr b="1" lang="en" sz="600">
                <a:solidFill>
                  <a:srgbClr val="CCCCCC"/>
                </a:solidFill>
                <a:highlight>
                  <a:srgbClr val="1F1F1F"/>
                </a:highlight>
                <a:latin typeface="Courier New"/>
                <a:ea typeface="Courier New"/>
                <a:cs typeface="Courier New"/>
                <a:sym typeface="Courier New"/>
              </a:rPr>
              <a:t>: loguniform(</a:t>
            </a:r>
            <a:r>
              <a:rPr b="1" lang="en" sz="600">
                <a:solidFill>
                  <a:srgbClr val="B5CEA8"/>
                </a:solidFill>
                <a:highlight>
                  <a:srgbClr val="1F1F1F"/>
                </a:highlight>
                <a:latin typeface="Courier New"/>
                <a:ea typeface="Courier New"/>
                <a:cs typeface="Courier New"/>
                <a:sym typeface="Courier New"/>
              </a:rPr>
              <a:t>0.01</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0.3</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'num_leaves'</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20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60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'max_depth'</a:t>
            </a:r>
            <a:r>
              <a:rPr b="1" lang="en" sz="600">
                <a:solidFill>
                  <a:srgbClr val="CCCCCC"/>
                </a:solidFill>
                <a:highlight>
                  <a:srgbClr val="1F1F1F"/>
                </a:highlight>
                <a:latin typeface="Courier New"/>
                <a:ea typeface="Courier New"/>
                <a:cs typeface="Courier New"/>
                <a:sym typeface="Courier New"/>
              </a:rPr>
              <a:t>: [</a:t>
            </a:r>
            <a:r>
              <a:rPr b="1" lang="en" sz="600">
                <a:solidFill>
                  <a:srgbClr val="D4D4D4"/>
                </a:solidFill>
                <a:highlight>
                  <a:srgbClr val="1F1F1F"/>
                </a:highlight>
                <a:latin typeface="Courier New"/>
                <a:ea typeface="Courier New"/>
                <a:cs typeface="Courier New"/>
                <a:sym typeface="Courier New"/>
              </a:rPr>
              <a:t>-</a:t>
            </a:r>
            <a:r>
              <a:rPr b="1" lang="en" sz="600">
                <a:solidFill>
                  <a:srgbClr val="B5CEA8"/>
                </a:solidFill>
                <a:highlight>
                  <a:srgbClr val="1F1F1F"/>
                </a:highlight>
                <a:latin typeface="Courier New"/>
                <a:ea typeface="Courier New"/>
                <a:cs typeface="Courier New"/>
                <a:sym typeface="Courier New"/>
              </a:rPr>
              <a:t>1</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20</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30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'subsample'</a:t>
            </a:r>
            <a:r>
              <a:rPr b="1" lang="en" sz="600">
                <a:solidFill>
                  <a:srgbClr val="CCCCCC"/>
                </a:solidFill>
                <a:highlight>
                  <a:srgbClr val="1F1F1F"/>
                </a:highlight>
                <a:latin typeface="Courier New"/>
                <a:ea typeface="Courier New"/>
                <a:cs typeface="Courier New"/>
                <a:sym typeface="Courier New"/>
              </a:rPr>
              <a:t>: uniform(</a:t>
            </a:r>
            <a:r>
              <a:rPr b="1" lang="en" sz="600">
                <a:solidFill>
                  <a:srgbClr val="B5CEA8"/>
                </a:solidFill>
                <a:highlight>
                  <a:srgbClr val="1F1F1F"/>
                </a:highlight>
                <a:latin typeface="Courier New"/>
                <a:ea typeface="Courier New"/>
                <a:cs typeface="Courier New"/>
                <a:sym typeface="Courier New"/>
              </a:rPr>
              <a:t>0.6</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0.4</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'colsample_bytree'</a:t>
            </a:r>
            <a:r>
              <a:rPr b="1" lang="en" sz="600">
                <a:solidFill>
                  <a:srgbClr val="CCCCCC"/>
                </a:solidFill>
                <a:highlight>
                  <a:srgbClr val="1F1F1F"/>
                </a:highlight>
                <a:latin typeface="Courier New"/>
                <a:ea typeface="Courier New"/>
                <a:cs typeface="Courier New"/>
                <a:sym typeface="Courier New"/>
              </a:rPr>
              <a:t>: uniform(</a:t>
            </a:r>
            <a:r>
              <a:rPr b="1" lang="en" sz="600">
                <a:solidFill>
                  <a:srgbClr val="B5CEA8"/>
                </a:solidFill>
                <a:highlight>
                  <a:srgbClr val="1F1F1F"/>
                </a:highlight>
                <a:latin typeface="Courier New"/>
                <a:ea typeface="Courier New"/>
                <a:cs typeface="Courier New"/>
                <a:sym typeface="Courier New"/>
              </a:rPr>
              <a:t>0.6</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0.4</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'reg_alpha'</a:t>
            </a:r>
            <a:r>
              <a:rPr b="1" lang="en" sz="600">
                <a:solidFill>
                  <a:srgbClr val="CCCCCC"/>
                </a:solidFill>
                <a:highlight>
                  <a:srgbClr val="1F1F1F"/>
                </a:highlight>
                <a:latin typeface="Courier New"/>
                <a:ea typeface="Courier New"/>
                <a:cs typeface="Courier New"/>
                <a:sym typeface="Courier New"/>
              </a:rPr>
              <a:t>: loguniform(</a:t>
            </a:r>
            <a:r>
              <a:rPr b="1" lang="en" sz="600">
                <a:solidFill>
                  <a:srgbClr val="B5CEA8"/>
                </a:solidFill>
                <a:highlight>
                  <a:srgbClr val="1F1F1F"/>
                </a:highlight>
                <a:latin typeface="Courier New"/>
                <a:ea typeface="Courier New"/>
                <a:cs typeface="Courier New"/>
                <a:sym typeface="Courier New"/>
              </a:rPr>
              <a:t>1e-3</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'reg_lambda'</a:t>
            </a:r>
            <a:r>
              <a:rPr b="1" lang="en" sz="600">
                <a:solidFill>
                  <a:srgbClr val="CCCCCC"/>
                </a:solidFill>
                <a:highlight>
                  <a:srgbClr val="1F1F1F"/>
                </a:highlight>
                <a:latin typeface="Courier New"/>
                <a:ea typeface="Courier New"/>
                <a:cs typeface="Courier New"/>
                <a:sym typeface="Courier New"/>
              </a:rPr>
              <a:t>: loguniform(</a:t>
            </a:r>
            <a:r>
              <a:rPr b="1" lang="en" sz="600">
                <a:solidFill>
                  <a:srgbClr val="B5CEA8"/>
                </a:solidFill>
                <a:highlight>
                  <a:srgbClr val="1F1F1F"/>
                </a:highlight>
                <a:latin typeface="Courier New"/>
                <a:ea typeface="Courier New"/>
                <a:cs typeface="Courier New"/>
                <a:sym typeface="Courier New"/>
              </a:rPr>
              <a:t>1e-3</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spcBef>
                <a:spcPts val="0"/>
              </a:spcBef>
              <a:spcAft>
                <a:spcPts val="0"/>
              </a:spcAft>
              <a:buClr>
                <a:schemeClr val="dk1"/>
              </a:buClr>
              <a:buSzPts val="600"/>
              <a:buFont typeface="Gill Sans"/>
              <a:buNone/>
            </a:pPr>
            <a:r>
              <a:t/>
            </a:r>
            <a:endParaRPr b="1" sz="600">
              <a:solidFill>
                <a:srgbClr val="6A9955"/>
              </a:solidFill>
              <a:highlight>
                <a:srgbClr val="1F1F1F"/>
              </a:highlight>
              <a:latin typeface="Courier New"/>
              <a:ea typeface="Courier New"/>
              <a:cs typeface="Courier New"/>
              <a:sym typeface="Courier New"/>
            </a:endParaRPr>
          </a:p>
        </p:txBody>
      </p:sp>
      <p:sp>
        <p:nvSpPr>
          <p:cNvPr id="231" name="Google Shape;231;p13"/>
          <p:cNvSpPr txBox="1"/>
          <p:nvPr/>
        </p:nvSpPr>
        <p:spPr>
          <a:xfrm>
            <a:off x="481034" y="3557559"/>
            <a:ext cx="2593200" cy="8172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lang="en" sz="600">
                <a:solidFill>
                  <a:srgbClr val="6A9955"/>
                </a:solidFill>
                <a:highlight>
                  <a:srgbClr val="1F1F1F"/>
                </a:highlight>
                <a:latin typeface="Courier New"/>
                <a:ea typeface="Courier New"/>
                <a:cs typeface="Courier New"/>
                <a:sym typeface="Courier New"/>
              </a:rPr>
              <a:t>#Explainable Boosting Machine</a:t>
            </a:r>
            <a:endParaRPr b="1" sz="600">
              <a:solidFill>
                <a:srgbClr val="6A9955"/>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param_dist_ebm</a:t>
            </a:r>
            <a:r>
              <a:rPr b="1" lang="en" sz="600">
                <a:solidFill>
                  <a:srgbClr val="CCCCCC"/>
                </a:solidFill>
                <a:highlight>
                  <a:srgbClr val="1F1F1F"/>
                </a:highlight>
                <a:latin typeface="Courier New"/>
                <a:ea typeface="Courier New"/>
                <a:cs typeface="Courier New"/>
                <a:sym typeface="Courier New"/>
              </a:rPr>
              <a: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'learning_rate'</a:t>
            </a:r>
            <a:r>
              <a:rPr b="1" lang="en" sz="600">
                <a:solidFill>
                  <a:srgbClr val="CCCCCC"/>
                </a:solidFill>
                <a:highlight>
                  <a:srgbClr val="1F1F1F"/>
                </a:highlight>
                <a:latin typeface="Courier New"/>
                <a:ea typeface="Courier New"/>
                <a:cs typeface="Courier New"/>
                <a:sym typeface="Courier New"/>
              </a:rPr>
              <a:t>: loguniform(</a:t>
            </a:r>
            <a:r>
              <a:rPr b="1" lang="en" sz="600">
                <a:solidFill>
                  <a:srgbClr val="B5CEA8"/>
                </a:solidFill>
                <a:highlight>
                  <a:srgbClr val="1F1F1F"/>
                </a:highlight>
                <a:latin typeface="Courier New"/>
                <a:ea typeface="Courier New"/>
                <a:cs typeface="Courier New"/>
                <a:sym typeface="Courier New"/>
              </a:rPr>
              <a:t>0.01</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0.2</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'max_leaves'</a:t>
            </a:r>
            <a:r>
              <a:rPr b="1" lang="en" sz="600">
                <a:solidFill>
                  <a:srgbClr val="CCCCCC"/>
                </a:solidFill>
                <a:highlight>
                  <a:srgbClr val="1F1F1F"/>
                </a:highlight>
                <a:latin typeface="Courier New"/>
                <a:ea typeface="Courier New"/>
                <a:cs typeface="Courier New"/>
                <a:sym typeface="Courier New"/>
              </a:rPr>
              <a:t>: randint(</a:t>
            </a:r>
            <a:r>
              <a:rPr b="1" lang="en" sz="600">
                <a:solidFill>
                  <a:srgbClr val="B5CEA8"/>
                </a:solidFill>
                <a:highlight>
                  <a:srgbClr val="1F1F1F"/>
                </a:highlight>
                <a:latin typeface="Courier New"/>
                <a:ea typeface="Courier New"/>
                <a:cs typeface="Courier New"/>
                <a:sym typeface="Courier New"/>
              </a:rPr>
              <a:t>2</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spcBef>
                <a:spcPts val="0"/>
              </a:spcBef>
              <a:spcAft>
                <a:spcPts val="0"/>
              </a:spcAft>
              <a:buClr>
                <a:schemeClr val="dk1"/>
              </a:buClr>
              <a:buSzPts val="600"/>
              <a:buFont typeface="Gill Sans"/>
              <a:buNone/>
            </a:pPr>
            <a:r>
              <a:t/>
            </a:r>
            <a:endParaRPr b="1" sz="600">
              <a:solidFill>
                <a:srgbClr val="6A9955"/>
              </a:solidFill>
              <a:highlight>
                <a:srgbClr val="1F1F1F"/>
              </a:highlight>
              <a:latin typeface="Courier New"/>
              <a:ea typeface="Courier New"/>
              <a:cs typeface="Courier New"/>
              <a:sym typeface="Courier New"/>
            </a:endParaRPr>
          </a:p>
        </p:txBody>
      </p:sp>
      <p:sp>
        <p:nvSpPr>
          <p:cNvPr id="232" name="Google Shape;232;p13"/>
          <p:cNvSpPr txBox="1"/>
          <p:nvPr/>
        </p:nvSpPr>
        <p:spPr>
          <a:xfrm>
            <a:off x="3275400" y="3614274"/>
            <a:ext cx="2593200" cy="8172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lang="en" sz="600">
                <a:solidFill>
                  <a:srgbClr val="6A9955"/>
                </a:solidFill>
                <a:highlight>
                  <a:srgbClr val="1F1F1F"/>
                </a:highlight>
                <a:latin typeface="Courier New"/>
                <a:ea typeface="Courier New"/>
                <a:cs typeface="Courier New"/>
                <a:sym typeface="Courier New"/>
              </a:rPr>
              <a:t>#SVM with RBF Kernel</a:t>
            </a:r>
            <a:endParaRPr b="1" sz="600">
              <a:solidFill>
                <a:srgbClr val="6A9955"/>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param_dist_svm</a:t>
            </a:r>
            <a:r>
              <a:rPr b="1" lang="en" sz="600">
                <a:solidFill>
                  <a:srgbClr val="CCCCCC"/>
                </a:solidFill>
                <a:highlight>
                  <a:srgbClr val="1F1F1F"/>
                </a:highlight>
                <a:latin typeface="Courier New"/>
                <a:ea typeface="Courier New"/>
                <a:cs typeface="Courier New"/>
                <a:sym typeface="Courier New"/>
              </a:rPr>
              <a: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'C'</a:t>
            </a:r>
            <a:r>
              <a:rPr b="1" lang="en" sz="600">
                <a:solidFill>
                  <a:srgbClr val="CCCCCC"/>
                </a:solidFill>
                <a:highlight>
                  <a:srgbClr val="1F1F1F"/>
                </a:highlight>
                <a:latin typeface="Courier New"/>
                <a:ea typeface="Courier New"/>
                <a:cs typeface="Courier New"/>
                <a:sym typeface="Courier New"/>
              </a:rPr>
              <a:t>: loguniform(</a:t>
            </a:r>
            <a:r>
              <a:rPr b="1" lang="en" sz="600">
                <a:solidFill>
                  <a:srgbClr val="B5CEA8"/>
                </a:solidFill>
                <a:highlight>
                  <a:srgbClr val="1F1F1F"/>
                </a:highlight>
                <a:latin typeface="Courier New"/>
                <a:ea typeface="Courier New"/>
                <a:cs typeface="Courier New"/>
                <a:sym typeface="Courier New"/>
              </a:rPr>
              <a:t>0.1</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100</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9CDCFE"/>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'gamma'</a:t>
            </a:r>
            <a:r>
              <a:rPr b="1" lang="en" sz="600">
                <a:solidFill>
                  <a:srgbClr val="CCCCCC"/>
                </a:solidFill>
                <a:highlight>
                  <a:srgbClr val="1F1F1F"/>
                </a:highlight>
                <a:latin typeface="Courier New"/>
                <a:ea typeface="Courier New"/>
                <a:cs typeface="Courier New"/>
                <a:sym typeface="Courier New"/>
              </a:rPr>
              <a:t>: loguniform(</a:t>
            </a:r>
            <a:r>
              <a:rPr b="1" lang="en" sz="600">
                <a:solidFill>
                  <a:srgbClr val="B5CEA8"/>
                </a:solidFill>
                <a:highlight>
                  <a:srgbClr val="1F1F1F"/>
                </a:highlight>
                <a:latin typeface="Courier New"/>
                <a:ea typeface="Courier New"/>
                <a:cs typeface="Courier New"/>
                <a:sym typeface="Courier New"/>
              </a:rPr>
              <a:t>1e-4</a:t>
            </a:r>
            <a:r>
              <a:rPr b="1" lang="en" sz="600">
                <a:solidFill>
                  <a:srgbClr val="CCCCCC"/>
                </a:solidFill>
                <a:highlight>
                  <a:srgbClr val="1F1F1F"/>
                </a:highlight>
                <a:latin typeface="Courier New"/>
                <a:ea typeface="Courier New"/>
                <a:cs typeface="Courier New"/>
                <a:sym typeface="Courier New"/>
              </a:rPr>
              <a:t>, </a:t>
            </a:r>
            <a:r>
              <a:rPr b="1" lang="en" sz="600">
                <a:solidFill>
                  <a:srgbClr val="B5CEA8"/>
                </a:solidFill>
                <a:highlight>
                  <a:srgbClr val="1F1F1F"/>
                </a:highlight>
                <a:latin typeface="Courier New"/>
                <a:ea typeface="Courier New"/>
                <a:cs typeface="Courier New"/>
                <a:sym typeface="Courier New"/>
              </a:rPr>
              <a:t>1e-1</a:t>
            </a: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n" sz="600">
                <a:solidFill>
                  <a:srgbClr val="CCCCCC"/>
                </a:solidFill>
                <a:highlight>
                  <a:srgbClr val="1F1F1F"/>
                </a:highlight>
                <a:latin typeface="Courier New"/>
                <a:ea typeface="Courier New"/>
                <a:cs typeface="Courier New"/>
                <a:sym typeface="Courier New"/>
              </a:rPr>
              <a:t>}</a:t>
            </a:r>
            <a:endParaRPr b="1" sz="600">
              <a:solidFill>
                <a:srgbClr val="CCCCCC"/>
              </a:solidFill>
              <a:highlight>
                <a:srgbClr val="1F1F1F"/>
              </a:highlight>
              <a:latin typeface="Courier New"/>
              <a:ea typeface="Courier New"/>
              <a:cs typeface="Courier New"/>
              <a:sym typeface="Courier New"/>
            </a:endParaRPr>
          </a:p>
          <a:p>
            <a:pPr indent="0" lvl="0" marL="0" marR="0" rtl="0" algn="l">
              <a:spcBef>
                <a:spcPts val="0"/>
              </a:spcBef>
              <a:spcAft>
                <a:spcPts val="0"/>
              </a:spcAft>
              <a:buClr>
                <a:schemeClr val="dk1"/>
              </a:buClr>
              <a:buSzPts val="600"/>
              <a:buFont typeface="Gill Sans"/>
              <a:buNone/>
            </a:pPr>
            <a:r>
              <a:t/>
            </a:r>
            <a:endParaRPr b="1" sz="600">
              <a:solidFill>
                <a:srgbClr val="6A9955"/>
              </a:solidFill>
              <a:highlight>
                <a:srgbClr val="1F1F1F"/>
              </a:highlight>
              <a:latin typeface="Courier New"/>
              <a:ea typeface="Courier New"/>
              <a:cs typeface="Courier New"/>
              <a:sym typeface="Courier New"/>
            </a:endParaRPr>
          </a:p>
        </p:txBody>
      </p:sp>
      <p:sp>
        <p:nvSpPr>
          <p:cNvPr id="233" name="Google Shape;233;p13"/>
          <p:cNvSpPr txBox="1"/>
          <p:nvPr/>
        </p:nvSpPr>
        <p:spPr>
          <a:xfrm>
            <a:off x="684233" y="1293683"/>
            <a:ext cx="72534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Gill Sans"/>
              <a:buNone/>
            </a:pPr>
            <a:r>
              <a:rPr b="1" lang="en" sz="1100">
                <a:solidFill>
                  <a:schemeClr val="dk1"/>
                </a:solidFill>
                <a:latin typeface="Gill Sans"/>
                <a:ea typeface="Gill Sans"/>
                <a:cs typeface="Gill Sans"/>
                <a:sym typeface="Gill Sans"/>
              </a:rPr>
              <a:t>[Hyperparameter Candidates to Search for Each ML Model]</a:t>
            </a:r>
            <a:endParaRPr b="1" sz="1100">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chemeClr val="dk1"/>
              </a:buClr>
              <a:buSzPts val="1100"/>
              <a:buFont typeface="Arial"/>
              <a:buNone/>
            </a:pPr>
            <a:r>
              <a:rPr b="1" lang="en" sz="1100">
                <a:solidFill>
                  <a:schemeClr val="dk2"/>
                </a:solidFill>
                <a:latin typeface="Gill Sans"/>
                <a:ea typeface="Gill Sans"/>
                <a:cs typeface="Gill Sans"/>
                <a:sym typeface="Gill Sans"/>
              </a:rPr>
              <a:t>We plan on using K-fold cross validation and Grid search algorithm to find optimal ML models</a:t>
            </a:r>
            <a:endParaRPr b="1" sz="11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514300" y="28026"/>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2"/>
              </a:buClr>
              <a:buSzPct val="47413"/>
              <a:buFont typeface="Impact"/>
              <a:buNone/>
            </a:pPr>
            <a:r>
              <a:rPr lang="en" sz="2320"/>
              <a:t>INITIAL DATA EXPLORATION &amp; INSIGHTS – DATASET SHAPE &amp; SUMMARY</a:t>
            </a:r>
            <a:endParaRPr sz="2320"/>
          </a:p>
        </p:txBody>
      </p:sp>
      <p:pic>
        <p:nvPicPr>
          <p:cNvPr id="106" name="Google Shape;106;p2"/>
          <p:cNvPicPr preferRelativeResize="0"/>
          <p:nvPr/>
        </p:nvPicPr>
        <p:blipFill rotWithShape="1">
          <a:blip r:embed="rId3">
            <a:alphaModFix/>
          </a:blip>
          <a:srcRect b="0" l="0" r="0" t="0"/>
          <a:stretch/>
        </p:blipFill>
        <p:spPr>
          <a:xfrm>
            <a:off x="3487267" y="2827239"/>
            <a:ext cx="5480499" cy="1913340"/>
          </a:xfrm>
          <a:prstGeom prst="rect">
            <a:avLst/>
          </a:prstGeom>
          <a:noFill/>
          <a:ln>
            <a:noFill/>
          </a:ln>
        </p:spPr>
      </p:pic>
      <p:pic>
        <p:nvPicPr>
          <p:cNvPr id="107" name="Google Shape;107;p2"/>
          <p:cNvPicPr preferRelativeResize="0"/>
          <p:nvPr/>
        </p:nvPicPr>
        <p:blipFill rotWithShape="1">
          <a:blip r:embed="rId4">
            <a:alphaModFix/>
          </a:blip>
          <a:srcRect b="0" l="0" r="0" t="0"/>
          <a:stretch/>
        </p:blipFill>
        <p:spPr>
          <a:xfrm>
            <a:off x="727949" y="1447900"/>
            <a:ext cx="2759326" cy="3644824"/>
          </a:xfrm>
          <a:prstGeom prst="rect">
            <a:avLst/>
          </a:prstGeom>
          <a:noFill/>
          <a:ln>
            <a:noFill/>
          </a:ln>
        </p:spPr>
      </p:pic>
      <p:sp>
        <p:nvSpPr>
          <p:cNvPr id="108" name="Google Shape;108;p2"/>
          <p:cNvSpPr txBox="1"/>
          <p:nvPr/>
        </p:nvSpPr>
        <p:spPr>
          <a:xfrm>
            <a:off x="3487267" y="599084"/>
            <a:ext cx="5277900" cy="17085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900"/>
              <a:buFont typeface="Gill Sans"/>
              <a:buNone/>
            </a:pPr>
            <a:r>
              <a:rPr b="1" i="0" lang="en" sz="900" u="none" cap="none" strike="noStrike">
                <a:solidFill>
                  <a:schemeClr val="dk1"/>
                </a:solidFill>
                <a:latin typeface="Gill Sans"/>
                <a:ea typeface="Gill Sans"/>
                <a:cs typeface="Gill Sans"/>
                <a:sym typeface="Gill Sans"/>
              </a:rPr>
              <a:t>Train set:</a:t>
            </a:r>
            <a:r>
              <a:rPr b="0" i="0" lang="en" sz="900" u="none" cap="none" strike="noStrike">
                <a:solidFill>
                  <a:schemeClr val="dk1"/>
                </a:solidFill>
                <a:latin typeface="Gill Sans"/>
                <a:ea typeface="Gill Sans"/>
                <a:cs typeface="Gill Sans"/>
                <a:sym typeface="Gill Sans"/>
              </a:rPr>
              <a:t> 125,972 rows, 43 columns</a:t>
            </a:r>
            <a:br>
              <a:rPr b="0" i="0" lang="en" sz="900" u="none" cap="none" strike="noStrike">
                <a:solidFill>
                  <a:schemeClr val="dk1"/>
                </a:solidFill>
                <a:latin typeface="Gill Sans"/>
                <a:ea typeface="Gill Sans"/>
                <a:cs typeface="Gill Sans"/>
                <a:sym typeface="Gill Sans"/>
              </a:rPr>
            </a:br>
            <a:endParaRPr b="0" i="0" sz="9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900"/>
              <a:buFont typeface="Gill Sans"/>
              <a:buNone/>
            </a:pPr>
            <a:r>
              <a:rPr b="1" i="0" lang="en" sz="900" u="none" cap="none" strike="noStrike">
                <a:solidFill>
                  <a:schemeClr val="dk1"/>
                </a:solidFill>
                <a:latin typeface="Gill Sans"/>
                <a:ea typeface="Gill Sans"/>
                <a:cs typeface="Gill Sans"/>
                <a:sym typeface="Gill Sans"/>
              </a:rPr>
              <a:t>Test set:</a:t>
            </a:r>
            <a:r>
              <a:rPr b="0" i="0" lang="en" sz="900" u="none" cap="none" strike="noStrike">
                <a:solidFill>
                  <a:schemeClr val="dk1"/>
                </a:solidFill>
                <a:latin typeface="Gill Sans"/>
                <a:ea typeface="Gill Sans"/>
                <a:cs typeface="Gill Sans"/>
                <a:sym typeface="Gill Sans"/>
              </a:rPr>
              <a:t> 22,543 rows, same schema</a:t>
            </a:r>
            <a:br>
              <a:rPr b="0" i="0" lang="en" sz="900" u="none" cap="none" strike="noStrike">
                <a:solidFill>
                  <a:schemeClr val="dk1"/>
                </a:solidFill>
                <a:latin typeface="Gill Sans"/>
                <a:ea typeface="Gill Sans"/>
                <a:cs typeface="Gill Sans"/>
                <a:sym typeface="Gill Sans"/>
              </a:rPr>
            </a:br>
            <a:endParaRPr b="0" i="0" sz="9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900"/>
              <a:buFont typeface="Gill Sans"/>
              <a:buNone/>
            </a:pPr>
            <a:r>
              <a:rPr b="0" i="0" lang="en" sz="900" u="none" cap="none" strike="noStrike">
                <a:solidFill>
                  <a:schemeClr val="dk1"/>
                </a:solidFill>
                <a:latin typeface="Gill Sans"/>
                <a:ea typeface="Gill Sans"/>
                <a:cs typeface="Gill Sans"/>
                <a:sym typeface="Gill Sans"/>
              </a:rPr>
              <a:t>No missing values detected</a:t>
            </a:r>
            <a:br>
              <a:rPr b="0" i="0" lang="en" sz="900" u="none" cap="none" strike="noStrike">
                <a:solidFill>
                  <a:schemeClr val="dk1"/>
                </a:solidFill>
                <a:latin typeface="Gill Sans"/>
                <a:ea typeface="Gill Sans"/>
                <a:cs typeface="Gill Sans"/>
                <a:sym typeface="Gill Sans"/>
              </a:rPr>
            </a:br>
            <a:endParaRPr b="0" i="0" sz="9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900"/>
              <a:buFont typeface="Gill Sans"/>
              <a:buNone/>
            </a:pPr>
            <a:r>
              <a:rPr b="0" i="0" lang="en" sz="900" u="none" cap="none" strike="noStrike">
                <a:solidFill>
                  <a:schemeClr val="dk1"/>
                </a:solidFill>
                <a:latin typeface="Gill Sans"/>
                <a:ea typeface="Gill Sans"/>
                <a:cs typeface="Gill Sans"/>
                <a:sym typeface="Gill Sans"/>
              </a:rPr>
              <a:t>Feature types: mostly numerical, some categorical (protocol_type, service, flag)</a:t>
            </a:r>
            <a:br>
              <a:rPr b="0" i="0" lang="en" sz="900" u="none" cap="none" strike="noStrike">
                <a:solidFill>
                  <a:schemeClr val="dk1"/>
                </a:solidFill>
                <a:latin typeface="Gill Sans"/>
                <a:ea typeface="Gill Sans"/>
                <a:cs typeface="Gill Sans"/>
                <a:sym typeface="Gill Sans"/>
              </a:rPr>
            </a:br>
            <a:endParaRPr b="0" i="0" sz="9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900"/>
              <a:buFont typeface="Gill Sans"/>
              <a:buNone/>
            </a:pPr>
            <a:r>
              <a:rPr b="0" i="0" lang="en" sz="900" u="none" cap="none" strike="noStrike">
                <a:solidFill>
                  <a:schemeClr val="dk1"/>
                </a:solidFill>
                <a:latin typeface="Gill Sans"/>
                <a:ea typeface="Gill Sans"/>
                <a:cs typeface="Gill Sans"/>
                <a:sym typeface="Gill Sans"/>
              </a:rPr>
              <a:t>Summary stats show high variance (src_bytes, dst_bytes)</a:t>
            </a:r>
            <a:br>
              <a:rPr b="0" i="0" lang="en" sz="900" u="none" cap="none" strike="noStrike">
                <a:solidFill>
                  <a:schemeClr val="dk1"/>
                </a:solidFill>
                <a:latin typeface="Gill Sans"/>
                <a:ea typeface="Gill Sans"/>
                <a:cs typeface="Gill Sans"/>
                <a:sym typeface="Gill Sans"/>
              </a:rPr>
            </a:br>
            <a:endParaRPr b="0" i="0" sz="9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900"/>
              <a:buFont typeface="Gill Sans"/>
              <a:buNone/>
            </a:pPr>
            <a:r>
              <a:rPr b="0" i="0" lang="en" sz="900" u="none" cap="none" strike="noStrike">
                <a:solidFill>
                  <a:schemeClr val="dk1"/>
                </a:solidFill>
                <a:latin typeface="Gill Sans"/>
                <a:ea typeface="Gill Sans"/>
                <a:cs typeface="Gill Sans"/>
                <a:sym typeface="Gill Sans"/>
              </a:rPr>
              <a:t>Several binary features are zero-dominant</a:t>
            </a:r>
            <a:endParaRPr b="0" i="0" sz="900" u="none" cap="none" strike="noStrike">
              <a:solidFill>
                <a:schemeClr val="dk1"/>
              </a:solidFill>
              <a:latin typeface="Gill Sans"/>
              <a:ea typeface="Gill Sans"/>
              <a:cs typeface="Gill Sans"/>
              <a:sym typeface="Gill Sans"/>
            </a:endParaRPr>
          </a:p>
        </p:txBody>
      </p:sp>
      <p:sp>
        <p:nvSpPr>
          <p:cNvPr id="109" name="Google Shape;109;p2"/>
          <p:cNvSpPr txBox="1"/>
          <p:nvPr/>
        </p:nvSpPr>
        <p:spPr>
          <a:xfrm>
            <a:off x="756565" y="701063"/>
            <a:ext cx="270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800"/>
              <a:buFont typeface="Arial"/>
              <a:buNone/>
            </a:pPr>
            <a:r>
              <a:rPr b="1" i="0" lang="en" sz="1800" u="none" cap="none" strike="noStrike">
                <a:solidFill>
                  <a:schemeClr val="dk1"/>
                </a:solidFill>
              </a:rPr>
              <a:t>Shape and data types of the dataset</a:t>
            </a:r>
            <a:endParaRPr b="1" sz="1800"/>
          </a:p>
        </p:txBody>
      </p:sp>
      <p:sp>
        <p:nvSpPr>
          <p:cNvPr id="110" name="Google Shape;110;p2"/>
          <p:cNvSpPr txBox="1"/>
          <p:nvPr/>
        </p:nvSpPr>
        <p:spPr>
          <a:xfrm>
            <a:off x="3455402" y="2420470"/>
            <a:ext cx="4673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rPr b="0" i="0" lang="en" sz="1800" u="none" cap="none" strike="noStrike">
                <a:solidFill>
                  <a:schemeClr val="dk1"/>
                </a:solidFill>
                <a:latin typeface="Gill Sans"/>
                <a:ea typeface="Gill Sans"/>
                <a:cs typeface="Gill Sans"/>
                <a:sym typeface="Gill Sans"/>
              </a:rPr>
              <a:t>Statistics of the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3"/>
          <p:cNvPicPr preferRelativeResize="0"/>
          <p:nvPr/>
        </p:nvPicPr>
        <p:blipFill rotWithShape="1">
          <a:blip r:embed="rId4">
            <a:alphaModFix/>
          </a:blip>
          <a:srcRect b="0" l="0" r="0" t="0"/>
          <a:stretch/>
        </p:blipFill>
        <p:spPr>
          <a:xfrm>
            <a:off x="725214" y="1475933"/>
            <a:ext cx="1946400" cy="3421450"/>
          </a:xfrm>
          <a:prstGeom prst="rect">
            <a:avLst/>
          </a:prstGeom>
          <a:noFill/>
          <a:ln>
            <a:noFill/>
          </a:ln>
        </p:spPr>
      </p:pic>
      <p:pic>
        <p:nvPicPr>
          <p:cNvPr id="116" name="Google Shape;116;p3"/>
          <p:cNvPicPr preferRelativeResize="0"/>
          <p:nvPr/>
        </p:nvPicPr>
        <p:blipFill rotWithShape="1">
          <a:blip r:embed="rId5">
            <a:alphaModFix/>
          </a:blip>
          <a:srcRect b="0" l="0" r="0" t="0"/>
          <a:stretch/>
        </p:blipFill>
        <p:spPr>
          <a:xfrm>
            <a:off x="2716911" y="1475933"/>
            <a:ext cx="2115501" cy="3632375"/>
          </a:xfrm>
          <a:prstGeom prst="rect">
            <a:avLst/>
          </a:prstGeom>
          <a:noFill/>
          <a:ln>
            <a:noFill/>
          </a:ln>
        </p:spPr>
      </p:pic>
      <p:sp>
        <p:nvSpPr>
          <p:cNvPr id="117" name="Google Shape;117;p3"/>
          <p:cNvSpPr txBox="1"/>
          <p:nvPr/>
        </p:nvSpPr>
        <p:spPr>
          <a:xfrm>
            <a:off x="725214" y="-21021"/>
            <a:ext cx="8088586" cy="507801"/>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2100"/>
              <a:buFont typeface="Gill Sans"/>
              <a:buNone/>
            </a:pPr>
            <a:r>
              <a:rPr b="0" i="0" lang="en" sz="2100" u="none" cap="none" strike="noStrike">
                <a:solidFill>
                  <a:schemeClr val="dk1"/>
                </a:solidFill>
                <a:latin typeface="Gill Sans"/>
                <a:ea typeface="Gill Sans"/>
                <a:cs typeface="Gill Sans"/>
                <a:sym typeface="Gill Sans"/>
              </a:rPr>
              <a:t>Initial Data Exploration &amp; Insights – Missing Values &amp; Feature Uniqueness</a:t>
            </a:r>
            <a:endParaRPr b="0" i="0" sz="2100" u="none" cap="none" strike="noStrike">
              <a:solidFill>
                <a:schemeClr val="dk1"/>
              </a:solidFill>
              <a:latin typeface="Gill Sans"/>
              <a:ea typeface="Gill Sans"/>
              <a:cs typeface="Gill Sans"/>
              <a:sym typeface="Gill Sans"/>
            </a:endParaRPr>
          </a:p>
        </p:txBody>
      </p:sp>
      <p:sp>
        <p:nvSpPr>
          <p:cNvPr id="118" name="Google Shape;118;p3"/>
          <p:cNvSpPr txBox="1"/>
          <p:nvPr/>
        </p:nvSpPr>
        <p:spPr>
          <a:xfrm>
            <a:off x="5123658" y="757437"/>
            <a:ext cx="3479575" cy="181431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Gill Sans"/>
              <a:buNone/>
            </a:pPr>
            <a:r>
              <a:rPr b="1" i="0" lang="en" sz="1100" u="none" cap="none" strike="noStrike">
                <a:solidFill>
                  <a:schemeClr val="dk1"/>
                </a:solidFill>
                <a:latin typeface="Gill Sans"/>
                <a:ea typeface="Gill Sans"/>
                <a:cs typeface="Gill Sans"/>
                <a:sym typeface="Gill Sans"/>
              </a:rPr>
              <a:t> Feature Uniqueness</a:t>
            </a:r>
            <a:endParaRPr b="1" i="0" sz="11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Gill Sans"/>
              <a:buNone/>
            </a:pPr>
            <a:r>
              <a:rPr b="0" i="0" lang="en" sz="1100" u="none" cap="none" strike="noStrike">
                <a:solidFill>
                  <a:schemeClr val="dk1"/>
                </a:solidFill>
                <a:latin typeface="Gill Sans"/>
                <a:ea typeface="Gill Sans"/>
                <a:cs typeface="Gill Sans"/>
                <a:sym typeface="Gill Sans"/>
              </a:rPr>
              <a:t>Some features have </a:t>
            </a:r>
            <a:r>
              <a:rPr b="1" i="0" lang="en" sz="1100" u="none" cap="none" strike="noStrike">
                <a:solidFill>
                  <a:schemeClr val="dk1"/>
                </a:solidFill>
                <a:latin typeface="Gill Sans"/>
                <a:ea typeface="Gill Sans"/>
                <a:cs typeface="Gill Sans"/>
                <a:sym typeface="Gill Sans"/>
              </a:rPr>
              <a:t>low cardinality</a:t>
            </a:r>
            <a:r>
              <a:rPr b="0" i="0" lang="en" sz="1100" u="none" cap="none" strike="noStrike">
                <a:solidFill>
                  <a:schemeClr val="dk1"/>
                </a:solidFill>
                <a:latin typeface="Gill Sans"/>
                <a:ea typeface="Gill Sans"/>
                <a:cs typeface="Gill Sans"/>
                <a:sym typeface="Gill Sans"/>
              </a:rPr>
              <a:t> ( protocol_type, flag) → Categorical</a:t>
            </a:r>
            <a:br>
              <a:rPr b="0" i="0" lang="en" sz="1100" u="none" cap="none" strike="noStrike">
                <a:solidFill>
                  <a:schemeClr val="dk1"/>
                </a:solidFill>
                <a:latin typeface="Gill Sans"/>
                <a:ea typeface="Gill Sans"/>
                <a:cs typeface="Gill Sans"/>
                <a:sym typeface="Gill Sans"/>
              </a:rPr>
            </a:br>
            <a:r>
              <a:rPr b="0" i="0" lang="en" sz="1100" u="none" cap="none" strike="noStrike">
                <a:solidFill>
                  <a:schemeClr val="dk1"/>
                </a:solidFill>
                <a:latin typeface="Gill Sans"/>
                <a:ea typeface="Gill Sans"/>
                <a:cs typeface="Gill Sans"/>
                <a:sym typeface="Gill Sans"/>
              </a:rPr>
              <a:t>Others have </a:t>
            </a:r>
            <a:r>
              <a:rPr b="1" i="0" lang="en" sz="1100" u="none" cap="none" strike="noStrike">
                <a:solidFill>
                  <a:schemeClr val="dk1"/>
                </a:solidFill>
                <a:latin typeface="Gill Sans"/>
                <a:ea typeface="Gill Sans"/>
                <a:cs typeface="Gill Sans"/>
                <a:sym typeface="Gill Sans"/>
              </a:rPr>
              <a:t>thousands of unique values</a:t>
            </a:r>
            <a:r>
              <a:rPr b="0" i="0" lang="en" sz="1100" u="none" cap="none" strike="noStrike">
                <a:solidFill>
                  <a:schemeClr val="dk1"/>
                </a:solidFill>
                <a:latin typeface="Gill Sans"/>
                <a:ea typeface="Gill Sans"/>
                <a:cs typeface="Gill Sans"/>
                <a:sym typeface="Gill Sans"/>
              </a:rPr>
              <a:t> (dst_bytes, src_bytes) → Continuous</a:t>
            </a:r>
            <a:br>
              <a:rPr b="0" i="0" lang="en" sz="1100" u="none" cap="none" strike="noStrike">
                <a:solidFill>
                  <a:schemeClr val="dk1"/>
                </a:solidFill>
                <a:latin typeface="Gill Sans"/>
                <a:ea typeface="Gill Sans"/>
                <a:cs typeface="Gill Sans"/>
                <a:sym typeface="Gill Sans"/>
              </a:rPr>
            </a:br>
            <a:r>
              <a:rPr b="0" i="0" lang="en" sz="1100" u="none" cap="none" strike="noStrike">
                <a:solidFill>
                  <a:schemeClr val="dk1"/>
                </a:solidFill>
                <a:latin typeface="Gill Sans"/>
                <a:ea typeface="Gill Sans"/>
                <a:cs typeface="Gill Sans"/>
                <a:sym typeface="Gill Sans"/>
              </a:rPr>
              <a:t>Will guide encoding strategy and feature selection</a:t>
            </a:r>
            <a:endParaRPr b="0" i="0" sz="1100" u="none" cap="none" strike="noStrike">
              <a:solidFill>
                <a:schemeClr val="dk1"/>
              </a:solidFill>
              <a:latin typeface="Gill Sans"/>
              <a:ea typeface="Gill Sans"/>
              <a:cs typeface="Gill Sans"/>
              <a:sym typeface="Gill Sans"/>
            </a:endParaRPr>
          </a:p>
        </p:txBody>
      </p:sp>
      <p:sp>
        <p:nvSpPr>
          <p:cNvPr id="119" name="Google Shape;119;p3"/>
          <p:cNvSpPr txBox="1"/>
          <p:nvPr/>
        </p:nvSpPr>
        <p:spPr>
          <a:xfrm>
            <a:off x="2716911" y="1006390"/>
            <a:ext cx="205259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00"/>
              <a:buFont typeface="Gill Sans"/>
              <a:buNone/>
            </a:pPr>
            <a:r>
              <a:rPr b="1" i="0" lang="en" sz="1000" u="none" cap="none" strike="noStrike">
                <a:solidFill>
                  <a:schemeClr val="dk1"/>
                </a:solidFill>
                <a:latin typeface="Gill Sans"/>
                <a:ea typeface="Gill Sans"/>
                <a:cs typeface="Gill Sans"/>
                <a:sym typeface="Gill Sans"/>
              </a:rPr>
              <a:t>#Unique values in each feature in the dataset</a:t>
            </a:r>
            <a:endParaRPr b="1"/>
          </a:p>
        </p:txBody>
      </p:sp>
      <p:sp>
        <p:nvSpPr>
          <p:cNvPr id="120" name="Google Shape;120;p3"/>
          <p:cNvSpPr txBox="1"/>
          <p:nvPr/>
        </p:nvSpPr>
        <p:spPr>
          <a:xfrm>
            <a:off x="725214" y="1006390"/>
            <a:ext cx="11769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00"/>
              <a:buFont typeface="Arial"/>
              <a:buNone/>
            </a:pPr>
            <a:r>
              <a:rPr b="1" i="0" lang="en" sz="1000" u="none" cap="none" strike="noStrike">
                <a:solidFill>
                  <a:schemeClr val="dk1"/>
                </a:solidFill>
                <a:latin typeface="Gill Sans"/>
                <a:ea typeface="Gill Sans"/>
                <a:cs typeface="Gill Sans"/>
                <a:sym typeface="Gill Sans"/>
              </a:rPr>
              <a:t>NaNs in the dataset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4"/>
          <p:cNvPicPr preferRelativeResize="0"/>
          <p:nvPr/>
        </p:nvPicPr>
        <p:blipFill rotWithShape="1">
          <a:blip r:embed="rId3">
            <a:alphaModFix/>
          </a:blip>
          <a:srcRect b="0" l="0" r="0" t="0"/>
          <a:stretch/>
        </p:blipFill>
        <p:spPr>
          <a:xfrm>
            <a:off x="714063" y="699200"/>
            <a:ext cx="4021212" cy="2612075"/>
          </a:xfrm>
          <a:prstGeom prst="rect">
            <a:avLst/>
          </a:prstGeom>
          <a:noFill/>
          <a:ln>
            <a:noFill/>
          </a:ln>
        </p:spPr>
      </p:pic>
      <p:pic>
        <p:nvPicPr>
          <p:cNvPr id="126" name="Google Shape;126;p4"/>
          <p:cNvPicPr preferRelativeResize="0"/>
          <p:nvPr/>
        </p:nvPicPr>
        <p:blipFill rotWithShape="1">
          <a:blip r:embed="rId4">
            <a:alphaModFix/>
          </a:blip>
          <a:srcRect b="0" l="0" r="0" t="0"/>
          <a:stretch/>
        </p:blipFill>
        <p:spPr>
          <a:xfrm>
            <a:off x="4735274" y="699200"/>
            <a:ext cx="4142575" cy="2619213"/>
          </a:xfrm>
          <a:prstGeom prst="rect">
            <a:avLst/>
          </a:prstGeom>
          <a:noFill/>
          <a:ln>
            <a:noFill/>
          </a:ln>
        </p:spPr>
      </p:pic>
      <p:sp>
        <p:nvSpPr>
          <p:cNvPr id="127" name="Google Shape;127;p4"/>
          <p:cNvSpPr txBox="1"/>
          <p:nvPr/>
        </p:nvSpPr>
        <p:spPr>
          <a:xfrm>
            <a:off x="714063" y="3318413"/>
            <a:ext cx="4116300" cy="1369575"/>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100"/>
              <a:buFont typeface="Gill Sans"/>
              <a:buNone/>
            </a:pPr>
            <a:r>
              <a:rPr b="0" i="0" lang="en" sz="1100" u="none" cap="none" strike="noStrike">
                <a:solidFill>
                  <a:schemeClr val="dk1"/>
                </a:solidFill>
                <a:latin typeface="Gill Sans"/>
                <a:ea typeface="Gill Sans"/>
                <a:cs typeface="Gill Sans"/>
                <a:sym typeface="Gill Sans"/>
              </a:rPr>
              <a:t>Target class (attack) is </a:t>
            </a:r>
            <a:r>
              <a:rPr b="1" i="0" lang="en" sz="1100" u="none" cap="none" strike="noStrike">
                <a:solidFill>
                  <a:schemeClr val="dk1"/>
                </a:solidFill>
                <a:latin typeface="Gill Sans"/>
                <a:ea typeface="Gill Sans"/>
                <a:cs typeface="Gill Sans"/>
                <a:sym typeface="Gill Sans"/>
              </a:rPr>
              <a:t>heavily imbalanced</a:t>
            </a:r>
            <a:br>
              <a:rPr b="1" i="0" lang="en" sz="1100" u="none" cap="none" strike="noStrike">
                <a:solidFill>
                  <a:schemeClr val="dk1"/>
                </a:solidFill>
                <a:latin typeface="Gill Sans"/>
                <a:ea typeface="Gill Sans"/>
                <a:cs typeface="Gill Sans"/>
                <a:sym typeface="Gill Sans"/>
              </a:rPr>
            </a:br>
            <a:endParaRPr b="1" i="0" sz="11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100"/>
              <a:buFont typeface="Gill Sans"/>
              <a:buNone/>
            </a:pPr>
            <a:r>
              <a:rPr b="1" i="0" lang="en" sz="1100" u="none" cap="none" strike="noStrike">
                <a:solidFill>
                  <a:schemeClr val="dk1"/>
                </a:solidFill>
                <a:latin typeface="Gill Sans"/>
                <a:ea typeface="Gill Sans"/>
                <a:cs typeface="Gill Sans"/>
                <a:sym typeface="Gill Sans"/>
              </a:rPr>
              <a:t>Normal</a:t>
            </a:r>
            <a:r>
              <a:rPr b="0" i="0" lang="en" sz="1100" u="none" cap="none" strike="noStrike">
                <a:solidFill>
                  <a:schemeClr val="dk1"/>
                </a:solidFill>
                <a:latin typeface="Gill Sans"/>
                <a:ea typeface="Gill Sans"/>
                <a:cs typeface="Gill Sans"/>
                <a:sym typeface="Gill Sans"/>
              </a:rPr>
              <a:t> + </a:t>
            </a:r>
            <a:r>
              <a:rPr b="1" i="0" lang="en" sz="1100" u="none" cap="none" strike="noStrike">
                <a:solidFill>
                  <a:schemeClr val="dk1"/>
                </a:solidFill>
                <a:latin typeface="Gill Sans"/>
                <a:ea typeface="Gill Sans"/>
                <a:cs typeface="Gill Sans"/>
                <a:sym typeface="Gill Sans"/>
              </a:rPr>
              <a:t>DoS</a:t>
            </a:r>
            <a:r>
              <a:rPr b="0" i="0" lang="en" sz="1100" u="none" cap="none" strike="noStrike">
                <a:solidFill>
                  <a:schemeClr val="dk1"/>
                </a:solidFill>
                <a:latin typeface="Gill Sans"/>
                <a:ea typeface="Gill Sans"/>
                <a:cs typeface="Gill Sans"/>
                <a:sym typeface="Gill Sans"/>
              </a:rPr>
              <a:t> dominate (over 85% of samples)</a:t>
            </a:r>
            <a:br>
              <a:rPr b="0" i="0" lang="en" sz="1100" u="none" cap="none" strike="noStrike">
                <a:solidFill>
                  <a:schemeClr val="dk1"/>
                </a:solidFill>
                <a:latin typeface="Gill Sans"/>
                <a:ea typeface="Gill Sans"/>
                <a:cs typeface="Gill Sans"/>
                <a:sym typeface="Gill Sans"/>
              </a:rPr>
            </a:br>
            <a:endParaRPr b="0" i="0" sz="11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100"/>
              <a:buFont typeface="Gill Sans"/>
              <a:buNone/>
            </a:pPr>
            <a:r>
              <a:rPr b="0" i="0" lang="en" sz="1100" u="none" cap="none" strike="noStrike">
                <a:solidFill>
                  <a:schemeClr val="dk1"/>
                </a:solidFill>
                <a:latin typeface="Gill Sans"/>
                <a:ea typeface="Gill Sans"/>
                <a:cs typeface="Gill Sans"/>
                <a:sym typeface="Gill Sans"/>
              </a:rPr>
              <a:t>Rare attacks like spy, perl severely underrepresented</a:t>
            </a:r>
            <a:br>
              <a:rPr b="0" i="0" lang="en" sz="1100" u="none" cap="none" strike="noStrike">
                <a:solidFill>
                  <a:schemeClr val="dk1"/>
                </a:solidFill>
                <a:latin typeface="Gill Sans"/>
                <a:ea typeface="Gill Sans"/>
                <a:cs typeface="Gill Sans"/>
                <a:sym typeface="Gill Sans"/>
              </a:rPr>
            </a:br>
            <a:endParaRPr b="0" i="0" sz="11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100"/>
              <a:buFont typeface="Gill Sans"/>
              <a:buNone/>
            </a:pPr>
            <a:r>
              <a:rPr b="0" i="0" lang="en" sz="1100" u="none" cap="none" strike="noStrike">
                <a:solidFill>
                  <a:schemeClr val="dk1"/>
                </a:solidFill>
                <a:latin typeface="Gill Sans"/>
                <a:ea typeface="Gill Sans"/>
                <a:cs typeface="Gill Sans"/>
                <a:sym typeface="Gill Sans"/>
              </a:rPr>
              <a:t>Will influence sampling strategy</a:t>
            </a:r>
            <a:endParaRPr b="0" i="0" sz="1100" u="none" cap="none" strike="noStrike">
              <a:solidFill>
                <a:schemeClr val="dk1"/>
              </a:solidFill>
              <a:latin typeface="Gill Sans"/>
              <a:ea typeface="Gill Sans"/>
              <a:cs typeface="Gill Sans"/>
              <a:sym typeface="Gill Sans"/>
            </a:endParaRPr>
          </a:p>
        </p:txBody>
      </p:sp>
      <p:sp>
        <p:nvSpPr>
          <p:cNvPr id="128" name="Google Shape;128;p4"/>
          <p:cNvSpPr txBox="1"/>
          <p:nvPr/>
        </p:nvSpPr>
        <p:spPr>
          <a:xfrm>
            <a:off x="4830363" y="3411821"/>
            <a:ext cx="4039800" cy="113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chemeClr val="dk1"/>
              </a:buClr>
              <a:buSzPts val="1100"/>
              <a:buFont typeface="Gill Sans"/>
              <a:buNone/>
            </a:pPr>
            <a:r>
              <a:rPr b="0" i="0" lang="en" sz="1100" u="none" cap="none" strike="noStrike">
                <a:solidFill>
                  <a:schemeClr val="dk1"/>
                </a:solidFill>
                <a:latin typeface="Gill Sans"/>
                <a:ea typeface="Gill Sans"/>
                <a:cs typeface="Gill Sans"/>
                <a:sym typeface="Gill Sans"/>
              </a:rPr>
              <a:t>Numerical features show </a:t>
            </a:r>
            <a:r>
              <a:rPr b="1" i="0" lang="en" sz="1100" u="none" cap="none" strike="noStrike">
                <a:solidFill>
                  <a:schemeClr val="dk1"/>
                </a:solidFill>
                <a:latin typeface="Gill Sans"/>
                <a:ea typeface="Gill Sans"/>
                <a:cs typeface="Gill Sans"/>
                <a:sym typeface="Gill Sans"/>
              </a:rPr>
              <a:t>skewed distributions</a:t>
            </a:r>
            <a:br>
              <a:rPr b="1" i="0" lang="en" sz="1100" u="none" cap="none" strike="noStrike">
                <a:solidFill>
                  <a:schemeClr val="dk1"/>
                </a:solidFill>
                <a:latin typeface="Gill Sans"/>
                <a:ea typeface="Gill Sans"/>
                <a:cs typeface="Gill Sans"/>
                <a:sym typeface="Gill Sans"/>
              </a:rPr>
            </a:br>
            <a:r>
              <a:rPr b="0" i="0" lang="en" sz="1100" u="none" cap="none" strike="noStrike">
                <a:solidFill>
                  <a:schemeClr val="dk1"/>
                </a:solidFill>
                <a:latin typeface="Gill Sans"/>
                <a:ea typeface="Gill Sans"/>
                <a:cs typeface="Gill Sans"/>
                <a:sym typeface="Gill Sans"/>
              </a:rPr>
              <a:t>Presence of outliers → visible in boxplots</a:t>
            </a:r>
            <a:br>
              <a:rPr b="0" i="0" lang="en" sz="1100" u="none" cap="none" strike="noStrike">
                <a:solidFill>
                  <a:schemeClr val="dk1"/>
                </a:solidFill>
                <a:latin typeface="Gill Sans"/>
                <a:ea typeface="Gill Sans"/>
                <a:cs typeface="Gill Sans"/>
                <a:sym typeface="Gill Sans"/>
              </a:rPr>
            </a:br>
            <a:r>
              <a:rPr b="0" i="0" lang="en" sz="1100" u="none" cap="none" strike="noStrike">
                <a:solidFill>
                  <a:schemeClr val="dk1"/>
                </a:solidFill>
                <a:latin typeface="Gill Sans"/>
                <a:ea typeface="Gill Sans"/>
                <a:cs typeface="Gill Sans"/>
                <a:sym typeface="Gill Sans"/>
              </a:rPr>
              <a:t>Log transformation improves feature scale</a:t>
            </a:r>
            <a:br>
              <a:rPr b="0" i="0" lang="en" sz="1100" u="none" cap="none" strike="noStrike">
                <a:solidFill>
                  <a:schemeClr val="dk1"/>
                </a:solidFill>
                <a:latin typeface="Gill Sans"/>
                <a:ea typeface="Gill Sans"/>
                <a:cs typeface="Gill Sans"/>
                <a:sym typeface="Gill Sans"/>
              </a:rPr>
            </a:br>
            <a:r>
              <a:rPr b="0" i="0" lang="en" sz="1100" u="none" cap="none" strike="noStrike">
                <a:solidFill>
                  <a:schemeClr val="dk1"/>
                </a:solidFill>
                <a:latin typeface="Gill Sans"/>
                <a:ea typeface="Gill Sans"/>
                <a:cs typeface="Gill Sans"/>
                <a:sym typeface="Gill Sans"/>
              </a:rPr>
              <a:t>Helps with modeling techniques sensitive to distribution</a:t>
            </a:r>
            <a:br>
              <a:rPr b="0" i="0" lang="en" sz="1100" u="none" cap="none" strike="noStrike">
                <a:solidFill>
                  <a:schemeClr val="dk1"/>
                </a:solidFill>
                <a:latin typeface="Gill Sans"/>
                <a:ea typeface="Gill Sans"/>
                <a:cs typeface="Gill Sans"/>
                <a:sym typeface="Gill Sans"/>
              </a:rPr>
            </a:br>
            <a:endParaRPr b="0" i="0" sz="1100" u="none" cap="none" strike="noStrike">
              <a:solidFill>
                <a:schemeClr val="dk1"/>
              </a:solidFill>
              <a:latin typeface="Gill Sans"/>
              <a:ea typeface="Gill Sans"/>
              <a:cs typeface="Gill Sans"/>
              <a:sym typeface="Gill Sans"/>
            </a:endParaRPr>
          </a:p>
        </p:txBody>
      </p:sp>
      <p:sp>
        <p:nvSpPr>
          <p:cNvPr id="129" name="Google Shape;129;p4"/>
          <p:cNvSpPr txBox="1"/>
          <p:nvPr/>
        </p:nvSpPr>
        <p:spPr>
          <a:xfrm>
            <a:off x="519750" y="53334"/>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rPr b="0" i="0" lang="en" sz="1800" u="none" cap="none" strike="noStrike">
                <a:solidFill>
                  <a:schemeClr val="dk1"/>
                </a:solidFill>
                <a:latin typeface="Gill Sans"/>
                <a:ea typeface="Gill Sans"/>
                <a:cs typeface="Gill Sans"/>
                <a:sym typeface="Gill Sans"/>
              </a:rPr>
              <a:t>Distribution of target feature (Attack type)</a:t>
            </a:r>
            <a:endParaRPr/>
          </a:p>
        </p:txBody>
      </p:sp>
      <p:sp>
        <p:nvSpPr>
          <p:cNvPr id="130" name="Google Shape;130;p4"/>
          <p:cNvSpPr txBox="1"/>
          <p:nvPr/>
        </p:nvSpPr>
        <p:spPr>
          <a:xfrm>
            <a:off x="4885300" y="53334"/>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rPr b="0" i="0" lang="en" sz="1800" u="none" cap="none" strike="noStrike">
                <a:solidFill>
                  <a:schemeClr val="dk1"/>
                </a:solidFill>
                <a:latin typeface="Gill Sans"/>
                <a:ea typeface="Gill Sans"/>
                <a:cs typeface="Gill Sans"/>
                <a:sym typeface="Gill Sans"/>
              </a:rPr>
              <a:t>Histogram, Boxplots and Log histogram for numeric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5"/>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36" name="Google Shape;136;p5"/>
          <p:cNvSpPr/>
          <p:nvPr/>
        </p:nvSpPr>
        <p:spPr>
          <a:xfrm>
            <a:off x="8931402" y="0"/>
            <a:ext cx="212598"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7" name="Google Shape;137;p5"/>
          <p:cNvSpPr/>
          <p:nvPr/>
        </p:nvSpPr>
        <p:spPr>
          <a:xfrm>
            <a:off x="0" y="0"/>
            <a:ext cx="9143999"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5"/>
          <p:cNvSpPr txBox="1"/>
          <p:nvPr>
            <p:ph idx="1" type="body"/>
          </p:nvPr>
        </p:nvSpPr>
        <p:spPr>
          <a:xfrm>
            <a:off x="12161" y="0"/>
            <a:ext cx="6802388" cy="63844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700"/>
              </a:spcBef>
              <a:spcAft>
                <a:spcPts val="1200"/>
              </a:spcAft>
              <a:buSzPts val="935"/>
              <a:buNone/>
            </a:pPr>
            <a:r>
              <a:rPr b="1" lang="en" sz="1800"/>
              <a:t>Categorical Feature Distribution – protocol type, service, flag</a:t>
            </a:r>
            <a:endParaRPr/>
          </a:p>
        </p:txBody>
      </p:sp>
      <p:sp>
        <p:nvSpPr>
          <p:cNvPr id="139" name="Google Shape;139;p5"/>
          <p:cNvSpPr/>
          <p:nvPr/>
        </p:nvSpPr>
        <p:spPr>
          <a:xfrm>
            <a:off x="0" y="4505052"/>
            <a:ext cx="9143999" cy="638448"/>
          </a:xfrm>
          <a:custGeom>
            <a:rect b="b" l="l" r="r" t="t"/>
            <a:pathLst>
              <a:path extrusionOk="0" h="851265" w="12191998">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5"/>
          <p:cNvSpPr txBox="1"/>
          <p:nvPr/>
        </p:nvSpPr>
        <p:spPr>
          <a:xfrm>
            <a:off x="259747" y="2795405"/>
            <a:ext cx="3000000" cy="192742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Gill Sans"/>
              <a:buNone/>
            </a:pPr>
            <a:r>
              <a:rPr b="1" lang="en" sz="1100">
                <a:solidFill>
                  <a:schemeClr val="dk1"/>
                </a:solidFill>
                <a:latin typeface="Gill Sans"/>
                <a:ea typeface="Gill Sans"/>
                <a:cs typeface="Gill Sans"/>
                <a:sym typeface="Gill Sans"/>
              </a:rPr>
              <a:t>protocol type</a:t>
            </a:r>
            <a:endParaRPr b="1" sz="1100">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Gill Sans"/>
              <a:buNone/>
            </a:pPr>
            <a:r>
              <a:rPr lang="en" sz="1100">
                <a:solidFill>
                  <a:schemeClr val="dk1"/>
                </a:solidFill>
                <a:latin typeface="Gill Sans"/>
                <a:ea typeface="Gill Sans"/>
                <a:cs typeface="Gill Sans"/>
                <a:sym typeface="Gill Sans"/>
              </a:rPr>
              <a:t>Only 3 categories: tcp, udp, icmp</a:t>
            </a:r>
            <a:endParaRPr sz="1100">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Gill Sans"/>
              <a:buNone/>
            </a:pPr>
            <a:r>
              <a:rPr lang="en" sz="1100">
                <a:solidFill>
                  <a:schemeClr val="dk1"/>
                </a:solidFill>
                <a:latin typeface="Gill Sans"/>
                <a:ea typeface="Gill Sans"/>
                <a:cs typeface="Gill Sans"/>
                <a:sym typeface="Gill Sans"/>
              </a:rPr>
              <a:t>tcp dominates the dataset (</a:t>
            </a:r>
            <a:r>
              <a:rPr b="1" lang="en" sz="1100">
                <a:solidFill>
                  <a:schemeClr val="dk1"/>
                </a:solidFill>
                <a:latin typeface="Gill Sans"/>
                <a:ea typeface="Gill Sans"/>
                <a:cs typeface="Gill Sans"/>
                <a:sym typeface="Gill Sans"/>
              </a:rPr>
              <a:t>&gt;80%</a:t>
            </a:r>
            <a:r>
              <a:rPr lang="en" sz="1100">
                <a:solidFill>
                  <a:schemeClr val="dk1"/>
                </a:solidFill>
                <a:latin typeface="Gill Sans"/>
                <a:ea typeface="Gill Sans"/>
                <a:cs typeface="Gill Sans"/>
                <a:sym typeface="Gill Sans"/>
              </a:rPr>
              <a:t>)</a:t>
            </a:r>
            <a:endParaRPr sz="1100">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Gill Sans"/>
              <a:buNone/>
            </a:pPr>
            <a:r>
              <a:rPr lang="en" sz="1100">
                <a:solidFill>
                  <a:schemeClr val="dk1"/>
                </a:solidFill>
                <a:latin typeface="Gill Sans"/>
                <a:ea typeface="Gill Sans"/>
                <a:cs typeface="Gill Sans"/>
                <a:sym typeface="Gill Sans"/>
              </a:rPr>
              <a:t>Indicates a strong protocol bias in captured traffic</a:t>
            </a:r>
            <a:endParaRPr sz="1100">
              <a:solidFill>
                <a:schemeClr val="dk1"/>
              </a:solidFill>
              <a:latin typeface="Gill Sans"/>
              <a:ea typeface="Gill Sans"/>
              <a:cs typeface="Gill Sans"/>
              <a:sym typeface="Gill Sans"/>
            </a:endParaRPr>
          </a:p>
        </p:txBody>
      </p:sp>
      <p:sp>
        <p:nvSpPr>
          <p:cNvPr id="141" name="Google Shape;141;p5"/>
          <p:cNvSpPr txBox="1"/>
          <p:nvPr/>
        </p:nvSpPr>
        <p:spPr>
          <a:xfrm>
            <a:off x="7409720" y="747687"/>
            <a:ext cx="1932300" cy="1600408"/>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900"/>
              <a:buFont typeface="Gill Sans"/>
              <a:buNone/>
            </a:pPr>
            <a:r>
              <a:rPr lang="en" sz="900">
                <a:solidFill>
                  <a:schemeClr val="dk1"/>
                </a:solidFill>
                <a:latin typeface="Gill Sans"/>
                <a:ea typeface="Gill Sans"/>
                <a:cs typeface="Gill Sans"/>
                <a:sym typeface="Gill Sans"/>
              </a:rPr>
              <a:t>70 unique values, </a:t>
            </a:r>
            <a:r>
              <a:rPr b="1" lang="en" sz="900">
                <a:solidFill>
                  <a:schemeClr val="dk1"/>
                </a:solidFill>
                <a:latin typeface="Gill Sans"/>
                <a:ea typeface="Gill Sans"/>
                <a:cs typeface="Gill Sans"/>
                <a:sym typeface="Gill Sans"/>
              </a:rPr>
              <a:t>highly skewed distribution</a:t>
            </a:r>
            <a:endParaRPr b="1" sz="900">
              <a:solidFill>
                <a:schemeClr val="dk1"/>
              </a:solidFill>
              <a:latin typeface="Gill Sans"/>
              <a:ea typeface="Gill Sans"/>
              <a:cs typeface="Gill Sans"/>
              <a:sym typeface="Gill Sans"/>
            </a:endParaRPr>
          </a:p>
          <a:p>
            <a:pPr indent="0" lvl="0" marL="0" marR="0" rtl="0" algn="l">
              <a:spcBef>
                <a:spcPts val="600"/>
              </a:spcBef>
              <a:spcAft>
                <a:spcPts val="0"/>
              </a:spcAft>
              <a:buClr>
                <a:schemeClr val="dk1"/>
              </a:buClr>
              <a:buSzPts val="900"/>
              <a:buFont typeface="Gill Sans"/>
              <a:buNone/>
            </a:pPr>
            <a:r>
              <a:rPr lang="en" sz="900">
                <a:solidFill>
                  <a:schemeClr val="dk1"/>
                </a:solidFill>
                <a:latin typeface="Gill Sans"/>
                <a:ea typeface="Gill Sans"/>
                <a:cs typeface="Gill Sans"/>
                <a:sym typeface="Gill Sans"/>
              </a:rPr>
              <a:t>Services like http, domain_u, private dominate</a:t>
            </a:r>
            <a:endParaRPr sz="900">
              <a:solidFill>
                <a:schemeClr val="dk1"/>
              </a:solidFill>
              <a:latin typeface="Gill Sans"/>
              <a:ea typeface="Gill Sans"/>
              <a:cs typeface="Gill Sans"/>
              <a:sym typeface="Gill Sans"/>
            </a:endParaRPr>
          </a:p>
          <a:p>
            <a:pPr indent="0" lvl="0" marL="0" marR="0" rtl="0" algn="l">
              <a:spcBef>
                <a:spcPts val="600"/>
              </a:spcBef>
              <a:spcAft>
                <a:spcPts val="0"/>
              </a:spcAft>
              <a:buClr>
                <a:schemeClr val="dk1"/>
              </a:buClr>
              <a:buSzPts val="900"/>
              <a:buFont typeface="Gill Sans"/>
              <a:buNone/>
            </a:pPr>
            <a:r>
              <a:rPr lang="en" sz="900">
                <a:solidFill>
                  <a:schemeClr val="dk1"/>
                </a:solidFill>
                <a:latin typeface="Gill Sans"/>
                <a:ea typeface="Gill Sans"/>
                <a:cs typeface="Gill Sans"/>
                <a:sym typeface="Gill Sans"/>
              </a:rPr>
              <a:t>Most services have very low frequency → </a:t>
            </a:r>
            <a:r>
              <a:rPr b="1" lang="en" sz="900">
                <a:solidFill>
                  <a:schemeClr val="dk1"/>
                </a:solidFill>
                <a:latin typeface="Gill Sans"/>
                <a:ea typeface="Gill Sans"/>
                <a:cs typeface="Gill Sans"/>
                <a:sym typeface="Gill Sans"/>
              </a:rPr>
              <a:t>long tail risk</a:t>
            </a:r>
            <a:endParaRPr b="1" sz="900">
              <a:solidFill>
                <a:schemeClr val="dk1"/>
              </a:solidFill>
              <a:latin typeface="Gill Sans"/>
              <a:ea typeface="Gill Sans"/>
              <a:cs typeface="Gill Sans"/>
              <a:sym typeface="Gill Sans"/>
            </a:endParaRPr>
          </a:p>
          <a:p>
            <a:pPr indent="0" lvl="0" marL="0" marR="0" rtl="0" algn="l">
              <a:spcBef>
                <a:spcPts val="600"/>
              </a:spcBef>
              <a:spcAft>
                <a:spcPts val="600"/>
              </a:spcAft>
              <a:buClr>
                <a:schemeClr val="dk1"/>
              </a:buClr>
              <a:buSzPts val="900"/>
              <a:buFont typeface="Gill Sans"/>
              <a:buNone/>
            </a:pPr>
            <a:r>
              <a:rPr lang="en" sz="900">
                <a:solidFill>
                  <a:schemeClr val="dk1"/>
                </a:solidFill>
                <a:latin typeface="Gill Sans"/>
                <a:ea typeface="Gill Sans"/>
                <a:cs typeface="Gill Sans"/>
                <a:sym typeface="Gill Sans"/>
              </a:rPr>
              <a:t>May require grouping or dimensionality reduction</a:t>
            </a:r>
            <a:endParaRPr sz="900">
              <a:solidFill>
                <a:schemeClr val="dk1"/>
              </a:solidFill>
              <a:latin typeface="Gill Sans"/>
              <a:ea typeface="Gill Sans"/>
              <a:cs typeface="Gill Sans"/>
              <a:sym typeface="Gill Sans"/>
            </a:endParaRPr>
          </a:p>
        </p:txBody>
      </p:sp>
      <p:sp>
        <p:nvSpPr>
          <p:cNvPr id="142" name="Google Shape;142;p5"/>
          <p:cNvSpPr txBox="1"/>
          <p:nvPr/>
        </p:nvSpPr>
        <p:spPr>
          <a:xfrm>
            <a:off x="7679524" y="2413119"/>
            <a:ext cx="1436400" cy="1746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900"/>
              <a:buFont typeface="Gill Sans"/>
              <a:buNone/>
            </a:pPr>
            <a:r>
              <a:rPr lang="en" sz="900">
                <a:solidFill>
                  <a:schemeClr val="dk1"/>
                </a:solidFill>
                <a:latin typeface="Gill Sans"/>
                <a:ea typeface="Gill Sans"/>
                <a:cs typeface="Gill Sans"/>
                <a:sym typeface="Gill Sans"/>
              </a:rPr>
              <a:t>11 types of connection status flags</a:t>
            </a:r>
            <a:endParaRPr sz="900">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900"/>
              <a:buFont typeface="Gill Sans"/>
              <a:buNone/>
            </a:pPr>
            <a:r>
              <a:rPr lang="en" sz="900">
                <a:solidFill>
                  <a:schemeClr val="dk1"/>
                </a:solidFill>
                <a:latin typeface="Gill Sans"/>
                <a:ea typeface="Gill Sans"/>
                <a:cs typeface="Gill Sans"/>
                <a:sym typeface="Gill Sans"/>
              </a:rPr>
              <a:t>SF and S0 account for </a:t>
            </a:r>
            <a:r>
              <a:rPr b="1" lang="en" sz="900">
                <a:solidFill>
                  <a:schemeClr val="dk1"/>
                </a:solidFill>
                <a:latin typeface="Gill Sans"/>
                <a:ea typeface="Gill Sans"/>
                <a:cs typeface="Gill Sans"/>
                <a:sym typeface="Gill Sans"/>
              </a:rPr>
              <a:t>~87%</a:t>
            </a:r>
            <a:r>
              <a:rPr lang="en" sz="900">
                <a:solidFill>
                  <a:schemeClr val="dk1"/>
                </a:solidFill>
                <a:latin typeface="Gill Sans"/>
                <a:ea typeface="Gill Sans"/>
                <a:cs typeface="Gill Sans"/>
                <a:sym typeface="Gill Sans"/>
              </a:rPr>
              <a:t> of connections</a:t>
            </a:r>
            <a:endParaRPr sz="900">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900"/>
              <a:buFont typeface="Gill Sans"/>
              <a:buNone/>
            </a:pPr>
            <a:r>
              <a:rPr lang="en" sz="900">
                <a:solidFill>
                  <a:schemeClr val="dk1"/>
                </a:solidFill>
                <a:latin typeface="Gill Sans"/>
                <a:ea typeface="Gill Sans"/>
                <a:cs typeface="Gill Sans"/>
                <a:sym typeface="Gill Sans"/>
              </a:rPr>
              <a:t>Flags offer meaningful patterns for intrusion classification</a:t>
            </a:r>
            <a:br>
              <a:rPr lang="en" sz="900">
                <a:solidFill>
                  <a:schemeClr val="dk1"/>
                </a:solidFill>
                <a:latin typeface="Gill Sans"/>
                <a:ea typeface="Gill Sans"/>
                <a:cs typeface="Gill Sans"/>
                <a:sym typeface="Gill Sans"/>
              </a:rPr>
            </a:br>
            <a:endParaRPr sz="900">
              <a:solidFill>
                <a:schemeClr val="dk1"/>
              </a:solidFill>
              <a:latin typeface="Gill Sans"/>
              <a:ea typeface="Gill Sans"/>
              <a:cs typeface="Gill Sans"/>
              <a:sym typeface="Gill Sans"/>
            </a:endParaRPr>
          </a:p>
        </p:txBody>
      </p:sp>
      <p:pic>
        <p:nvPicPr>
          <p:cNvPr id="143" name="Google Shape;143;p5"/>
          <p:cNvPicPr preferRelativeResize="0"/>
          <p:nvPr/>
        </p:nvPicPr>
        <p:blipFill rotWithShape="1">
          <a:blip r:embed="rId3">
            <a:alphaModFix/>
          </a:blip>
          <a:srcRect b="0" l="0" r="0" t="0"/>
          <a:stretch/>
        </p:blipFill>
        <p:spPr>
          <a:xfrm>
            <a:off x="259747" y="667679"/>
            <a:ext cx="3228498" cy="2100451"/>
          </a:xfrm>
          <a:prstGeom prst="rect">
            <a:avLst/>
          </a:prstGeom>
          <a:noFill/>
          <a:ln>
            <a:noFill/>
          </a:ln>
        </p:spPr>
      </p:pic>
      <p:pic>
        <p:nvPicPr>
          <p:cNvPr id="144" name="Google Shape;144;p5"/>
          <p:cNvPicPr preferRelativeResize="0"/>
          <p:nvPr/>
        </p:nvPicPr>
        <p:blipFill rotWithShape="1">
          <a:blip r:embed="rId4">
            <a:alphaModFix/>
          </a:blip>
          <a:srcRect b="0" l="0" r="0" t="0"/>
          <a:stretch/>
        </p:blipFill>
        <p:spPr>
          <a:xfrm>
            <a:off x="3623147" y="660311"/>
            <a:ext cx="3786573" cy="1998674"/>
          </a:xfrm>
          <a:prstGeom prst="rect">
            <a:avLst/>
          </a:prstGeom>
          <a:noFill/>
          <a:ln>
            <a:noFill/>
          </a:ln>
        </p:spPr>
      </p:pic>
      <p:pic>
        <p:nvPicPr>
          <p:cNvPr id="145" name="Google Shape;145;p5"/>
          <p:cNvPicPr preferRelativeResize="0"/>
          <p:nvPr/>
        </p:nvPicPr>
        <p:blipFill rotWithShape="1">
          <a:blip r:embed="rId5">
            <a:alphaModFix/>
          </a:blip>
          <a:srcRect b="0" l="0" r="0" t="0"/>
          <a:stretch/>
        </p:blipFill>
        <p:spPr>
          <a:xfrm>
            <a:off x="3623148" y="2658985"/>
            <a:ext cx="4056376" cy="21906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9" name="Shape 149"/>
        <p:cNvGrpSpPr/>
        <p:nvPr/>
      </p:nvGrpSpPr>
      <p:grpSpPr>
        <a:xfrm>
          <a:off x="0" y="0"/>
          <a:ext cx="0" cy="0"/>
          <a:chOff x="0" y="0"/>
          <a:chExt cx="0" cy="0"/>
        </a:xfrm>
      </p:grpSpPr>
      <p:sp>
        <p:nvSpPr>
          <p:cNvPr id="150" name="Google Shape;150;p6"/>
          <p:cNvSpPr/>
          <p:nvPr/>
        </p:nvSpPr>
        <p:spPr>
          <a:xfrm>
            <a:off x="0" y="0"/>
            <a:ext cx="664368"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1" name="Google Shape;151;p6"/>
          <p:cNvSpPr/>
          <p:nvPr/>
        </p:nvSpPr>
        <p:spPr>
          <a:xfrm>
            <a:off x="8931402" y="0"/>
            <a:ext cx="212598"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2" name="Google Shape;152;p6"/>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3" name="Google Shape;153;p6"/>
          <p:cNvSpPr/>
          <p:nvPr/>
        </p:nvSpPr>
        <p:spPr>
          <a:xfrm>
            <a:off x="0" y="0"/>
            <a:ext cx="1706340" cy="5143500"/>
          </a:xfrm>
          <a:custGeom>
            <a:rect b="b" l="l" r="r" t="t"/>
            <a:pathLst>
              <a:path extrusionOk="0" h="6858000" w="2275119">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4" name="Google Shape;154;p6"/>
          <p:cNvSpPr/>
          <p:nvPr/>
        </p:nvSpPr>
        <p:spPr>
          <a:xfrm>
            <a:off x="0" y="0"/>
            <a:ext cx="212598" cy="5143500"/>
          </a:xfrm>
          <a:prstGeom prst="rect">
            <a:avLst/>
          </a:prstGeom>
          <a:solidFill>
            <a:srgbClr val="CD8D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6"/>
          <p:cNvSpPr txBox="1"/>
          <p:nvPr/>
        </p:nvSpPr>
        <p:spPr>
          <a:xfrm>
            <a:off x="910945" y="2"/>
            <a:ext cx="2978400" cy="3708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10000"/>
              </a:lnSpc>
              <a:spcBef>
                <a:spcPts val="0"/>
              </a:spcBef>
              <a:spcAft>
                <a:spcPts val="0"/>
              </a:spcAft>
              <a:buClr>
                <a:schemeClr val="dk2"/>
              </a:buClr>
              <a:buSzPts val="1800"/>
              <a:buFont typeface="Gill Sans"/>
              <a:buNone/>
            </a:pPr>
            <a:r>
              <a:rPr lang="en" sz="1800">
                <a:solidFill>
                  <a:srgbClr val="595959"/>
                </a:solidFill>
                <a:latin typeface="Gill Sans"/>
                <a:ea typeface="Gill Sans"/>
                <a:cs typeface="Gill Sans"/>
                <a:sym typeface="Gill Sans"/>
              </a:rPr>
              <a:t>Binary Variables Exploration</a:t>
            </a:r>
            <a:endParaRPr/>
          </a:p>
        </p:txBody>
      </p:sp>
      <p:sp>
        <p:nvSpPr>
          <p:cNvPr id="156" name="Google Shape;156;p6"/>
          <p:cNvSpPr txBox="1"/>
          <p:nvPr/>
        </p:nvSpPr>
        <p:spPr>
          <a:xfrm>
            <a:off x="114193" y="2218669"/>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rPr lang="en" sz="1800">
                <a:solidFill>
                  <a:schemeClr val="dk1"/>
                </a:solidFill>
                <a:latin typeface="Gill Sans"/>
                <a:ea typeface="Gill Sans"/>
                <a:cs typeface="Gill Sans"/>
                <a:sym typeface="Gill Sans"/>
              </a:rPr>
              <a:t>Bivariate Analysis - Continuous features vs. target variable</a:t>
            </a:r>
            <a:endParaRPr/>
          </a:p>
        </p:txBody>
      </p:sp>
      <p:sp>
        <p:nvSpPr>
          <p:cNvPr id="157" name="Google Shape;157;p6"/>
          <p:cNvSpPr txBox="1"/>
          <p:nvPr/>
        </p:nvSpPr>
        <p:spPr>
          <a:xfrm>
            <a:off x="4953750" y="199025"/>
            <a:ext cx="3860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Gill Sans"/>
              <a:buNone/>
            </a:pPr>
            <a:r>
              <a:rPr lang="en" sz="1600">
                <a:solidFill>
                  <a:schemeClr val="dk1"/>
                </a:solidFill>
                <a:latin typeface="Gill Sans"/>
                <a:ea typeface="Gill Sans"/>
                <a:cs typeface="Gill Sans"/>
                <a:sym typeface="Gill Sans"/>
              </a:rPr>
              <a:t>Bivariate Analysis - Categorical features vs. target variable</a:t>
            </a:r>
            <a:endParaRPr/>
          </a:p>
        </p:txBody>
      </p:sp>
      <p:pic>
        <p:nvPicPr>
          <p:cNvPr id="158" name="Google Shape;158;p6"/>
          <p:cNvPicPr preferRelativeResize="0"/>
          <p:nvPr/>
        </p:nvPicPr>
        <p:blipFill rotWithShape="1">
          <a:blip r:embed="rId3">
            <a:alphaModFix/>
          </a:blip>
          <a:srcRect b="0" l="0" r="0" t="0"/>
          <a:stretch/>
        </p:blipFill>
        <p:spPr>
          <a:xfrm>
            <a:off x="899746" y="372589"/>
            <a:ext cx="3000924" cy="1916551"/>
          </a:xfrm>
          <a:prstGeom prst="rect">
            <a:avLst/>
          </a:prstGeom>
          <a:noFill/>
          <a:ln>
            <a:noFill/>
          </a:ln>
        </p:spPr>
      </p:pic>
      <p:pic>
        <p:nvPicPr>
          <p:cNvPr id="159" name="Google Shape;159;p6"/>
          <p:cNvPicPr preferRelativeResize="0"/>
          <p:nvPr/>
        </p:nvPicPr>
        <p:blipFill rotWithShape="1">
          <a:blip r:embed="rId4">
            <a:alphaModFix/>
          </a:blip>
          <a:srcRect b="0" l="0" r="0" t="0"/>
          <a:stretch/>
        </p:blipFill>
        <p:spPr>
          <a:xfrm>
            <a:off x="14965" y="2806357"/>
            <a:ext cx="5144926" cy="2342695"/>
          </a:xfrm>
          <a:prstGeom prst="rect">
            <a:avLst/>
          </a:prstGeom>
          <a:noFill/>
          <a:ln>
            <a:noFill/>
          </a:ln>
        </p:spPr>
      </p:pic>
      <p:pic>
        <p:nvPicPr>
          <p:cNvPr id="160" name="Google Shape;160;p6"/>
          <p:cNvPicPr preferRelativeResize="0"/>
          <p:nvPr/>
        </p:nvPicPr>
        <p:blipFill rotWithShape="1">
          <a:blip r:embed="rId5">
            <a:alphaModFix/>
          </a:blip>
          <a:srcRect b="0" l="0" r="0" t="0"/>
          <a:stretch/>
        </p:blipFill>
        <p:spPr>
          <a:xfrm>
            <a:off x="5288925" y="876300"/>
            <a:ext cx="3513451" cy="28193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7"/>
          <p:cNvPicPr preferRelativeResize="0"/>
          <p:nvPr/>
        </p:nvPicPr>
        <p:blipFill rotWithShape="1">
          <a:blip r:embed="rId3">
            <a:alphaModFix/>
          </a:blip>
          <a:srcRect b="0" l="0" r="0" t="0"/>
          <a:stretch/>
        </p:blipFill>
        <p:spPr>
          <a:xfrm>
            <a:off x="813950" y="358471"/>
            <a:ext cx="4029749" cy="3169900"/>
          </a:xfrm>
          <a:prstGeom prst="rect">
            <a:avLst/>
          </a:prstGeom>
          <a:noFill/>
          <a:ln>
            <a:noFill/>
          </a:ln>
        </p:spPr>
      </p:pic>
      <p:sp>
        <p:nvSpPr>
          <p:cNvPr id="166" name="Google Shape;166;p7"/>
          <p:cNvSpPr txBox="1"/>
          <p:nvPr>
            <p:ph idx="4294967295" type="body"/>
          </p:nvPr>
        </p:nvSpPr>
        <p:spPr>
          <a:xfrm>
            <a:off x="0" y="334963"/>
            <a:ext cx="1357313" cy="33655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0000"/>
              </a:lnSpc>
              <a:spcBef>
                <a:spcPts val="0"/>
              </a:spcBef>
              <a:spcAft>
                <a:spcPts val="1200"/>
              </a:spcAft>
              <a:buSzPct val="100000"/>
              <a:buNone/>
            </a:pPr>
            <a:r>
              <a:rPr lang="en" sz="1200"/>
              <a:t>Correlation matrix</a:t>
            </a:r>
            <a:endParaRPr sz="1200"/>
          </a:p>
        </p:txBody>
      </p:sp>
      <p:pic>
        <p:nvPicPr>
          <p:cNvPr id="167" name="Google Shape;167;p7"/>
          <p:cNvPicPr preferRelativeResize="0"/>
          <p:nvPr/>
        </p:nvPicPr>
        <p:blipFill rotWithShape="1">
          <a:blip r:embed="rId4">
            <a:alphaModFix/>
          </a:blip>
          <a:srcRect b="0" l="0" r="0" t="0"/>
          <a:stretch/>
        </p:blipFill>
        <p:spPr>
          <a:xfrm>
            <a:off x="4911433" y="475146"/>
            <a:ext cx="3063305" cy="3053225"/>
          </a:xfrm>
          <a:prstGeom prst="rect">
            <a:avLst/>
          </a:prstGeom>
          <a:noFill/>
          <a:ln>
            <a:noFill/>
          </a:ln>
        </p:spPr>
      </p:pic>
      <p:sp>
        <p:nvSpPr>
          <p:cNvPr id="168" name="Google Shape;168;p7"/>
          <p:cNvSpPr txBox="1"/>
          <p:nvPr/>
        </p:nvSpPr>
        <p:spPr>
          <a:xfrm>
            <a:off x="651754" y="-47458"/>
            <a:ext cx="4626300" cy="4002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Gill Sans"/>
              <a:buNone/>
            </a:pPr>
            <a:r>
              <a:rPr lang="en" sz="1800">
                <a:solidFill>
                  <a:schemeClr val="dk1"/>
                </a:solidFill>
                <a:latin typeface="Gill Sans"/>
                <a:ea typeface="Gill Sans"/>
                <a:cs typeface="Gill Sans"/>
                <a:sym typeface="Gill Sans"/>
              </a:rPr>
              <a:t>Feature Redundancy &amp; Sparsity Analysis</a:t>
            </a:r>
            <a:endParaRPr sz="1800">
              <a:solidFill>
                <a:schemeClr val="dk1"/>
              </a:solidFill>
              <a:latin typeface="Gill Sans"/>
              <a:ea typeface="Gill Sans"/>
              <a:cs typeface="Gill Sans"/>
              <a:sym typeface="Gill Sans"/>
            </a:endParaRPr>
          </a:p>
        </p:txBody>
      </p:sp>
      <p:sp>
        <p:nvSpPr>
          <p:cNvPr id="169" name="Google Shape;169;p7"/>
          <p:cNvSpPr txBox="1"/>
          <p:nvPr/>
        </p:nvSpPr>
        <p:spPr>
          <a:xfrm>
            <a:off x="813950" y="3481537"/>
            <a:ext cx="3245117" cy="166196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000"/>
              <a:buFont typeface="Gill Sans"/>
              <a:buNone/>
            </a:pPr>
            <a:r>
              <a:rPr b="1" lang="en" sz="1000">
                <a:solidFill>
                  <a:schemeClr val="dk1"/>
                </a:solidFill>
                <a:latin typeface="Gill Sans"/>
                <a:ea typeface="Gill Sans"/>
                <a:cs typeface="Gill Sans"/>
                <a:sym typeface="Gill Sans"/>
              </a:rPr>
              <a:t>Highly Correlated Features</a:t>
            </a:r>
            <a:endParaRPr b="1" sz="1000">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000"/>
              <a:buFont typeface="Gill Sans"/>
              <a:buNone/>
            </a:pPr>
            <a:r>
              <a:rPr lang="en" sz="1000">
                <a:solidFill>
                  <a:schemeClr val="dk1"/>
                </a:solidFill>
                <a:latin typeface="Gill Sans"/>
                <a:ea typeface="Gill Sans"/>
                <a:cs typeface="Gill Sans"/>
                <a:sym typeface="Gill Sans"/>
              </a:rPr>
              <a:t>Some pairs have near-perfect correlation </a:t>
            </a:r>
            <a:endParaRPr sz="1000">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000"/>
              <a:buFont typeface="Gill Sans"/>
              <a:buNone/>
            </a:pPr>
            <a:r>
              <a:rPr lang="en" sz="1000">
                <a:solidFill>
                  <a:schemeClr val="dk1"/>
                </a:solidFill>
                <a:latin typeface="Gill Sans"/>
                <a:ea typeface="Gill Sans"/>
                <a:cs typeface="Gill Sans"/>
                <a:sym typeface="Gill Sans"/>
              </a:rPr>
              <a:t>Suggests possible </a:t>
            </a:r>
            <a:r>
              <a:rPr b="1" lang="en" sz="1000">
                <a:solidFill>
                  <a:schemeClr val="dk1"/>
                </a:solidFill>
                <a:latin typeface="Gill Sans"/>
                <a:ea typeface="Gill Sans"/>
                <a:cs typeface="Gill Sans"/>
                <a:sym typeface="Gill Sans"/>
              </a:rPr>
              <a:t>feature redundancy</a:t>
            </a:r>
            <a:endParaRPr b="1" sz="1000">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000"/>
              <a:buFont typeface="Gill Sans"/>
              <a:buNone/>
            </a:pPr>
            <a:r>
              <a:rPr lang="en" sz="1000">
                <a:solidFill>
                  <a:schemeClr val="dk1"/>
                </a:solidFill>
                <a:latin typeface="Gill Sans"/>
                <a:ea typeface="Gill Sans"/>
                <a:cs typeface="Gill Sans"/>
                <a:sym typeface="Gill Sans"/>
              </a:rPr>
              <a:t>May apply correlation-based feature pruning or PCA</a:t>
            </a:r>
            <a:endParaRPr sz="1000">
              <a:solidFill>
                <a:schemeClr val="dk1"/>
              </a:solidFill>
              <a:latin typeface="Gill Sans"/>
              <a:ea typeface="Gill Sans"/>
              <a:cs typeface="Gill Sans"/>
              <a:sym typeface="Gill Sans"/>
            </a:endParaRPr>
          </a:p>
        </p:txBody>
      </p:sp>
      <p:sp>
        <p:nvSpPr>
          <p:cNvPr id="170" name="Google Shape;170;p7"/>
          <p:cNvSpPr txBox="1"/>
          <p:nvPr/>
        </p:nvSpPr>
        <p:spPr>
          <a:xfrm>
            <a:off x="5144892" y="3405967"/>
            <a:ext cx="3000000" cy="170813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000"/>
              <a:buFont typeface="Gill Sans"/>
              <a:buNone/>
            </a:pPr>
            <a:r>
              <a:rPr b="1" lang="en" sz="1000">
                <a:solidFill>
                  <a:schemeClr val="dk1"/>
                </a:solidFill>
                <a:latin typeface="Gill Sans"/>
                <a:ea typeface="Gill Sans"/>
                <a:cs typeface="Gill Sans"/>
                <a:sym typeface="Gill Sans"/>
              </a:rPr>
              <a:t>Sparse Feature Example – urgent</a:t>
            </a:r>
            <a:endParaRPr b="1" sz="1000">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000"/>
              <a:buFont typeface="Gill Sans"/>
              <a:buNone/>
            </a:pPr>
            <a:r>
              <a:rPr lang="en" sz="1000">
                <a:solidFill>
                  <a:schemeClr val="dk1"/>
                </a:solidFill>
                <a:latin typeface="Gill Sans"/>
                <a:ea typeface="Gill Sans"/>
                <a:cs typeface="Gill Sans"/>
                <a:sym typeface="Gill Sans"/>
              </a:rPr>
              <a:t>99.99% of entries are </a:t>
            </a:r>
            <a:r>
              <a:rPr b="1" lang="en" sz="1000">
                <a:solidFill>
                  <a:schemeClr val="dk1"/>
                </a:solidFill>
                <a:latin typeface="Gill Sans"/>
                <a:ea typeface="Gill Sans"/>
                <a:cs typeface="Gill Sans"/>
                <a:sym typeface="Gill Sans"/>
              </a:rPr>
              <a:t>zero</a:t>
            </a:r>
            <a:br>
              <a:rPr b="1" lang="en" sz="1000">
                <a:solidFill>
                  <a:schemeClr val="dk1"/>
                </a:solidFill>
                <a:latin typeface="Gill Sans"/>
                <a:ea typeface="Gill Sans"/>
                <a:cs typeface="Gill Sans"/>
                <a:sym typeface="Gill Sans"/>
              </a:rPr>
            </a:br>
            <a:r>
              <a:rPr lang="en" sz="1000">
                <a:solidFill>
                  <a:schemeClr val="dk1"/>
                </a:solidFill>
                <a:latin typeface="Gill Sans"/>
                <a:ea typeface="Gill Sans"/>
                <a:cs typeface="Gill Sans"/>
                <a:sym typeface="Gill Sans"/>
              </a:rPr>
              <a:t>Only 4 unique values, very low variance</a:t>
            </a:r>
            <a:br>
              <a:rPr lang="en" sz="1000">
                <a:solidFill>
                  <a:schemeClr val="dk1"/>
                </a:solidFill>
                <a:latin typeface="Gill Sans"/>
                <a:ea typeface="Gill Sans"/>
                <a:cs typeface="Gill Sans"/>
                <a:sym typeface="Gill Sans"/>
              </a:rPr>
            </a:br>
            <a:r>
              <a:rPr lang="en" sz="1000">
                <a:solidFill>
                  <a:schemeClr val="dk1"/>
                </a:solidFill>
                <a:latin typeface="Gill Sans"/>
                <a:ea typeface="Gill Sans"/>
                <a:cs typeface="Gill Sans"/>
                <a:sym typeface="Gill Sans"/>
              </a:rPr>
              <a:t>Could be </a:t>
            </a:r>
            <a:r>
              <a:rPr b="1" lang="en" sz="1000">
                <a:solidFill>
                  <a:schemeClr val="dk1"/>
                </a:solidFill>
                <a:latin typeface="Gill Sans"/>
                <a:ea typeface="Gill Sans"/>
                <a:cs typeface="Gill Sans"/>
                <a:sym typeface="Gill Sans"/>
              </a:rPr>
              <a:t>removed or grouped</a:t>
            </a:r>
            <a:r>
              <a:rPr lang="en" sz="1000">
                <a:solidFill>
                  <a:schemeClr val="dk1"/>
                </a:solidFill>
                <a:latin typeface="Gill Sans"/>
                <a:ea typeface="Gill Sans"/>
                <a:cs typeface="Gill Sans"/>
                <a:sym typeface="Gill Sans"/>
              </a:rPr>
              <a:t>, depending on model sensitivity</a:t>
            </a:r>
            <a:br>
              <a:rPr lang="en" sz="1000">
                <a:solidFill>
                  <a:schemeClr val="dk1"/>
                </a:solidFill>
                <a:latin typeface="Gill Sans"/>
                <a:ea typeface="Gill Sans"/>
                <a:cs typeface="Gill Sans"/>
                <a:sym typeface="Gill Sans"/>
              </a:rPr>
            </a:br>
            <a:r>
              <a:rPr lang="en" sz="1000">
                <a:solidFill>
                  <a:schemeClr val="dk1"/>
                </a:solidFill>
                <a:latin typeface="Gill Sans"/>
                <a:ea typeface="Gill Sans"/>
                <a:cs typeface="Gill Sans"/>
                <a:sym typeface="Gill Sans"/>
              </a:rPr>
              <a:t>Similar checks done on other sparse/binary feature</a:t>
            </a:r>
            <a:endParaRPr sz="1000">
              <a:solidFill>
                <a:schemeClr val="dk1"/>
              </a:solidFill>
              <a:latin typeface="Gill Sans"/>
              <a:ea typeface="Gill Sans"/>
              <a:cs typeface="Gill Sans"/>
              <a:sym typeface="Gill Sans"/>
            </a:endParaRPr>
          </a:p>
        </p:txBody>
      </p:sp>
      <p:sp>
        <p:nvSpPr>
          <p:cNvPr id="171" name="Google Shape;171;p7"/>
          <p:cNvSpPr txBox="1"/>
          <p:nvPr/>
        </p:nvSpPr>
        <p:spPr>
          <a:xfrm>
            <a:off x="4911433" y="-13725"/>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rPr lang="en" sz="1800">
                <a:solidFill>
                  <a:schemeClr val="dk1"/>
                </a:solidFill>
                <a:latin typeface="Gill Sans"/>
                <a:ea typeface="Gill Sans"/>
                <a:cs typeface="Gill Sans"/>
                <a:sym typeface="Gill Sans"/>
              </a:rPr>
              <a:t>Sparsity</a:t>
            </a:r>
            <a:endParaRPr sz="12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651925" y="50926"/>
            <a:ext cx="4813500" cy="8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2"/>
              </a:buClr>
              <a:buSzPts val="2800"/>
              <a:buFont typeface="Impact"/>
              <a:buNone/>
            </a:pPr>
            <a:r>
              <a:rPr b="1" lang="en" sz="1700"/>
              <a:t>CLEANING &amp; SAMPLING – ATTACK TYPE GROUPING AND LOW-VARIANCE FILTERING</a:t>
            </a:r>
            <a:endParaRPr b="1" sz="1800"/>
          </a:p>
        </p:txBody>
      </p:sp>
      <p:sp>
        <p:nvSpPr>
          <p:cNvPr id="177" name="Google Shape;177;p8"/>
          <p:cNvSpPr txBox="1"/>
          <p:nvPr>
            <p:ph idx="4294967295" type="body"/>
          </p:nvPr>
        </p:nvSpPr>
        <p:spPr>
          <a:xfrm>
            <a:off x="0" y="785813"/>
            <a:ext cx="4586288" cy="395287"/>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10000"/>
              </a:lnSpc>
              <a:spcBef>
                <a:spcPts val="0"/>
              </a:spcBef>
              <a:spcAft>
                <a:spcPts val="1200"/>
              </a:spcAft>
              <a:buSzPct val="100000"/>
              <a:buNone/>
            </a:pPr>
            <a:r>
              <a:rPr lang="en" sz="1200"/>
              <a:t>Grouped attack types</a:t>
            </a:r>
            <a:endParaRPr sz="1200"/>
          </a:p>
        </p:txBody>
      </p:sp>
      <p:pic>
        <p:nvPicPr>
          <p:cNvPr id="178" name="Google Shape;178;p8"/>
          <p:cNvPicPr preferRelativeResize="0"/>
          <p:nvPr/>
        </p:nvPicPr>
        <p:blipFill rotWithShape="1">
          <a:blip r:embed="rId3">
            <a:alphaModFix/>
          </a:blip>
          <a:srcRect b="0" l="0" r="0" t="0"/>
          <a:stretch/>
        </p:blipFill>
        <p:spPr>
          <a:xfrm>
            <a:off x="684234" y="967313"/>
            <a:ext cx="4565226" cy="2637350"/>
          </a:xfrm>
          <a:prstGeom prst="rect">
            <a:avLst/>
          </a:prstGeom>
          <a:noFill/>
          <a:ln>
            <a:noFill/>
          </a:ln>
        </p:spPr>
      </p:pic>
      <p:pic>
        <p:nvPicPr>
          <p:cNvPr id="179" name="Google Shape;179;p8"/>
          <p:cNvPicPr preferRelativeResize="0"/>
          <p:nvPr/>
        </p:nvPicPr>
        <p:blipFill rotWithShape="1">
          <a:blip r:embed="rId4">
            <a:alphaModFix/>
          </a:blip>
          <a:srcRect b="0" l="0" r="0" t="0"/>
          <a:stretch/>
        </p:blipFill>
        <p:spPr>
          <a:xfrm>
            <a:off x="5390286" y="402129"/>
            <a:ext cx="3321480" cy="3425276"/>
          </a:xfrm>
          <a:prstGeom prst="rect">
            <a:avLst/>
          </a:prstGeom>
          <a:noFill/>
          <a:ln>
            <a:noFill/>
          </a:ln>
        </p:spPr>
      </p:pic>
      <p:pic>
        <p:nvPicPr>
          <p:cNvPr id="180" name="Google Shape;180;p8"/>
          <p:cNvPicPr preferRelativeResize="0"/>
          <p:nvPr/>
        </p:nvPicPr>
        <p:blipFill rotWithShape="1">
          <a:blip r:embed="rId5">
            <a:alphaModFix/>
          </a:blip>
          <a:srcRect b="0" l="0" r="0" t="0"/>
          <a:stretch/>
        </p:blipFill>
        <p:spPr>
          <a:xfrm>
            <a:off x="5213086" y="3938045"/>
            <a:ext cx="3675900" cy="365698"/>
          </a:xfrm>
          <a:prstGeom prst="rect">
            <a:avLst/>
          </a:prstGeom>
          <a:noFill/>
          <a:ln>
            <a:noFill/>
          </a:ln>
        </p:spPr>
      </p:pic>
      <p:sp>
        <p:nvSpPr>
          <p:cNvPr id="181" name="Google Shape;181;p8"/>
          <p:cNvSpPr txBox="1"/>
          <p:nvPr/>
        </p:nvSpPr>
        <p:spPr>
          <a:xfrm>
            <a:off x="684234" y="3541492"/>
            <a:ext cx="3675900" cy="8619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100"/>
              <a:buFont typeface="Gill Sans"/>
              <a:buNone/>
            </a:pPr>
            <a:r>
              <a:rPr lang="en" sz="1100">
                <a:solidFill>
                  <a:schemeClr val="dk1"/>
                </a:solidFill>
                <a:latin typeface="Gill Sans"/>
                <a:ea typeface="Gill Sans"/>
                <a:cs typeface="Gill Sans"/>
                <a:sym typeface="Gill Sans"/>
              </a:rPr>
              <a:t>Original 22 attack types were grouped into 5 categories: Normal, DoS, Probe, R2L, U2R.</a:t>
            </a:r>
            <a:endParaRPr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100"/>
              <a:buFont typeface="Gill Sans"/>
              <a:buNone/>
            </a:pPr>
            <a:r>
              <a:rPr lang="en" sz="1100">
                <a:solidFill>
                  <a:schemeClr val="dk1"/>
                </a:solidFill>
                <a:latin typeface="Gill Sans"/>
                <a:ea typeface="Gill Sans"/>
                <a:cs typeface="Gill Sans"/>
                <a:sym typeface="Gill Sans"/>
              </a:rPr>
              <a:t>This simplifies the label space, but class imbalance remains significant.</a:t>
            </a:r>
            <a:endParaRPr sz="1800">
              <a:solidFill>
                <a:schemeClr val="dk1"/>
              </a:solidFill>
              <a:latin typeface="Gill Sans"/>
              <a:ea typeface="Gill Sans"/>
              <a:cs typeface="Gill Sans"/>
              <a:sym typeface="Gill Sans"/>
            </a:endParaRPr>
          </a:p>
        </p:txBody>
      </p:sp>
      <p:sp>
        <p:nvSpPr>
          <p:cNvPr id="182" name="Google Shape;182;p8"/>
          <p:cNvSpPr txBox="1"/>
          <p:nvPr/>
        </p:nvSpPr>
        <p:spPr>
          <a:xfrm>
            <a:off x="5213063" y="4234434"/>
            <a:ext cx="3000000" cy="7389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100"/>
              <a:buFont typeface="Arial"/>
              <a:buNone/>
            </a:pPr>
            <a:r>
              <a:rPr lang="en" sz="900">
                <a:solidFill>
                  <a:schemeClr val="dk1"/>
                </a:solidFill>
                <a:latin typeface="Gill Sans"/>
                <a:ea typeface="Gill Sans"/>
                <a:cs typeface="Gill Sans"/>
                <a:sym typeface="Gill Sans"/>
              </a:rPr>
              <a:t>5 features with variance &lt; 0.001 (urgent, is_host_login) were removed.</a:t>
            </a:r>
            <a:endParaRPr sz="9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900"/>
              <a:buFont typeface="Gill Sans"/>
              <a:buNone/>
            </a:pPr>
            <a:r>
              <a:rPr lang="en" sz="900">
                <a:solidFill>
                  <a:schemeClr val="dk1"/>
                </a:solidFill>
                <a:latin typeface="Gill Sans"/>
                <a:ea typeface="Gill Sans"/>
                <a:cs typeface="Gill Sans"/>
                <a:sym typeface="Gill Sans"/>
              </a:rPr>
              <a:t>This helps eliminate uninformative variables and reduces feature count from 43 to 38.</a:t>
            </a:r>
            <a:endParaRPr sz="900">
              <a:solidFill>
                <a:schemeClr val="dk1"/>
              </a:solidFill>
              <a:latin typeface="Gill Sans"/>
              <a:ea typeface="Gill Sans"/>
              <a:cs typeface="Gill Sans"/>
              <a:sym typeface="Gill Sans"/>
            </a:endParaRPr>
          </a:p>
        </p:txBody>
      </p:sp>
      <p:sp>
        <p:nvSpPr>
          <p:cNvPr id="183" name="Google Shape;183;p8"/>
          <p:cNvSpPr txBox="1"/>
          <p:nvPr/>
        </p:nvSpPr>
        <p:spPr>
          <a:xfrm>
            <a:off x="684225" y="4357687"/>
            <a:ext cx="4150242" cy="492412"/>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000"/>
              <a:buFont typeface="Baumans"/>
              <a:buNone/>
            </a:pPr>
            <a:r>
              <a:rPr lang="en" sz="1000">
                <a:solidFill>
                  <a:schemeClr val="dk1"/>
                </a:solidFill>
                <a:latin typeface="Baumans"/>
                <a:ea typeface="Baumans"/>
                <a:cs typeface="Baumans"/>
                <a:sym typeface="Baumans"/>
              </a:rPr>
              <a:t>Grouping and filtering steps improve data quality and support more efficient model training.</a:t>
            </a:r>
            <a:endParaRPr sz="1000">
              <a:solidFill>
                <a:schemeClr val="dk1"/>
              </a:solidFill>
              <a:latin typeface="Baumans"/>
              <a:ea typeface="Baumans"/>
              <a:cs typeface="Baumans"/>
              <a:sym typeface="Baumans"/>
            </a:endParaRPr>
          </a:p>
        </p:txBody>
      </p:sp>
      <p:sp>
        <p:nvSpPr>
          <p:cNvPr id="184" name="Google Shape;184;p8"/>
          <p:cNvSpPr txBox="1"/>
          <p:nvPr/>
        </p:nvSpPr>
        <p:spPr>
          <a:xfrm>
            <a:off x="5333250" y="-7900"/>
            <a:ext cx="433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rPr lang="en" sz="1800">
                <a:solidFill>
                  <a:schemeClr val="dk1"/>
                </a:solidFill>
                <a:latin typeface="Gill Sans"/>
                <a:ea typeface="Gill Sans"/>
                <a:cs typeface="Gill Sans"/>
                <a:sym typeface="Gill Sans"/>
              </a:rPr>
              <a:t>Drop Variables with Low Variance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9"/>
          <p:cNvSpPr/>
          <p:nvPr/>
        </p:nvSpPr>
        <p:spPr>
          <a:xfrm>
            <a:off x="2667762" y="473202"/>
            <a:ext cx="3926681" cy="3921918"/>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0" name="Google Shape;190;p9"/>
          <p:cNvSpPr/>
          <p:nvPr/>
        </p:nvSpPr>
        <p:spPr>
          <a:xfrm>
            <a:off x="0" y="0"/>
            <a:ext cx="212598" cy="5143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1" name="Google Shape;191;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2" name="Google Shape;192;p9"/>
          <p:cNvSpPr/>
          <p:nvPr/>
        </p:nvSpPr>
        <p:spPr>
          <a:xfrm>
            <a:off x="0" y="3803031"/>
            <a:ext cx="9144000" cy="1340469"/>
          </a:xfrm>
          <a:custGeom>
            <a:rect b="b" l="l" r="r" t="t"/>
            <a:pathLst>
              <a:path extrusionOk="0" h="1787292" w="1219200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3" name="Google Shape;193;p9"/>
          <p:cNvSpPr txBox="1"/>
          <p:nvPr/>
        </p:nvSpPr>
        <p:spPr>
          <a:xfrm>
            <a:off x="808892" y="4086863"/>
            <a:ext cx="7738813" cy="392858"/>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lang="en" sz="1800" cap="none">
                <a:solidFill>
                  <a:srgbClr val="2A1A00"/>
                </a:solidFill>
                <a:latin typeface="Impact"/>
                <a:ea typeface="Impact"/>
                <a:cs typeface="Impact"/>
                <a:sym typeface="Impact"/>
              </a:rPr>
              <a:t>LOG TRANSFORM SKEWED FEATURES</a:t>
            </a:r>
            <a:endParaRPr/>
          </a:p>
        </p:txBody>
      </p:sp>
      <p:pic>
        <p:nvPicPr>
          <p:cNvPr descr="表格&#10;&#10;AI 生成的内容可能不正确。" id="194" name="Google Shape;194;p9"/>
          <p:cNvPicPr preferRelativeResize="0"/>
          <p:nvPr/>
        </p:nvPicPr>
        <p:blipFill rotWithShape="1">
          <a:blip r:embed="rId3">
            <a:alphaModFix/>
          </a:blip>
          <a:srcRect b="0" l="0" r="0" t="0"/>
          <a:stretch/>
        </p:blipFill>
        <p:spPr>
          <a:xfrm>
            <a:off x="93132" y="169333"/>
            <a:ext cx="8974667" cy="35490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徽章">
  <a:themeElements>
    <a:clrScheme name="徽章">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