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100" d="100"/>
          <a:sy n="100" d="100"/>
        </p:scale>
        <p:origin x="16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8D9F-5E84-4AEA-8AD5-EC2B55DACF1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1285-AE5C-4CB3-B890-0C5948C13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3362" y="1619251"/>
            <a:ext cx="1996226" cy="218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CENTRAL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866844" y="1619250"/>
            <a:ext cx="1996226" cy="218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PERIPH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19197" y="1619250"/>
            <a:ext cx="1996226" cy="218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DEPOT</a:t>
            </a:r>
            <a:endParaRPr lang="en-US" sz="3600" dirty="0"/>
          </a:p>
        </p:txBody>
      </p:sp>
      <p:sp>
        <p:nvSpPr>
          <p:cNvPr id="7" name="Flèche vers le bas 6"/>
          <p:cNvSpPr/>
          <p:nvPr/>
        </p:nvSpPr>
        <p:spPr>
          <a:xfrm rot="16200000">
            <a:off x="3682696" y="2311125"/>
            <a:ext cx="387266" cy="97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flèche verticale 8"/>
          <p:cNvSpPr/>
          <p:nvPr/>
        </p:nvSpPr>
        <p:spPr>
          <a:xfrm rot="16200000">
            <a:off x="6935275" y="2199168"/>
            <a:ext cx="525882" cy="11944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 vers le bas 9"/>
          <p:cNvSpPr/>
          <p:nvPr/>
        </p:nvSpPr>
        <p:spPr>
          <a:xfrm>
            <a:off x="5337842" y="3966079"/>
            <a:ext cx="387266" cy="97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e 21"/>
          <p:cNvGrpSpPr/>
          <p:nvPr/>
        </p:nvGrpSpPr>
        <p:grpSpPr>
          <a:xfrm>
            <a:off x="3385132" y="2005155"/>
            <a:ext cx="6404516" cy="2653169"/>
            <a:chOff x="3385132" y="2005155"/>
            <a:chExt cx="6404516" cy="2653169"/>
          </a:xfrm>
        </p:grpSpPr>
        <p:sp>
          <p:nvSpPr>
            <p:cNvPr id="11" name="ZoneTexte 10"/>
            <p:cNvSpPr txBox="1"/>
            <p:nvPr/>
          </p:nvSpPr>
          <p:spPr>
            <a:xfrm>
              <a:off x="3554761" y="2005155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KA</a:t>
              </a:r>
              <a:endParaRPr lang="en-US" sz="2800" b="1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85132" y="2990033"/>
              <a:ext cx="997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ALAG</a:t>
              </a:r>
              <a:endParaRPr 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5683012" y="4135104"/>
                  <a:ext cx="11801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/>
                    <a:t>CL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sz="2000" b="1" dirty="0" smtClean="0"/>
                    <a:t>SEX</a:t>
                  </a:r>
                  <a:endParaRPr lang="en-US" sz="2800" b="1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12" y="4135104"/>
                  <a:ext cx="1180131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0309" t="-10465" r="-4639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5313109" y="3268313"/>
                  <a:ext cx="12186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/>
                    <a:t>VC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sz="2000" b="1" dirty="0" smtClean="0"/>
                    <a:t>BW</a:t>
                  </a:r>
                  <a:endParaRPr lang="en-US" sz="2000" b="1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09" y="3268313"/>
                  <a:ext cx="1218667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0553" t="-10465" r="-502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/>
            <p:cNvSpPr txBox="1"/>
            <p:nvPr/>
          </p:nvSpPr>
          <p:spPr>
            <a:xfrm>
              <a:off x="9202628" y="3245736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VP</a:t>
              </a:r>
              <a:endParaRPr lang="en-US" sz="2800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982452" y="2079544"/>
              <a:ext cx="4315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Q</a:t>
              </a:r>
              <a:endParaRPr lang="en-US" sz="2800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470011" y="1885950"/>
            <a:ext cx="6338229" cy="2867025"/>
            <a:chOff x="3470011" y="1885950"/>
            <a:chExt cx="6338229" cy="2867025"/>
          </a:xfrm>
        </p:grpSpPr>
        <p:sp>
          <p:nvSpPr>
            <p:cNvPr id="17" name="Ellipse 16"/>
            <p:cNvSpPr/>
            <p:nvPr/>
          </p:nvSpPr>
          <p:spPr>
            <a:xfrm>
              <a:off x="3470011" y="1885950"/>
              <a:ext cx="806714" cy="7661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666815" y="4127369"/>
              <a:ext cx="619685" cy="625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306414" y="3219519"/>
              <a:ext cx="619685" cy="625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9188555" y="3173661"/>
              <a:ext cx="619685" cy="625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55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13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Le Louedec Felicien</cp:lastModifiedBy>
  <cp:revision>3</cp:revision>
  <dcterms:created xsi:type="dcterms:W3CDTF">2022-11-28T10:03:42Z</dcterms:created>
  <dcterms:modified xsi:type="dcterms:W3CDTF">2022-11-28T16:42:27Z</dcterms:modified>
</cp:coreProperties>
</file>