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3247-C173-4FDB-88E8-8DF18DB06B7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B775-8D28-4D23-804D-CD05586733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9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3247-C173-4FDB-88E8-8DF18DB06B7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B775-8D28-4D23-804D-CD05586733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3247-C173-4FDB-88E8-8DF18DB06B7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B775-8D28-4D23-804D-CD05586733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7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3247-C173-4FDB-88E8-8DF18DB06B7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B775-8D28-4D23-804D-CD05586733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3247-C173-4FDB-88E8-8DF18DB06B7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B775-8D28-4D23-804D-CD05586733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1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3247-C173-4FDB-88E8-8DF18DB06B7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B775-8D28-4D23-804D-CD05586733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1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3247-C173-4FDB-88E8-8DF18DB06B7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B775-8D28-4D23-804D-CD05586733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2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3247-C173-4FDB-88E8-8DF18DB06B7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B775-8D28-4D23-804D-CD05586733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7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3247-C173-4FDB-88E8-8DF18DB06B7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B775-8D28-4D23-804D-CD05586733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3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3247-C173-4FDB-88E8-8DF18DB06B7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B775-8D28-4D23-804D-CD05586733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0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3247-C173-4FDB-88E8-8DF18DB06B7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B775-8D28-4D23-804D-CD05586733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3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63247-C173-4FDB-88E8-8DF18DB06B7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4B775-8D28-4D23-804D-CD05586733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7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810549"/>
              </p:ext>
            </p:extLst>
          </p:nvPr>
        </p:nvGraphicFramePr>
        <p:xfrm>
          <a:off x="1594020" y="1464275"/>
          <a:ext cx="6752970" cy="3929450"/>
        </p:xfrm>
        <a:graphic>
          <a:graphicData uri="http://schemas.openxmlformats.org/drawingml/2006/table">
            <a:tbl>
              <a:tblPr/>
              <a:tblGrid>
                <a:gridCol w="750330">
                  <a:extLst>
                    <a:ext uri="{9D8B030D-6E8A-4147-A177-3AD203B41FA5}">
                      <a16:colId xmlns:a16="http://schemas.microsoft.com/office/drawing/2014/main" val="2240879279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1355261542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791047971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2108489175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3072710602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2239253104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3019258007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1063646818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2533003088"/>
                    </a:ext>
                  </a:extLst>
                </a:gridCol>
              </a:tblGrid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902941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185754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857353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990476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542108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80133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780925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082633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648930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031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37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557928"/>
              </p:ext>
            </p:extLst>
          </p:nvPr>
        </p:nvGraphicFramePr>
        <p:xfrm>
          <a:off x="1594020" y="1464275"/>
          <a:ext cx="6752970" cy="3929450"/>
        </p:xfrm>
        <a:graphic>
          <a:graphicData uri="http://schemas.openxmlformats.org/drawingml/2006/table">
            <a:tbl>
              <a:tblPr/>
              <a:tblGrid>
                <a:gridCol w="750330">
                  <a:extLst>
                    <a:ext uri="{9D8B030D-6E8A-4147-A177-3AD203B41FA5}">
                      <a16:colId xmlns:a16="http://schemas.microsoft.com/office/drawing/2014/main" val="2240879279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1355261542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791047971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2108489175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3072710602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2239253104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3019258007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1063646818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2533003088"/>
                    </a:ext>
                  </a:extLst>
                </a:gridCol>
              </a:tblGrid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902941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185754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857353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990476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542108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80133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780925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082633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648930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031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91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413908"/>
              </p:ext>
            </p:extLst>
          </p:nvPr>
        </p:nvGraphicFramePr>
        <p:xfrm>
          <a:off x="1594020" y="1464275"/>
          <a:ext cx="6752970" cy="3929450"/>
        </p:xfrm>
        <a:graphic>
          <a:graphicData uri="http://schemas.openxmlformats.org/drawingml/2006/table">
            <a:tbl>
              <a:tblPr/>
              <a:tblGrid>
                <a:gridCol w="750330">
                  <a:extLst>
                    <a:ext uri="{9D8B030D-6E8A-4147-A177-3AD203B41FA5}">
                      <a16:colId xmlns:a16="http://schemas.microsoft.com/office/drawing/2014/main" val="2240879279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1355261542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791047971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2108489175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3072710602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2239253104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3019258007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1063646818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2533003088"/>
                    </a:ext>
                  </a:extLst>
                </a:gridCol>
              </a:tblGrid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902941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185754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857353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990476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542108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80133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780925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082633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648930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031440"/>
                  </a:ext>
                </a:extLst>
              </a:tr>
            </a:tbl>
          </a:graphicData>
        </a:graphic>
      </p:graphicFrame>
      <p:sp>
        <p:nvSpPr>
          <p:cNvPr id="2" name="Flèche courbée vers la droite 1"/>
          <p:cNvSpPr/>
          <p:nvPr/>
        </p:nvSpPr>
        <p:spPr>
          <a:xfrm flipV="1">
            <a:off x="576649" y="749642"/>
            <a:ext cx="840259" cy="1573427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594020" y="617838"/>
            <a:ext cx="38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</a:rPr>
              <a:t>ADMINISTRATIONS</a:t>
            </a:r>
            <a:endParaRPr lang="en-US" sz="3600" b="1" dirty="0">
              <a:ln w="22225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Flèche courbée vers la droite 4"/>
          <p:cNvSpPr/>
          <p:nvPr/>
        </p:nvSpPr>
        <p:spPr>
          <a:xfrm>
            <a:off x="576648" y="4740874"/>
            <a:ext cx="840259" cy="1573427"/>
          </a:xfrm>
          <a:prstGeom prst="curved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594019" y="5770605"/>
            <a:ext cx="3132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OBSERVATIONS</a:t>
            </a:r>
            <a:endParaRPr 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04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413908"/>
              </p:ext>
            </p:extLst>
          </p:nvPr>
        </p:nvGraphicFramePr>
        <p:xfrm>
          <a:off x="1594020" y="1464275"/>
          <a:ext cx="6752970" cy="3929450"/>
        </p:xfrm>
        <a:graphic>
          <a:graphicData uri="http://schemas.openxmlformats.org/drawingml/2006/table">
            <a:tbl>
              <a:tblPr/>
              <a:tblGrid>
                <a:gridCol w="750330">
                  <a:extLst>
                    <a:ext uri="{9D8B030D-6E8A-4147-A177-3AD203B41FA5}">
                      <a16:colId xmlns:a16="http://schemas.microsoft.com/office/drawing/2014/main" val="2240879279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1355261542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791047971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2108489175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3072710602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2239253104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3019258007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1063646818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2533003088"/>
                    </a:ext>
                  </a:extLst>
                </a:gridCol>
              </a:tblGrid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902941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185754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857353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990476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542108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80133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780925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082633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648930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031440"/>
                  </a:ext>
                </a:extLst>
              </a:tr>
            </a:tbl>
          </a:graphicData>
        </a:graphic>
      </p:graphicFrame>
      <p:sp>
        <p:nvSpPr>
          <p:cNvPr id="2" name="Flèche courbée vers la droite 1"/>
          <p:cNvSpPr/>
          <p:nvPr/>
        </p:nvSpPr>
        <p:spPr>
          <a:xfrm flipV="1">
            <a:off x="576649" y="749642"/>
            <a:ext cx="840259" cy="1573427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594020" y="617838"/>
            <a:ext cx="5289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</a:rPr>
              <a:t>ADMINISTRATIONS : </a:t>
            </a:r>
            <a:r>
              <a:rPr lang="en-US" sz="3600" b="1" dirty="0" err="1" smtClean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</a:rPr>
              <a:t>ev</a:t>
            </a:r>
            <a:r>
              <a:rPr lang="en-US" sz="3600" b="1" dirty="0" smtClean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</a:rPr>
              <a:t>(…)</a:t>
            </a:r>
            <a:endParaRPr lang="en-US" sz="3600" b="1" dirty="0">
              <a:ln w="22225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Flèche courbée vers la droite 4"/>
          <p:cNvSpPr/>
          <p:nvPr/>
        </p:nvSpPr>
        <p:spPr>
          <a:xfrm>
            <a:off x="576648" y="4740874"/>
            <a:ext cx="840259" cy="1573427"/>
          </a:xfrm>
          <a:prstGeom prst="curved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594019" y="5527587"/>
            <a:ext cx="3362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OBSERVATIONS: </a:t>
            </a:r>
            <a:endParaRPr lang="en-US" sz="36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36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mrgsim</a:t>
            </a:r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(…)</a:t>
            </a:r>
            <a:endParaRPr 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87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29196"/>
              </p:ext>
            </p:extLst>
          </p:nvPr>
        </p:nvGraphicFramePr>
        <p:xfrm>
          <a:off x="1594020" y="1464275"/>
          <a:ext cx="9003960" cy="3929450"/>
        </p:xfrm>
        <a:graphic>
          <a:graphicData uri="http://schemas.openxmlformats.org/drawingml/2006/table">
            <a:tbl>
              <a:tblPr/>
              <a:tblGrid>
                <a:gridCol w="750330">
                  <a:extLst>
                    <a:ext uri="{9D8B030D-6E8A-4147-A177-3AD203B41FA5}">
                      <a16:colId xmlns:a16="http://schemas.microsoft.com/office/drawing/2014/main" val="2240879279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1355261542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791047971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2108489175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3072710602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2239253104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3019258007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1063646818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2533003088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331178840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546433251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3909995445"/>
                    </a:ext>
                  </a:extLst>
                </a:gridCol>
              </a:tblGrid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902941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185754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857353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990476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542108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80133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780925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082633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648930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031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620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581839"/>
              </p:ext>
            </p:extLst>
          </p:nvPr>
        </p:nvGraphicFramePr>
        <p:xfrm>
          <a:off x="1594020" y="1464275"/>
          <a:ext cx="9003960" cy="3929450"/>
        </p:xfrm>
        <a:graphic>
          <a:graphicData uri="http://schemas.openxmlformats.org/drawingml/2006/table">
            <a:tbl>
              <a:tblPr/>
              <a:tblGrid>
                <a:gridCol w="750330">
                  <a:extLst>
                    <a:ext uri="{9D8B030D-6E8A-4147-A177-3AD203B41FA5}">
                      <a16:colId xmlns:a16="http://schemas.microsoft.com/office/drawing/2014/main" val="2240879279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1355261542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791047971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2108489175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3072710602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2239253104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3019258007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1063646818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2533003088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331178840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546433251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3909995445"/>
                    </a:ext>
                  </a:extLst>
                </a:gridCol>
              </a:tblGrid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902941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185754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857353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990476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542108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80133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780925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082633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648930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031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407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290740"/>
              </p:ext>
            </p:extLst>
          </p:nvPr>
        </p:nvGraphicFramePr>
        <p:xfrm>
          <a:off x="1594020" y="1464275"/>
          <a:ext cx="9003960" cy="3929450"/>
        </p:xfrm>
        <a:graphic>
          <a:graphicData uri="http://schemas.openxmlformats.org/drawingml/2006/table">
            <a:tbl>
              <a:tblPr/>
              <a:tblGrid>
                <a:gridCol w="750330">
                  <a:extLst>
                    <a:ext uri="{9D8B030D-6E8A-4147-A177-3AD203B41FA5}">
                      <a16:colId xmlns:a16="http://schemas.microsoft.com/office/drawing/2014/main" val="2240879279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1355261542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791047971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2108489175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3072710602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2239253104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3019258007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1063646818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2533003088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331178840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546433251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3909995445"/>
                    </a:ext>
                  </a:extLst>
                </a:gridCol>
              </a:tblGrid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902941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185754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857353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990476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542108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80133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780925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082633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648930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031440"/>
                  </a:ext>
                </a:extLst>
              </a:tr>
            </a:tbl>
          </a:graphicData>
        </a:graphic>
      </p:graphicFrame>
      <p:sp>
        <p:nvSpPr>
          <p:cNvPr id="2" name="Flèche courbée vers la droite 1"/>
          <p:cNvSpPr/>
          <p:nvPr/>
        </p:nvSpPr>
        <p:spPr>
          <a:xfrm flipV="1">
            <a:off x="576649" y="749642"/>
            <a:ext cx="840259" cy="1573427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594020" y="617838"/>
            <a:ext cx="5247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</a:rPr>
              <a:t>ADMINISTRATIONS : </a:t>
            </a:r>
            <a:r>
              <a:rPr lang="en-US" sz="3600" b="1" dirty="0" err="1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</a:rPr>
              <a:t>ev</a:t>
            </a:r>
            <a:r>
              <a:rPr lang="en-US" sz="3600" b="1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</a:rPr>
              <a:t>(…)</a:t>
            </a:r>
            <a:endParaRPr lang="en-US" sz="3600" b="1" dirty="0">
              <a:ln w="22225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Flèche courbée vers la droite 4"/>
          <p:cNvSpPr/>
          <p:nvPr/>
        </p:nvSpPr>
        <p:spPr>
          <a:xfrm>
            <a:off x="576648" y="4740874"/>
            <a:ext cx="840259" cy="1573427"/>
          </a:xfrm>
          <a:prstGeom prst="curved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594019" y="5527587"/>
            <a:ext cx="3362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OBSERVATIONS: </a:t>
            </a:r>
            <a:endParaRPr lang="en-US" sz="36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36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mrgsim</a:t>
            </a:r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(…)</a:t>
            </a:r>
            <a:endParaRPr 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75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290740"/>
              </p:ext>
            </p:extLst>
          </p:nvPr>
        </p:nvGraphicFramePr>
        <p:xfrm>
          <a:off x="1594020" y="1464275"/>
          <a:ext cx="9003960" cy="3929450"/>
        </p:xfrm>
        <a:graphic>
          <a:graphicData uri="http://schemas.openxmlformats.org/drawingml/2006/table">
            <a:tbl>
              <a:tblPr/>
              <a:tblGrid>
                <a:gridCol w="750330">
                  <a:extLst>
                    <a:ext uri="{9D8B030D-6E8A-4147-A177-3AD203B41FA5}">
                      <a16:colId xmlns:a16="http://schemas.microsoft.com/office/drawing/2014/main" val="2240879279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1355261542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791047971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2108489175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3072710602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2239253104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3019258007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1063646818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2533003088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331178840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546433251"/>
                    </a:ext>
                  </a:extLst>
                </a:gridCol>
                <a:gridCol w="750330">
                  <a:extLst>
                    <a:ext uri="{9D8B030D-6E8A-4147-A177-3AD203B41FA5}">
                      <a16:colId xmlns:a16="http://schemas.microsoft.com/office/drawing/2014/main" val="3909995445"/>
                    </a:ext>
                  </a:extLst>
                </a:gridCol>
              </a:tblGrid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902941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185754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857353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990476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542108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80133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780925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082633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648930"/>
                  </a:ext>
                </a:extLst>
              </a:tr>
              <a:tr h="392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031440"/>
                  </a:ext>
                </a:extLst>
              </a:tr>
            </a:tbl>
          </a:graphicData>
        </a:graphic>
      </p:graphicFrame>
      <p:sp>
        <p:nvSpPr>
          <p:cNvPr id="2" name="Flèche courbée vers la droite 1"/>
          <p:cNvSpPr/>
          <p:nvPr/>
        </p:nvSpPr>
        <p:spPr>
          <a:xfrm flipV="1">
            <a:off x="576649" y="749642"/>
            <a:ext cx="840259" cy="1573427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lèche courbée vers la droite 4"/>
          <p:cNvSpPr/>
          <p:nvPr/>
        </p:nvSpPr>
        <p:spPr>
          <a:xfrm>
            <a:off x="576648" y="4740874"/>
            <a:ext cx="840259" cy="1573427"/>
          </a:xfrm>
          <a:prstGeom prst="curved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594019" y="5527587"/>
            <a:ext cx="3362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OBSERVATIONS: </a:t>
            </a:r>
            <a:endParaRPr lang="en-US" sz="36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36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mrgsim</a:t>
            </a:r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(…)</a:t>
            </a:r>
            <a:endParaRPr 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Flèche courbée vers la droite 9"/>
          <p:cNvSpPr/>
          <p:nvPr/>
        </p:nvSpPr>
        <p:spPr>
          <a:xfrm rot="10800000" flipV="1">
            <a:off x="10775092" y="4361933"/>
            <a:ext cx="840259" cy="1573427"/>
          </a:xfrm>
          <a:prstGeom prst="curved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663515" y="5393725"/>
            <a:ext cx="5169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COVARIABLES &amp; AUTRES</a:t>
            </a:r>
          </a:p>
          <a:p>
            <a:pPr algn="ctr"/>
            <a:r>
              <a:rPr lang="en-US" sz="3600" b="1" dirty="0" err="1" smtClean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idata_set</a:t>
            </a:r>
            <a:r>
              <a:rPr lang="en-US" sz="3600" b="1" dirty="0" smtClean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()</a:t>
            </a:r>
            <a:endParaRPr lang="en-US" sz="3600" b="1" dirty="0">
              <a:ln w="22225">
                <a:solidFill>
                  <a:schemeClr val="accent6"/>
                </a:solidFill>
                <a:prstDash val="solid"/>
              </a:ln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594020" y="617838"/>
            <a:ext cx="5247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</a:rPr>
              <a:t>ADMINISTRATIONS : </a:t>
            </a:r>
            <a:r>
              <a:rPr lang="en-US" sz="3600" b="1" dirty="0" err="1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</a:rPr>
              <a:t>ev</a:t>
            </a:r>
            <a:r>
              <a:rPr lang="en-US" sz="3600" b="1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</a:rPr>
              <a:t>(…)</a:t>
            </a:r>
            <a:endParaRPr lang="en-US" sz="3600" b="1" dirty="0">
              <a:ln w="22225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10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871</Words>
  <Application>Microsoft Office PowerPoint</Application>
  <PresentationFormat>Grand écran</PresentationFormat>
  <Paragraphs>853</Paragraphs>
  <Slides>8</Slides>
  <Notes>0</Notes>
  <HiddenSlides>2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ICR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 Louedec Felicien</dc:creator>
  <cp:lastModifiedBy>Le Louedec Felicien</cp:lastModifiedBy>
  <cp:revision>5</cp:revision>
  <dcterms:created xsi:type="dcterms:W3CDTF">2022-09-21T14:36:56Z</dcterms:created>
  <dcterms:modified xsi:type="dcterms:W3CDTF">2022-09-21T14:54:20Z</dcterms:modified>
</cp:coreProperties>
</file>